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ishti Chakarvarty" userId="69aba5ff69943dff" providerId="LiveId" clId="{DCE5B555-9343-4AB0-AB72-12275CA190CF}"/>
    <pc:docChg chg="delSld">
      <pc:chgData name="Drishti Chakarvarty" userId="69aba5ff69943dff" providerId="LiveId" clId="{DCE5B555-9343-4AB0-AB72-12275CA190CF}" dt="2023-04-07T05:56:20.959" v="0" actId="47"/>
      <pc:docMkLst>
        <pc:docMk/>
      </pc:docMkLst>
      <pc:sldChg chg="del">
        <pc:chgData name="Drishti Chakarvarty" userId="69aba5ff69943dff" providerId="LiveId" clId="{DCE5B555-9343-4AB0-AB72-12275CA190CF}" dt="2023-04-07T05:56:20.959" v="0" actId="47"/>
        <pc:sldMkLst>
          <pc:docMk/>
          <pc:sldMk cId="4205378588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8404-4540-4696-9060-56C069C84EAF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902A-B4F1-409F-B168-3D896AE9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34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8404-4540-4696-9060-56C069C84EAF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902A-B4F1-409F-B168-3D896AE9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66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8404-4540-4696-9060-56C069C84EAF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902A-B4F1-409F-B168-3D896AE9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739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8404-4540-4696-9060-56C069C84EAF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902A-B4F1-409F-B168-3D896AE9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931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8404-4540-4696-9060-56C069C84EAF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902A-B4F1-409F-B168-3D896AE9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153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8404-4540-4696-9060-56C069C84EAF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902A-B4F1-409F-B168-3D896AE9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308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8404-4540-4696-9060-56C069C84EAF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902A-B4F1-409F-B168-3D896AE9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036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8404-4540-4696-9060-56C069C84EAF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902A-B4F1-409F-B168-3D896AE9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303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8404-4540-4696-9060-56C069C84EAF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902A-B4F1-409F-B168-3D896AE9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73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8404-4540-4696-9060-56C069C84EAF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26F902A-B4F1-409F-B168-3D896AE9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3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8404-4540-4696-9060-56C069C84EAF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902A-B4F1-409F-B168-3D896AE9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3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8404-4540-4696-9060-56C069C84EAF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902A-B4F1-409F-B168-3D896AE9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48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8404-4540-4696-9060-56C069C84EAF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902A-B4F1-409F-B168-3D896AE9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48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8404-4540-4696-9060-56C069C84EAF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902A-B4F1-409F-B168-3D896AE9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38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8404-4540-4696-9060-56C069C84EAF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902A-B4F1-409F-B168-3D896AE9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6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8404-4540-4696-9060-56C069C84EAF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902A-B4F1-409F-B168-3D896AE9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9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8404-4540-4696-9060-56C069C84EAF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902A-B4F1-409F-B168-3D896AE9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1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778404-4540-4696-9060-56C069C84EAF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6F902A-B4F1-409F-B168-3D896AE9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05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7D61-4C9E-457B-9C19-AF235C4D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 dirty="0"/>
              <a:t>Virus</a:t>
            </a:r>
            <a:br>
              <a:rPr lang="en-US" sz="5400" b="1" u="sng" dirty="0"/>
            </a:br>
            <a:r>
              <a:rPr lang="en-US" sz="4400" b="1" dirty="0"/>
              <a:t>(Vital Information Resources Under Seize)</a:t>
            </a:r>
            <a:br>
              <a:rPr lang="en-US" sz="4400" dirty="0"/>
            </a:br>
            <a:endParaRPr lang="en-IN" sz="5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7BF8-51DA-4E3A-B142-133A3DD4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virus is a malicious piece of computer code designed to spread from device to device.</a:t>
            </a:r>
          </a:p>
          <a:p>
            <a:r>
              <a:rPr lang="en-US" dirty="0"/>
              <a:t>“Von Neuman’s design the world’s first computer virus, he is considered to be the theoretical “father” of computer virology</a:t>
            </a:r>
            <a:r>
              <a:rPr lang="en-IN" dirty="0"/>
              <a:t>.</a:t>
            </a:r>
          </a:p>
          <a:p>
            <a:r>
              <a:rPr lang="en-US" dirty="0"/>
              <a:t>First virus name is </a:t>
            </a:r>
            <a:r>
              <a:rPr lang="en-US" b="1" dirty="0"/>
              <a:t>Creeper virus</a:t>
            </a:r>
            <a:r>
              <a:rPr lang="en-US" dirty="0"/>
              <a:t>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5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4D02-21D3-4B2F-8EA6-67B6262C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Types of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BD75A-40FA-4D55-B533-B151BE04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u="sng" dirty="0"/>
              <a:t>Packet Filtering: </a:t>
            </a:r>
            <a:r>
              <a:rPr lang="en-IN" dirty="0"/>
              <a:t>A packet filtering firewall is a network security feature that controls the flow of incoming and outgoing network data.</a:t>
            </a:r>
          </a:p>
          <a:p>
            <a:r>
              <a:rPr lang="en-IN" b="1" u="sng" dirty="0"/>
              <a:t>Stateful Inspection: </a:t>
            </a:r>
            <a:r>
              <a:rPr lang="en-IN" dirty="0"/>
              <a:t>Stateful inspection, also known as dynamic packet filtering, is a firewall technology that monitors the state of active connections and uses this information to determine which network packets to allow through the firewall.</a:t>
            </a:r>
          </a:p>
          <a:p>
            <a:r>
              <a:rPr lang="en-IN" b="1" u="sng" dirty="0"/>
              <a:t>Application Layer Firewalls: </a:t>
            </a:r>
            <a:r>
              <a:rPr lang="en-IN" dirty="0"/>
              <a:t>An application firewall is a form of firewall that controls input/output or system calls of an application or service. It operates by monitoring and blocking communications based on a configured policy.</a:t>
            </a:r>
          </a:p>
          <a:p>
            <a:r>
              <a:rPr lang="en-IN" b="1" u="sng" dirty="0"/>
              <a:t>Proxy Service Firewall: </a:t>
            </a:r>
            <a:r>
              <a:rPr lang="en-IN" dirty="0"/>
              <a:t>This type of firewall protects the network by filtering messages at the application layer. For a specific application, a proxy firewall serves as the gateway from one network to another. </a:t>
            </a:r>
          </a:p>
        </p:txBody>
      </p:sp>
    </p:spTree>
    <p:extLst>
      <p:ext uri="{BB962C8B-B14F-4D97-AF65-F5344CB8AC3E}">
        <p14:creationId xmlns:p14="http://schemas.microsoft.com/office/powerpoint/2010/main" val="19070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3A7A-E604-4621-81E9-E6155194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How Does a Firewall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DE42-0476-4D57-9258-6397BEDC9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firewall decides which network traffic is allowed to pass through and which traffic is deemed dangerous. it works </a:t>
            </a:r>
            <a:r>
              <a:rPr lang="en-IN" b="1" dirty="0"/>
              <a:t>by filtering out the good from the bad, or the trusted from the untrusted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9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4560-066A-4FAC-AF1A-529128B3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Advantages of Using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7DDE9-AB25-4562-96F8-2BFAEC0F7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Firewalls play an important role in the companies for security management.  </a:t>
            </a:r>
          </a:p>
          <a:p>
            <a:r>
              <a:rPr lang="en-IN" dirty="0"/>
              <a:t> It provides enhanced security and privacy from unauthorised services.</a:t>
            </a:r>
          </a:p>
          <a:p>
            <a:r>
              <a:rPr lang="en-IN" dirty="0"/>
              <a:t> They can keeps hackers out of your computer network.</a:t>
            </a:r>
          </a:p>
          <a:p>
            <a:r>
              <a:rPr lang="en-IN" dirty="0"/>
              <a:t>  It safeguards your network from phishing attacks.</a:t>
            </a:r>
          </a:p>
          <a:p>
            <a:r>
              <a:rPr lang="en-US" dirty="0"/>
              <a:t> </a:t>
            </a:r>
            <a:r>
              <a:rPr lang="en-IN" dirty="0"/>
              <a:t>Secure and reliable/Easy to use.</a:t>
            </a:r>
          </a:p>
        </p:txBody>
      </p:sp>
    </p:spTree>
    <p:extLst>
      <p:ext uri="{BB962C8B-B14F-4D97-AF65-F5344CB8AC3E}">
        <p14:creationId xmlns:p14="http://schemas.microsoft.com/office/powerpoint/2010/main" val="274173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ADF6-5878-463F-A2CE-CB2E3DA2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799"/>
            <a:ext cx="10018713" cy="4811233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THANKYOU</a:t>
            </a:r>
            <a:endParaRPr lang="en-IN" sz="4800" b="1" u="sng" dirty="0"/>
          </a:p>
        </p:txBody>
      </p:sp>
    </p:spTree>
    <p:extLst>
      <p:ext uri="{BB962C8B-B14F-4D97-AF65-F5344CB8AC3E}">
        <p14:creationId xmlns:p14="http://schemas.microsoft.com/office/powerpoint/2010/main" val="39136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8257-96BE-4D5F-9FB2-7BF76CE8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b="1" u="sng" dirty="0"/>
              <a:t>Types of virus</a:t>
            </a:r>
            <a:br>
              <a:rPr lang="en-US" sz="4400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21F2F-3DCD-49EA-804D-ECC791A2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92594"/>
            <a:ext cx="10018713" cy="4965405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u="sng" dirty="0"/>
              <a:t>Boot sector virus: </a:t>
            </a:r>
            <a:r>
              <a:rPr lang="en-US" dirty="0"/>
              <a:t>These virus infect the boot record or master boot records.</a:t>
            </a:r>
            <a:endParaRPr lang="en-US" sz="2600" b="1" u="sng" dirty="0"/>
          </a:p>
          <a:p>
            <a:r>
              <a:rPr lang="en-US" sz="2600" b="1" u="sng" dirty="0"/>
              <a:t>Resident virus: </a:t>
            </a:r>
            <a:r>
              <a:rPr lang="en-US" dirty="0"/>
              <a:t>A virus which save itself in the memory of computer and then infect other files and programs when program is no longer working.</a:t>
            </a:r>
          </a:p>
          <a:p>
            <a:r>
              <a:rPr lang="en-US" sz="2600" b="1" u="sng" dirty="0"/>
              <a:t>Multipartite virus</a:t>
            </a:r>
            <a:r>
              <a:rPr lang="en-US" dirty="0"/>
              <a:t>: A virus can attack both, the boot sector and the executable files of an already infected computer is called a multipartite virus. </a:t>
            </a:r>
          </a:p>
          <a:p>
            <a:r>
              <a:rPr lang="en-US" sz="2600" b="1" u="sng" dirty="0"/>
              <a:t>Overwrite virus: </a:t>
            </a:r>
            <a:r>
              <a:rPr lang="en-US" dirty="0"/>
              <a:t>Then can delete data and replace it with their own file content or code.</a:t>
            </a:r>
          </a:p>
          <a:p>
            <a:r>
              <a:rPr lang="en-US" sz="2600" b="1" u="sng" dirty="0"/>
              <a:t>Polymorphic virus</a:t>
            </a:r>
            <a:r>
              <a:rPr lang="en-US" dirty="0"/>
              <a:t>: Poly-many and morphic-forms. So this virus changes its form every time. Spread through infected website, the polymorphic virus are file infectors which are tough to detect.</a:t>
            </a:r>
          </a:p>
          <a:p>
            <a:r>
              <a:rPr lang="en-US" sz="2600" b="1" u="sng" dirty="0"/>
              <a:t>File infector virus: </a:t>
            </a:r>
            <a:r>
              <a:rPr lang="en-US" dirty="0"/>
              <a:t>It first infects a single file and then Laster spreads itself to other executable files and programs.</a:t>
            </a:r>
          </a:p>
          <a:p>
            <a:pPr marL="0" indent="0">
              <a:buNone/>
            </a:pPr>
            <a:r>
              <a:rPr lang="en-US" dirty="0"/>
              <a:t>         the main source of this virus are games and word processors.</a:t>
            </a:r>
          </a:p>
          <a:p>
            <a:r>
              <a:rPr lang="en-US" sz="2600" b="1" u="sng" dirty="0"/>
              <a:t>Space filler virus: </a:t>
            </a:r>
            <a:r>
              <a:rPr lang="en-US" sz="2600" dirty="0"/>
              <a:t>It is a rare type of virus which fills in the empty spaces of a file with viruses.</a:t>
            </a:r>
            <a:endParaRPr lang="en-US" sz="2600" b="1" u="sng" dirty="0"/>
          </a:p>
          <a:p>
            <a:r>
              <a:rPr lang="en-US" sz="2600" b="1" u="sng" dirty="0"/>
              <a:t>Macro virus</a:t>
            </a:r>
            <a:r>
              <a:rPr lang="en-US" sz="2600" b="1" dirty="0"/>
              <a:t>:</a:t>
            </a:r>
            <a:r>
              <a:rPr lang="en-US" dirty="0"/>
              <a:t> Can be found in spreadsheet files. Mainly the source of such viruses is emails.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13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188F-C2D3-48A8-AE86-4313A788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What Causes Computer Viruses?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D8DF-69AB-4599-AB0B-8372D4F8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common method is via a phishing email.</a:t>
            </a:r>
          </a:p>
          <a:p>
            <a:r>
              <a:rPr lang="en-IN" dirty="0"/>
              <a:t>  Sharing music, files or photos with other users .</a:t>
            </a:r>
          </a:p>
          <a:p>
            <a:r>
              <a:rPr lang="en-IN" dirty="0"/>
              <a:t>   Visiting an infected website.</a:t>
            </a:r>
          </a:p>
          <a:p>
            <a:r>
              <a:rPr lang="en-IN" dirty="0"/>
              <a:t>Opening spam email or an email attachment.</a:t>
            </a:r>
          </a:p>
          <a:p>
            <a:r>
              <a:rPr lang="en-IN" dirty="0"/>
              <a:t>Downloading free games, media players. </a:t>
            </a:r>
          </a:p>
        </p:txBody>
      </p:sp>
    </p:spTree>
    <p:extLst>
      <p:ext uri="{BB962C8B-B14F-4D97-AF65-F5344CB8AC3E}">
        <p14:creationId xmlns:p14="http://schemas.microsoft.com/office/powerpoint/2010/main" val="124111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09A8-119C-41B0-8924-7997E1A1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/>
              <a:t>Antivirus</a:t>
            </a:r>
            <a:endParaRPr lang="en-IN" sz="4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BF53-38A1-4648-9B54-FAC5E4E2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antivirus product is a program designed to detect and remove virus and other kinds of malicious software from your computer or laptop.</a:t>
            </a:r>
          </a:p>
          <a:p>
            <a:r>
              <a:rPr lang="en-US" dirty="0"/>
              <a:t>“Andreas Luning and Kai figge invented the first antivirus software in 1987.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34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821C-01F0-4EE0-9AC1-AF47234C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/>
              <a:t>T</a:t>
            </a:r>
            <a:r>
              <a:rPr lang="en-IN" sz="4400" b="1" u="sng" dirty="0"/>
              <a:t>ypes of Antivirus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0F9F-8C23-4830-995E-386161D63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Cloud-Based Software: </a:t>
            </a:r>
            <a:r>
              <a:rPr lang="en-IN" sz="1800" dirty="0"/>
              <a:t>This type of antivirus is very powerful and analyses data in the cloud and finally sends the necessary command to the computer.</a:t>
            </a:r>
          </a:p>
          <a:p>
            <a:r>
              <a:rPr lang="en-IN" b="1" u="sng" dirty="0"/>
              <a:t>Standalone Software: </a:t>
            </a:r>
            <a:r>
              <a:rPr lang="en-IN" sz="1800" dirty="0"/>
              <a:t>standalone antivirus software is a specialized tool designed to detect and remove certain virus.</a:t>
            </a:r>
          </a:p>
          <a:p>
            <a:r>
              <a:rPr lang="en-IN" b="1" u="sng" dirty="0"/>
              <a:t>Security Software: </a:t>
            </a:r>
            <a:r>
              <a:rPr lang="en-IN" sz="1800" dirty="0"/>
              <a:t>security suite uses advanced real time cloud based technology to provide the fastest protection against virus, spyware and other malicious software.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30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218C-8244-4296-BC9D-03BF4874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u="sng" dirty="0"/>
              <a:t>What Does Anti-Virus Software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0D4E-E0D4-410B-85E3-827A6501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Scan specific files or directories for any malware or known malicious patterns.</a:t>
            </a:r>
          </a:p>
          <a:p>
            <a:r>
              <a:rPr lang="en-IN" dirty="0"/>
              <a:t> Allow you to schedule scans to automatically run for you.</a:t>
            </a:r>
          </a:p>
          <a:p>
            <a:r>
              <a:rPr lang="en-IN" dirty="0"/>
              <a:t> Allow you to initiate a scan of a particular file or your entire computer, or of a CD or flash drive at any time. </a:t>
            </a:r>
          </a:p>
          <a:p>
            <a:r>
              <a:rPr lang="en-IN" dirty="0"/>
              <a:t> Remove any malicious code detected.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02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31B3-9A4B-4A61-AA21-B75CC5F3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/>
              <a:t>What Are the Benefits of Antivirus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91C2-6BE0-4A52-8B4A-DA30CB41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Detecting, blocking, and removing viruses, malware.</a:t>
            </a:r>
          </a:p>
          <a:p>
            <a:r>
              <a:rPr lang="en-IN" dirty="0"/>
              <a:t>  Preventing identity theft and block phishing and fraud. </a:t>
            </a:r>
          </a:p>
          <a:p>
            <a:r>
              <a:rPr lang="en-IN" dirty="0"/>
              <a:t> Warning about dangerous websites and links before you click.</a:t>
            </a:r>
          </a:p>
          <a:p>
            <a:r>
              <a:rPr lang="en-IN" dirty="0"/>
              <a:t>  Keeping online accounts protected with secure password encryption. </a:t>
            </a:r>
          </a:p>
          <a:p>
            <a:r>
              <a:rPr lang="en-IN" dirty="0"/>
              <a:t> Providing simple training to teach you and your family how to be even safer online.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11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30F3-D614-4834-8A48-51310ADB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How Does Antivirus Software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698A-B75A-45F9-9D2C-6142C065F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Antivirus software usually works on one of two principles: Either </a:t>
            </a:r>
            <a:r>
              <a:rPr lang="en-IN" b="1" dirty="0"/>
              <a:t>it scans programs and files as they enter your device and compares them to known viruses.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82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4B0E-6804-44B9-853D-A7817F54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1A318-79A5-4671-BD12-145098CC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Firewall is </a:t>
            </a:r>
            <a:r>
              <a:rPr lang="en-IN" b="1" dirty="0"/>
              <a:t>a network security device that monitors and filters incoming and outgoing network traffic based on an organization’s</a:t>
            </a:r>
            <a:r>
              <a:rPr lang="en-IN" dirty="0"/>
              <a:t> .</a:t>
            </a:r>
          </a:p>
        </p:txBody>
      </p:sp>
    </p:spTree>
    <p:extLst>
      <p:ext uri="{BB962C8B-B14F-4D97-AF65-F5344CB8AC3E}">
        <p14:creationId xmlns:p14="http://schemas.microsoft.com/office/powerpoint/2010/main" val="156698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512</TotalTime>
  <Words>849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Virus (Vital Information Resources Under Seize) </vt:lpstr>
      <vt:lpstr>Types of virus </vt:lpstr>
      <vt:lpstr>What Causes Computer Viruses?</vt:lpstr>
      <vt:lpstr>Antivirus</vt:lpstr>
      <vt:lpstr>Types of Antivirus</vt:lpstr>
      <vt:lpstr>What Does Anti-Virus Software Do?</vt:lpstr>
      <vt:lpstr>What Are the Benefits of Antivirus Software?</vt:lpstr>
      <vt:lpstr>How Does Antivirus Software Work?</vt:lpstr>
      <vt:lpstr>Firewall</vt:lpstr>
      <vt:lpstr>Types of Firewalls</vt:lpstr>
      <vt:lpstr>How Does a Firewall Work?</vt:lpstr>
      <vt:lpstr>Advantages of Using Firewalls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</dc:title>
  <dc:creator>dell</dc:creator>
  <cp:lastModifiedBy>Drishti Chakarvarty</cp:lastModifiedBy>
  <cp:revision>46</cp:revision>
  <dcterms:created xsi:type="dcterms:W3CDTF">2022-12-07T10:02:43Z</dcterms:created>
  <dcterms:modified xsi:type="dcterms:W3CDTF">2023-04-07T05:56:25Z</dcterms:modified>
</cp:coreProperties>
</file>