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30F5B7F-433F-40F1-838C-83B15E7E3336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  <p14:sldId id="267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CAD2-8171-4087-AB8A-8272B75B474F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6F696-C31B-4C57-9BAF-720C809B7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193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CAD2-8171-4087-AB8A-8272B75B474F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6F696-C31B-4C57-9BAF-720C809B7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61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CAD2-8171-4087-AB8A-8272B75B474F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6F696-C31B-4C57-9BAF-720C809B71EA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2909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CAD2-8171-4087-AB8A-8272B75B474F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6F696-C31B-4C57-9BAF-720C809B7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877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CAD2-8171-4087-AB8A-8272B75B474F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6F696-C31B-4C57-9BAF-720C809B71E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4673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CAD2-8171-4087-AB8A-8272B75B474F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6F696-C31B-4C57-9BAF-720C809B7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902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CAD2-8171-4087-AB8A-8272B75B474F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6F696-C31B-4C57-9BAF-720C809B7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639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CAD2-8171-4087-AB8A-8272B75B474F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6F696-C31B-4C57-9BAF-720C809B7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904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CAD2-8171-4087-AB8A-8272B75B474F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6F696-C31B-4C57-9BAF-720C809B7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973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CAD2-8171-4087-AB8A-8272B75B474F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6F696-C31B-4C57-9BAF-720C809B7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242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CAD2-8171-4087-AB8A-8272B75B474F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6F696-C31B-4C57-9BAF-720C809B7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23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CAD2-8171-4087-AB8A-8272B75B474F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6F696-C31B-4C57-9BAF-720C809B7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511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CAD2-8171-4087-AB8A-8272B75B474F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6F696-C31B-4C57-9BAF-720C809B7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736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CAD2-8171-4087-AB8A-8272B75B474F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6F696-C31B-4C57-9BAF-720C809B7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92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CAD2-8171-4087-AB8A-8272B75B474F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6F696-C31B-4C57-9BAF-720C809B7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614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CAD2-8171-4087-AB8A-8272B75B474F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6F696-C31B-4C57-9BAF-720C809B7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38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5CAD2-8171-4087-AB8A-8272B75B474F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C46F696-C31B-4C57-9BAF-720C809B7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9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666FE3-B991-A657-F61E-73070A353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157" y="1812105"/>
            <a:ext cx="7766936" cy="1646302"/>
          </a:xfrm>
        </p:spPr>
        <p:txBody>
          <a:bodyPr>
            <a:normAutofit/>
          </a:bodyPr>
          <a:lstStyle/>
          <a:p>
            <a:r>
              <a:rPr lang="en-GB" sz="6600" dirty="0">
                <a:latin typeface="Arial Black" panose="020B0A04020102020204" pitchFamily="34" charset="0"/>
              </a:rPr>
              <a:t>PRESENTATION</a:t>
            </a:r>
            <a:endParaRPr lang="en-IN" sz="6600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6A1F884-CDE3-C25E-93E0-E985A1672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sz="5400" dirty="0">
                <a:latin typeface="Arial Black" panose="020B0A04020102020204" pitchFamily="34" charset="0"/>
              </a:rPr>
              <a:t>FUNCTION OF KEYBOARD AND MOUSE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2198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17D17E-C8CF-ABC8-30F8-E7B78D5FD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800" dirty="0">
                <a:latin typeface="Arial Black" panose="020B0A04020102020204" pitchFamily="34" charset="0"/>
              </a:rPr>
              <a:t>DIFFERENT  TEXT FORMATS</a:t>
            </a:r>
            <a:endParaRPr lang="en-IN" sz="48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56E0393-9191-6AE5-F29B-DCB8D95AB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TEXT BASED ALSO REFERS TO DOCUMENTS TO CONTAIN ONLY TEXT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TEXT BASED DOCUMENTS ARE REDABLE IN ANY TEXT EDITOR AND MOST WORD PROCESSOR.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3976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DA7096-7862-59AE-4407-A9B44A9C8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5400" dirty="0">
                <a:latin typeface="Arial Black" panose="020B0A04020102020204" pitchFamily="34" charset="0"/>
              </a:rPr>
              <a:t>TYPE OF TEXT FORMATS</a:t>
            </a:r>
            <a:endParaRPr lang="en-IN" sz="54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2CF6B9C-1EC8-6470-4E62-B29325909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.DOC  </a:t>
            </a:r>
            <a:r>
              <a:rPr lang="en-GB" dirty="0" smtClean="0"/>
              <a:t>:MICROSOFT </a:t>
            </a:r>
            <a:r>
              <a:rPr lang="en-GB" dirty="0"/>
              <a:t>WORD FILE</a:t>
            </a:r>
          </a:p>
          <a:p>
            <a:r>
              <a:rPr lang="en-GB" dirty="0"/>
              <a:t>.ODT </a:t>
            </a:r>
            <a:r>
              <a:rPr lang="en-GB" dirty="0" smtClean="0"/>
              <a:t> : </a:t>
            </a:r>
            <a:r>
              <a:rPr lang="en-GB" dirty="0"/>
              <a:t>OPEN OFFICE WRITER DOCUMENT FILE</a:t>
            </a:r>
          </a:p>
          <a:p>
            <a:r>
              <a:rPr lang="en-GB" dirty="0"/>
              <a:t>.</a:t>
            </a:r>
            <a:r>
              <a:rPr lang="en-GB" dirty="0" smtClean="0"/>
              <a:t>PDF  :ADOBE PORTABLE DOCUMENT FORMAT FILE </a:t>
            </a:r>
          </a:p>
          <a:p>
            <a:r>
              <a:rPr lang="en-GB" dirty="0" smtClean="0"/>
              <a:t>.RTF  :  RICH </a:t>
            </a:r>
            <a:r>
              <a:rPr lang="en-GB" dirty="0"/>
              <a:t>TEXT </a:t>
            </a:r>
            <a:r>
              <a:rPr lang="en-GB" dirty="0" smtClean="0"/>
              <a:t>FORMATS  (WORDPAD FILE )</a:t>
            </a:r>
            <a:endParaRPr lang="en-GB" dirty="0"/>
          </a:p>
          <a:p>
            <a:r>
              <a:rPr lang="en-GB" dirty="0"/>
              <a:t>.</a:t>
            </a:r>
            <a:r>
              <a:rPr lang="en-GB" dirty="0" smtClean="0"/>
              <a:t>TXT  :  </a:t>
            </a:r>
            <a:r>
              <a:rPr lang="en-GB" dirty="0"/>
              <a:t>PLAINT TEXT FILES</a:t>
            </a:r>
          </a:p>
          <a:p>
            <a:r>
              <a:rPr lang="en-GB" dirty="0" smtClean="0"/>
              <a:t>.WPD : WORD </a:t>
            </a:r>
            <a:r>
              <a:rPr lang="en-GB" dirty="0"/>
              <a:t>PERFECT </a:t>
            </a:r>
            <a:r>
              <a:rPr lang="en-GB" dirty="0" smtClean="0"/>
              <a:t>DOCUMENT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1915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668" y="0"/>
            <a:ext cx="11882907" cy="585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894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4932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EB8C72-DF07-7CC3-E94B-8E75CA750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>
                <a:solidFill>
                  <a:srgbClr val="FF0000"/>
                </a:solidFill>
                <a:latin typeface="Arial Black" panose="020B0A04020102020204" pitchFamily="34" charset="0"/>
              </a:rPr>
              <a:t>KEYBOARD</a:t>
            </a:r>
            <a:endParaRPr lang="en-IN" sz="54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3C4D106-80B8-744D-23D1-2C504A510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Keyboard is a input device that allows you to enter letters, numbers and symbols into your computer.</a:t>
            </a:r>
          </a:p>
          <a:p>
            <a:r>
              <a:rPr lang="en-GB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Two type of keyboard </a:t>
            </a:r>
          </a:p>
          <a:p>
            <a:r>
              <a:rPr lang="en-GB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Wired and wireless       </a:t>
            </a: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571" y="3258355"/>
            <a:ext cx="4338502" cy="380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990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0E9F8A-E9DB-195C-30DF-93186E4D9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     </a:t>
            </a:r>
            <a:r>
              <a:rPr lang="en-US" sz="4800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TYPE </a:t>
            </a:r>
            <a:r>
              <a:rPr lang="en-US" sz="4800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OF KEYS </a:t>
            </a:r>
            <a:endParaRPr lang="en-IN" sz="4800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BE300C2-BAF1-DA58-2FED-20E0C6354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273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FUNCTION KEYS: F1 TO F12</a:t>
            </a:r>
          </a:p>
          <a:p>
            <a:pPr marL="0" indent="0">
              <a:buNone/>
            </a:pPr>
            <a:r>
              <a:rPr lang="en-GB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NAVIGATION KEYS :UP,DOWN,LEFT ,RIGHT</a:t>
            </a:r>
          </a:p>
          <a:p>
            <a:pPr marL="0" indent="0">
              <a:buNone/>
            </a:pPr>
            <a:r>
              <a:rPr lang="en-GB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NUMERIC KEYS : 0 TO 9</a:t>
            </a:r>
          </a:p>
          <a:p>
            <a:pPr marL="0" indent="0">
              <a:buNone/>
            </a:pPr>
            <a:r>
              <a:rPr lang="en-GB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TYPING KEYS : A TO Z</a:t>
            </a:r>
          </a:p>
          <a:p>
            <a:pPr marL="0" indent="0">
              <a:buNone/>
            </a:pPr>
            <a:r>
              <a:rPr lang="en-GB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CONTROL KEYS :</a:t>
            </a:r>
          </a:p>
          <a:p>
            <a:pPr marL="0" indent="0">
              <a:buNone/>
            </a:pPr>
            <a:r>
              <a:rPr lang="en-GB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OTHER KEYS : ( SHIFT, CAPS LOCK,SPACE)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97679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FD2C68-28C3-E9DE-594E-68CA4B09F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7200" dirty="0">
                <a:latin typeface="Arial Black" panose="020B0A04020102020204" pitchFamily="34" charset="0"/>
              </a:rPr>
              <a:t>        		MOUSE</a:t>
            </a:r>
            <a:endParaRPr lang="en-IN" sz="72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6372CC4-20AB-3892-5D34-4A118CB75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400" dirty="0"/>
          </a:p>
          <a:p>
            <a:r>
              <a:rPr lang="en-US" sz="4400" dirty="0" smtClean="0"/>
              <a:t>The mouse is a small moveable device that lets you control a range of you control a range of things on a computer</a:t>
            </a:r>
          </a:p>
          <a:p>
            <a:endParaRPr lang="en-IN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6183" y="4309401"/>
            <a:ext cx="23336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331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460222-1164-AFD5-5BCF-3E3821C24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800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FUNCTION OF MOUSE</a:t>
            </a:r>
            <a:endParaRPr lang="en-IN" sz="4800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2793232-28B6-41A0-1AAC-FFCC40C5E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400" dirty="0" smtClean="0"/>
              <a:t>Open Program</a:t>
            </a:r>
          </a:p>
          <a:p>
            <a:r>
              <a:rPr lang="en-GB" sz="4400" dirty="0"/>
              <a:t> </a:t>
            </a:r>
            <a:r>
              <a:rPr lang="en-GB" sz="4400" dirty="0" smtClean="0"/>
              <a:t>select text and file</a:t>
            </a:r>
          </a:p>
          <a:p>
            <a:r>
              <a:rPr lang="en-GB" sz="4400" dirty="0" smtClean="0"/>
              <a:t>Drag and Drop</a:t>
            </a:r>
          </a:p>
          <a:p>
            <a:r>
              <a:rPr lang="en-GB" sz="4400" dirty="0" smtClean="0"/>
              <a:t>Hover and scroll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016" y="2716436"/>
            <a:ext cx="2727505" cy="249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250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BD2808-7620-538F-FFD2-DD37FA986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899" y="500062"/>
            <a:ext cx="9452019" cy="13255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 Black" panose="020B0A04020102020204" pitchFamily="34" charset="0"/>
              </a:rPr>
              <a:t>APPLICATION OF MS PAINT/NOTEPAD</a:t>
            </a:r>
            <a:endParaRPr lang="en-IN" sz="32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1EBA50A-AA4C-CB93-41DF-0FD315EC1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Microsoft Paint is </a:t>
            </a:r>
            <a:r>
              <a:rPr lang="en-US" sz="4800" b="1" dirty="0"/>
              <a:t>a simple raster graphics editor that has been included with all versions of Microsoft Windows</a:t>
            </a:r>
            <a:endParaRPr lang="en-IN"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504" y="2756588"/>
            <a:ext cx="2897746" cy="134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35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490609-8FEA-2570-26F9-F11A92A3D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400" dirty="0">
                <a:latin typeface="Arial Black" panose="020B0A04020102020204" pitchFamily="34" charset="0"/>
              </a:rPr>
              <a:t>FUNCTION OF MS PAINT</a:t>
            </a:r>
            <a:endParaRPr lang="en-IN" sz="44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38F7695-0EAC-F2A1-77A3-9A89D7DCD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DRAW COLOUR</a:t>
            </a:r>
          </a:p>
          <a:p>
            <a:r>
              <a:rPr lang="en-GB" dirty="0"/>
              <a:t>EDIT PICTURES</a:t>
            </a:r>
          </a:p>
          <a:p>
            <a:r>
              <a:rPr lang="en-GB" dirty="0"/>
              <a:t>ADD TEXT</a:t>
            </a:r>
          </a:p>
          <a:p>
            <a:r>
              <a:rPr lang="en-GB" dirty="0"/>
              <a:t>ADD LINE AND SHAPE</a:t>
            </a:r>
          </a:p>
          <a:p>
            <a:r>
              <a:rPr lang="en-GB" dirty="0"/>
              <a:t>ERASER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327" y="4330857"/>
            <a:ext cx="3975279" cy="211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685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9E2B51-94AE-10BA-C4E7-BB4CC4D84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35358"/>
            <a:ext cx="8596668" cy="1320800"/>
          </a:xfrm>
        </p:spPr>
        <p:txBody>
          <a:bodyPr>
            <a:normAutofit/>
          </a:bodyPr>
          <a:lstStyle/>
          <a:p>
            <a:r>
              <a:rPr lang="en-GB" sz="7200" dirty="0">
                <a:latin typeface="Arial Black" panose="020B0A04020102020204" pitchFamily="34" charset="0"/>
              </a:rPr>
              <a:t>		NOTEPAD</a:t>
            </a:r>
            <a:endParaRPr lang="en-IN" sz="72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9AB4F7-0E9B-A8E5-FA3C-DCCF19AF5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FIRST </a:t>
            </a:r>
            <a:r>
              <a:rPr lang="en-GB" sz="3200" dirty="0"/>
              <a:t>NOTEPAD RELEASED </a:t>
            </a:r>
            <a:r>
              <a:rPr lang="en-GB" sz="3200" dirty="0" smtClean="0"/>
              <a:t>IN 1983</a:t>
            </a:r>
          </a:p>
          <a:p>
            <a:r>
              <a:rPr lang="en-US" sz="3200" dirty="0"/>
              <a:t>Notepad is a simple text editor for Microsoft Windows and a basic text-editing program which enables computer users to create documents.</a:t>
            </a:r>
            <a:endParaRPr lang="en-IN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90" y="4937796"/>
            <a:ext cx="8744755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717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7D8CD6-78B5-25B2-2E33-90C3598B3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5400" dirty="0">
                <a:latin typeface="Arial Black" panose="020B0A04020102020204" pitchFamily="34" charset="0"/>
              </a:rPr>
              <a:t>FUNCTION OF NOTEPAD</a:t>
            </a:r>
            <a:endParaRPr lang="en-IN" sz="54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B42D7A8-6A76-461D-CBF2-F30A17C3D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CRAETE A LOG TYPE FILE</a:t>
            </a:r>
          </a:p>
          <a:p>
            <a:r>
              <a:rPr lang="en-US" dirty="0" smtClean="0"/>
              <a:t> </a:t>
            </a:r>
            <a:r>
              <a:rPr lang="en-US" dirty="0" smtClean="0"/>
              <a:t>ADD </a:t>
            </a:r>
            <a:r>
              <a:rPr lang="en-US" dirty="0" smtClean="0"/>
              <a:t>DATE AND TIME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856" y="1538287"/>
            <a:ext cx="3425244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2907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</TotalTime>
  <Words>250</Words>
  <Application>Microsoft Office PowerPoint</Application>
  <PresentationFormat>Widescreen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Trebuchet MS</vt:lpstr>
      <vt:lpstr>Wingdings 3</vt:lpstr>
      <vt:lpstr>Facet</vt:lpstr>
      <vt:lpstr>PRESENTATION</vt:lpstr>
      <vt:lpstr>KEYBOARD</vt:lpstr>
      <vt:lpstr>     TYPE OF KEYS </vt:lpstr>
      <vt:lpstr>          MOUSE</vt:lpstr>
      <vt:lpstr>FUNCTION OF MOUSE</vt:lpstr>
      <vt:lpstr>APPLICATION OF MS PAINT/NOTEPAD</vt:lpstr>
      <vt:lpstr>FUNCTION OF MS PAINT</vt:lpstr>
      <vt:lpstr>  NOTEPAD</vt:lpstr>
      <vt:lpstr>FUNCTION OF NOTEPAD</vt:lpstr>
      <vt:lpstr>DIFFERENT  TEXT FORMATS</vt:lpstr>
      <vt:lpstr>TYPE OF TEXT FORMATS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Nsti</dc:creator>
  <cp:lastModifiedBy>IBM</cp:lastModifiedBy>
  <cp:revision>13</cp:revision>
  <dcterms:created xsi:type="dcterms:W3CDTF">2022-12-07T11:30:40Z</dcterms:created>
  <dcterms:modified xsi:type="dcterms:W3CDTF">2022-12-08T09:35:26Z</dcterms:modified>
</cp:coreProperties>
</file>