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64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4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4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1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06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1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7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6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6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2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87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ronis.com/en-us/business/backup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1" y="2404534"/>
            <a:ext cx="8229599" cy="1646302"/>
          </a:xfrm>
        </p:spPr>
        <p:txBody>
          <a:bodyPr>
            <a:normAutofit fontScale="90000"/>
          </a:bodyPr>
          <a:lstStyle/>
          <a:p>
            <a:r>
              <a:rPr lang="en-IN" dirty="0"/>
              <a:t>Different I</a:t>
            </a:r>
            <a:r>
              <a:rPr lang="en-IN" dirty="0" smtClean="0"/>
              <a:t>mage </a:t>
            </a:r>
            <a:r>
              <a:rPr lang="en-IN" dirty="0"/>
              <a:t>F</a:t>
            </a:r>
            <a:r>
              <a:rPr lang="en-IN" dirty="0" smtClean="0"/>
              <a:t>ormats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16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Compressed File?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057400"/>
            <a:ext cx="4130041" cy="381169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400" dirty="0" smtClean="0"/>
              <a:t>A </a:t>
            </a:r>
            <a:r>
              <a:rPr lang="en-GB" sz="2400" dirty="0"/>
              <a:t>compressed file is any file which is smaller than its original size and could contain one or more files, or even a directory. </a:t>
            </a:r>
            <a:endParaRPr lang="en-GB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 smtClean="0"/>
              <a:t>Compressed </a:t>
            </a:r>
            <a:r>
              <a:rPr lang="en-GB" sz="2400" dirty="0"/>
              <a:t>files have the advantage of being faster to transmit and download, and can allow more data to be stored in physical or removable media.</a:t>
            </a:r>
            <a:endParaRPr lang="en-IN" sz="2400" dirty="0"/>
          </a:p>
        </p:txBody>
      </p:sp>
      <p:sp>
        <p:nvSpPr>
          <p:cNvPr id="4" name="AutoShape 2" descr="The need for compression (article) | Khan Academ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The need for compression (article) | Khan Academ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152" name="Picture 8" descr="Enable text compression | GTmetr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62200"/>
            <a:ext cx="3555273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994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Compress Files?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3825241" cy="402336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Compressing </a:t>
            </a:r>
            <a:r>
              <a:rPr lang="en-GB" sz="2400" dirty="0"/>
              <a:t>is mainly used for the following purposes: </a:t>
            </a:r>
            <a:endParaRPr lang="en-GB" sz="2400" dirty="0" smtClean="0"/>
          </a:p>
          <a:p>
            <a:r>
              <a:rPr lang="en-GB" sz="2400" dirty="0" smtClean="0"/>
              <a:t> </a:t>
            </a:r>
            <a:r>
              <a:rPr lang="en-GB" sz="2400" dirty="0"/>
              <a:t>A compressed file takes up less storage space. A smaller file can be transferred faster between locations e.g., on the Internet. </a:t>
            </a:r>
            <a:endParaRPr lang="en-GB" sz="2400" dirty="0" smtClean="0"/>
          </a:p>
          <a:p>
            <a:r>
              <a:rPr lang="en-GB" sz="2400" dirty="0" smtClean="0"/>
              <a:t>The </a:t>
            </a:r>
            <a:r>
              <a:rPr lang="en-GB" sz="2400" dirty="0"/>
              <a:t>file icon or the .zip extension will tell you that a file is </a:t>
            </a:r>
            <a:r>
              <a:rPr lang="en-GB" sz="2400" dirty="0" smtClean="0"/>
              <a:t>compressed.</a:t>
            </a:r>
            <a:endParaRPr lang="en-IN" sz="2400" dirty="0"/>
          </a:p>
        </p:txBody>
      </p:sp>
      <p:pic>
        <p:nvPicPr>
          <p:cNvPr id="7170" name="Picture 2" descr="How to Extract Files from a Zipped Folder | Cedarville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845734"/>
            <a:ext cx="312420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103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65996"/>
          </a:xfrm>
        </p:spPr>
        <p:txBody>
          <a:bodyPr/>
          <a:lstStyle/>
          <a:p>
            <a:r>
              <a:rPr lang="en-IN" dirty="0"/>
              <a:t>Types of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Compressed files usually end with.zip, sit and .tar. </a:t>
            </a:r>
            <a:endParaRPr lang="en-GB" sz="2400" dirty="0" smtClean="0"/>
          </a:p>
          <a:p>
            <a:r>
              <a:rPr lang="en-GB" sz="2400" dirty="0" smtClean="0"/>
              <a:t>These </a:t>
            </a:r>
            <a:r>
              <a:rPr lang="en-GB" sz="2400" dirty="0"/>
              <a:t>are called extensions, and they indicate different compression formats--different types of software used to compress files. </a:t>
            </a:r>
            <a:endParaRPr lang="en-GB" sz="2400" dirty="0" smtClean="0"/>
          </a:p>
          <a:p>
            <a:r>
              <a:rPr lang="en-GB" sz="2400" dirty="0" smtClean="0"/>
              <a:t>For </a:t>
            </a:r>
            <a:r>
              <a:rPr lang="en-GB" sz="2400" dirty="0"/>
              <a:t>PCs, .zip is most common, sit is used often with Macs and .tar used with Linux. </a:t>
            </a:r>
            <a:endParaRPr lang="en-GB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Lossless Compression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err="1" smtClean="0"/>
              <a:t>Lossy</a:t>
            </a:r>
            <a:r>
              <a:rPr lang="en-IN" sz="2400" dirty="0" smtClean="0"/>
              <a:t> Compression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Decompression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963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Advantages </a:t>
            </a:r>
            <a:r>
              <a:rPr lang="en-GB" b="1" dirty="0"/>
              <a:t>of File Compression</a:t>
            </a:r>
            <a:br>
              <a:rPr lang="en-GB" b="1" dirty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800" dirty="0" smtClean="0"/>
              <a:t>Advantage </a:t>
            </a:r>
            <a:r>
              <a:rPr lang="en-IN" sz="2800" dirty="0" smtClean="0"/>
              <a:t>of </a:t>
            </a:r>
            <a:r>
              <a:rPr lang="en-IN" sz="2800" dirty="0" err="1"/>
              <a:t>lossy</a:t>
            </a:r>
            <a:r>
              <a:rPr lang="en-IN" sz="2800" dirty="0"/>
              <a:t> </a:t>
            </a:r>
            <a:r>
              <a:rPr lang="en-IN" sz="2800" dirty="0" smtClean="0"/>
              <a:t>data </a:t>
            </a:r>
            <a:r>
              <a:rPr lang="en-IN" sz="2800" dirty="0"/>
              <a:t>compression </a:t>
            </a:r>
            <a:endParaRPr lang="en-IN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Significant reduction of file size but at the cost of loss in the quality. </a:t>
            </a:r>
            <a:endParaRPr lang="en-GB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/>
              <a:t>Tools available </a:t>
            </a:r>
            <a:r>
              <a:rPr lang="en-GB" sz="2800" dirty="0"/>
              <a:t>help in choosing the level of compression</a:t>
            </a:r>
            <a:r>
              <a:rPr lang="en-GB" sz="28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A</a:t>
            </a:r>
            <a:r>
              <a:rPr lang="en-GB" sz="2800" dirty="0" smtClean="0"/>
              <a:t>dvantages </a:t>
            </a:r>
            <a:r>
              <a:rPr lang="en-GB" sz="2800" dirty="0"/>
              <a:t>of lossless data </a:t>
            </a:r>
            <a:r>
              <a:rPr lang="en-GB" sz="2800" dirty="0" smtClean="0"/>
              <a:t>compression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 Slight reduction in image file size can be achieved without loss in the image quality. </a:t>
            </a:r>
            <a:endParaRPr lang="en-GB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0" indent="0">
              <a:buNone/>
            </a:pP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34912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78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Advantages of </a:t>
            </a:r>
            <a:r>
              <a:rPr lang="en-GB" sz="3600" dirty="0" smtClean="0"/>
              <a:t>Decompression </a:t>
            </a:r>
            <a:r>
              <a:rPr lang="en-GB" sz="3600" dirty="0"/>
              <a:t>data compression</a:t>
            </a:r>
          </a:p>
          <a:p>
            <a:endParaRPr lang="en-IN" dirty="0"/>
          </a:p>
        </p:txBody>
      </p:sp>
      <p:pic>
        <p:nvPicPr>
          <p:cNvPr id="8194" name="Picture 2" descr="Advantages of Data Compression,disadvantages of Data Comp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13412"/>
            <a:ext cx="6172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442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219200"/>
            <a:ext cx="716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/>
              <a:t>Distinguish between backup and cloning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4245915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Backup?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200" dirty="0" smtClean="0"/>
              <a:t>Backup </a:t>
            </a:r>
            <a:r>
              <a:rPr lang="en-GB" sz="3200" dirty="0"/>
              <a:t>is the process of creating a copy of the data on your system that you use for recovery in case your original data is lost or corrupted. You can also use </a:t>
            </a:r>
            <a:r>
              <a:rPr lang="en-GB" sz="3200" dirty="0">
                <a:hlinkClick r:id="rId2"/>
              </a:rPr>
              <a:t>backup</a:t>
            </a:r>
            <a:r>
              <a:rPr lang="en-GB" sz="3200" dirty="0"/>
              <a:t> to recover copies of older files if you have deleted them from your system.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1931741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</a:t>
            </a:r>
            <a:r>
              <a:rPr lang="en-IN" dirty="0" smtClean="0"/>
              <a:t>is cloning?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200" dirty="0"/>
              <a:t>Cloning is also used to describe the act of making the exact copy of a directory file or disk inclusive of any subdirectories or files within the disk or directory</a:t>
            </a:r>
            <a:r>
              <a:rPr lang="en-GB" sz="32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dirty="0" smtClean="0"/>
              <a:t>Cloning </a:t>
            </a:r>
            <a:r>
              <a:rPr lang="en-GB" sz="3200" dirty="0"/>
              <a:t>a hard drive comes with several benefits that make it an easy way to get the most out of your storage solutions. 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3874075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1981200"/>
            <a:ext cx="5105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 smtClean="0"/>
              <a:t>Thank You 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211161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image-based formats?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800" dirty="0" smtClean="0"/>
              <a:t>Image </a:t>
            </a:r>
            <a:r>
              <a:rPr lang="en-GB" sz="2800" dirty="0"/>
              <a:t>Format describes how data related to the image will be stored</a:t>
            </a:r>
            <a:r>
              <a:rPr lang="en-GB" sz="28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 smtClean="0"/>
              <a:t> </a:t>
            </a:r>
            <a:r>
              <a:rPr lang="en-GB" sz="2800" dirty="0"/>
              <a:t>Data can be stored in </a:t>
            </a:r>
            <a:r>
              <a:rPr lang="en-GB" sz="2800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/>
              <a:t>compressed</a:t>
            </a:r>
            <a:r>
              <a:rPr lang="en-GB" sz="2800" dirty="0"/>
              <a:t>, </a:t>
            </a:r>
            <a:endParaRPr lang="en-GB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/>
              <a:t>Uncompressed </a:t>
            </a:r>
            <a:r>
              <a:rPr lang="en-GB" sz="2800" dirty="0"/>
              <a:t>or </a:t>
            </a:r>
            <a:endParaRPr lang="en-GB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/>
              <a:t>vector </a:t>
            </a:r>
            <a:r>
              <a:rPr lang="en-GB" sz="2800" dirty="0"/>
              <a:t>format. </a:t>
            </a:r>
            <a:endParaRPr lang="en-GB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 smtClean="0"/>
              <a:t>Each </a:t>
            </a:r>
            <a:r>
              <a:rPr lang="en-GB" sz="2800" dirty="0"/>
              <a:t>format of the image has a different advantage and disadvantage</a:t>
            </a:r>
            <a:r>
              <a:rPr lang="en-GB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152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TIFF(.</a:t>
            </a:r>
            <a:r>
              <a:rPr lang="en-GB" dirty="0" err="1"/>
              <a:t>tif</a:t>
            </a:r>
            <a:r>
              <a:rPr lang="en-GB" dirty="0"/>
              <a:t>, .tiff)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4130041" cy="41740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400" dirty="0" smtClean="0"/>
              <a:t>Tagged </a:t>
            </a:r>
            <a:r>
              <a:rPr lang="en-GB" sz="4400" dirty="0"/>
              <a:t>Image File Format this format store image data without losing any data. </a:t>
            </a:r>
            <a:endParaRPr lang="en-GB" sz="4400" dirty="0" smtClean="0"/>
          </a:p>
        </p:txBody>
      </p:sp>
      <p:pic>
        <p:nvPicPr>
          <p:cNvPr id="1026" name="Picture 2" descr="Solved: Save as TIFF instead of TIF - Adobe Support Community - 109667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45734"/>
            <a:ext cx="3413760" cy="432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13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JPEG (.jpg, .jpeg)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1" y="1828800"/>
            <a:ext cx="3901440" cy="44196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200" dirty="0" smtClean="0"/>
              <a:t>Joint </a:t>
            </a:r>
            <a:r>
              <a:rPr lang="en-GB" sz="3200" dirty="0"/>
              <a:t>Photographic Experts Group is a loss-prone (</a:t>
            </a:r>
            <a:r>
              <a:rPr lang="en-GB" sz="3200" dirty="0" err="1"/>
              <a:t>lossy</a:t>
            </a:r>
            <a:r>
              <a:rPr lang="en-GB" sz="3200" dirty="0"/>
              <a:t>) format in which data is lost to reduce size of image. </a:t>
            </a:r>
            <a:endParaRPr lang="en-GB" sz="32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3200" dirty="0" smtClean="0"/>
              <a:t>Due </a:t>
            </a:r>
            <a:r>
              <a:rPr lang="en-GB" sz="3200" dirty="0"/>
              <a:t>to compression, some data is lost but that loss is very less</a:t>
            </a:r>
            <a:r>
              <a:rPr lang="en-GB" sz="3200" dirty="0" smtClean="0"/>
              <a:t>.</a:t>
            </a:r>
          </a:p>
        </p:txBody>
      </p:sp>
      <p:pic>
        <p:nvPicPr>
          <p:cNvPr id="2050" name="Picture 2" descr="JPG vs JPEG : The Difference Between JPG and 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1981200"/>
            <a:ext cx="3642359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81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GIF (.gif)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3672841" cy="402336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600" dirty="0" smtClean="0"/>
              <a:t>GIF </a:t>
            </a:r>
            <a:r>
              <a:rPr lang="en-GB" sz="3600" dirty="0"/>
              <a:t>or Graphics Interchange Format files are used for web graphics. </a:t>
            </a:r>
            <a:endParaRPr lang="en-GB" sz="36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3600" dirty="0" smtClean="0"/>
              <a:t>They </a:t>
            </a:r>
            <a:r>
              <a:rPr lang="en-GB" sz="3600" dirty="0"/>
              <a:t>can be animated and are limited to only 256 </a:t>
            </a:r>
            <a:r>
              <a:rPr lang="en-GB" sz="3600" dirty="0" err="1"/>
              <a:t>colors</a:t>
            </a:r>
            <a:r>
              <a:rPr lang="en-GB" sz="3600" dirty="0"/>
              <a:t>, can allow for transparency. </a:t>
            </a:r>
            <a:endParaRPr lang="en-GB" sz="36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3600" dirty="0" smtClean="0"/>
              <a:t>GIF </a:t>
            </a:r>
            <a:r>
              <a:rPr lang="en-GB" sz="3600" dirty="0"/>
              <a:t>files are typically small is size and are portable.</a:t>
            </a:r>
            <a:endParaRPr lang="en-IN" sz="3600" dirty="0"/>
          </a:p>
        </p:txBody>
      </p:sp>
      <p:pic>
        <p:nvPicPr>
          <p:cNvPr id="3074" name="Picture 2" descr="Cute Baby Mochi GIF - Cute Baby Mochi GIF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81200"/>
            <a:ext cx="3939540" cy="417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1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PNG (.</a:t>
            </a:r>
            <a:r>
              <a:rPr lang="en-GB" dirty="0" err="1"/>
              <a:t>png</a:t>
            </a:r>
            <a:r>
              <a:rPr lang="en-GB" dirty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633" y="1828800"/>
            <a:ext cx="4126368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200" dirty="0" smtClean="0"/>
              <a:t>PNG </a:t>
            </a:r>
            <a:r>
              <a:rPr lang="en-GB" sz="3200" dirty="0"/>
              <a:t>or Portable Network Graphics files are a lossless image format. </a:t>
            </a:r>
            <a:endParaRPr lang="en-GB" sz="32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3200" dirty="0" smtClean="0"/>
              <a:t>It </a:t>
            </a:r>
            <a:r>
              <a:rPr lang="en-GB" sz="3200" dirty="0"/>
              <a:t>was designed to replace gif format as gif supported 256 </a:t>
            </a:r>
            <a:r>
              <a:rPr lang="en-GB" sz="3200" dirty="0" err="1"/>
              <a:t>colors</a:t>
            </a:r>
            <a:r>
              <a:rPr lang="en-GB" sz="3200" dirty="0"/>
              <a:t> unlike PNG which support 16 million </a:t>
            </a:r>
            <a:r>
              <a:rPr lang="en-GB" sz="3200" dirty="0" err="1"/>
              <a:t>colors</a:t>
            </a:r>
            <a:r>
              <a:rPr lang="en-GB" sz="3200" dirty="0"/>
              <a:t>.</a:t>
            </a:r>
            <a:endParaRPr lang="en-IN" sz="3200" dirty="0"/>
          </a:p>
        </p:txBody>
      </p:sp>
      <p:pic>
        <p:nvPicPr>
          <p:cNvPr id="4100" name="Picture 4" descr="Hand png images | PNGW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1964022"/>
            <a:ext cx="3429000" cy="397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15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Bitmap (.bmp)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905000"/>
            <a:ext cx="4282441" cy="396409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800" dirty="0" smtClean="0"/>
              <a:t>Bit </a:t>
            </a:r>
            <a:r>
              <a:rPr lang="en-GB" sz="2800" dirty="0"/>
              <a:t>Map Image file is developed by Microsoft for windows. </a:t>
            </a:r>
            <a:endParaRPr lang="en-GB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 smtClean="0"/>
              <a:t>Due </a:t>
            </a:r>
            <a:r>
              <a:rPr lang="en-GB" sz="2800" dirty="0"/>
              <a:t>to BMP being a proprietary format, it is generally recommended to use TIFF files.</a:t>
            </a:r>
            <a:endParaRPr lang="en-IN" sz="2800" dirty="0"/>
          </a:p>
        </p:txBody>
      </p:sp>
      <p:pic>
        <p:nvPicPr>
          <p:cNvPr id="5122" name="Picture 2" descr="Bitmapped graphics — Isaac Computer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86000"/>
            <a:ext cx="40386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34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File format extensions for image 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2646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Below is a list of the most common image file extensions</a:t>
            </a:r>
            <a:r>
              <a:rPr lang="en-GB" dirty="0" smtClean="0"/>
              <a:t>.</a:t>
            </a:r>
          </a:p>
          <a:p>
            <a:r>
              <a:rPr lang="en-IN" dirty="0" smtClean="0"/>
              <a:t>• </a:t>
            </a:r>
            <a:r>
              <a:rPr lang="en-IN" dirty="0"/>
              <a:t>.</a:t>
            </a:r>
            <a:r>
              <a:rPr lang="en-IN" dirty="0" err="1"/>
              <a:t>ai</a:t>
            </a:r>
            <a:r>
              <a:rPr lang="en-IN" dirty="0"/>
              <a:t> - Adobe Illustrator file </a:t>
            </a:r>
            <a:endParaRPr lang="en-IN" dirty="0" smtClean="0"/>
          </a:p>
          <a:p>
            <a:r>
              <a:rPr lang="en-IN" dirty="0" smtClean="0"/>
              <a:t>• </a:t>
            </a:r>
            <a:r>
              <a:rPr lang="en-IN" dirty="0"/>
              <a:t>.bmp - Bitmap image </a:t>
            </a:r>
            <a:endParaRPr lang="en-IN" dirty="0" smtClean="0"/>
          </a:p>
          <a:p>
            <a:r>
              <a:rPr lang="en-IN" dirty="0" smtClean="0"/>
              <a:t>• </a:t>
            </a:r>
            <a:r>
              <a:rPr lang="en-IN" dirty="0"/>
              <a:t>.gif - GIF image </a:t>
            </a:r>
            <a:endParaRPr lang="en-IN" dirty="0" smtClean="0"/>
          </a:p>
          <a:p>
            <a:r>
              <a:rPr lang="en-IN" dirty="0" smtClean="0"/>
              <a:t>• </a:t>
            </a:r>
            <a:r>
              <a:rPr lang="en-IN" dirty="0"/>
              <a:t>.</a:t>
            </a:r>
            <a:r>
              <a:rPr lang="en-IN" dirty="0" err="1"/>
              <a:t>ico</a:t>
            </a:r>
            <a:r>
              <a:rPr lang="en-IN" dirty="0"/>
              <a:t> - Icon file </a:t>
            </a:r>
            <a:endParaRPr lang="en-IN" dirty="0" smtClean="0"/>
          </a:p>
          <a:p>
            <a:r>
              <a:rPr lang="en-IN" dirty="0" smtClean="0"/>
              <a:t>• </a:t>
            </a:r>
            <a:r>
              <a:rPr lang="en-IN" dirty="0"/>
              <a:t>.jpeg or .jpg - JPEG image </a:t>
            </a:r>
            <a:endParaRPr lang="en-IN" dirty="0" smtClean="0"/>
          </a:p>
          <a:p>
            <a:r>
              <a:rPr lang="en-IN" dirty="0" smtClean="0"/>
              <a:t>• .</a:t>
            </a:r>
            <a:r>
              <a:rPr lang="en-IN" dirty="0" err="1"/>
              <a:t>png</a:t>
            </a:r>
            <a:r>
              <a:rPr lang="en-IN" dirty="0"/>
              <a:t> - PNG image </a:t>
            </a:r>
            <a:endParaRPr lang="en-IN" dirty="0" smtClean="0"/>
          </a:p>
          <a:p>
            <a:r>
              <a:rPr lang="en-IN" dirty="0" smtClean="0"/>
              <a:t>• </a:t>
            </a:r>
            <a:r>
              <a:rPr lang="en-IN" dirty="0"/>
              <a:t>.</a:t>
            </a:r>
            <a:r>
              <a:rPr lang="en-IN" dirty="0" err="1"/>
              <a:t>ps</a:t>
            </a:r>
            <a:r>
              <a:rPr lang="en-IN" dirty="0"/>
              <a:t> - PostScript file </a:t>
            </a:r>
            <a:endParaRPr lang="en-IN" dirty="0" smtClean="0"/>
          </a:p>
          <a:p>
            <a:r>
              <a:rPr lang="en-IN" dirty="0" smtClean="0"/>
              <a:t>• </a:t>
            </a:r>
            <a:r>
              <a:rPr lang="en-IN" dirty="0"/>
              <a:t>.</a:t>
            </a:r>
            <a:r>
              <a:rPr lang="en-IN" dirty="0" err="1"/>
              <a:t>psd</a:t>
            </a:r>
            <a:r>
              <a:rPr lang="en-IN" dirty="0"/>
              <a:t> - PSD image </a:t>
            </a:r>
            <a:endParaRPr lang="en-IN" dirty="0" smtClean="0"/>
          </a:p>
          <a:p>
            <a:r>
              <a:rPr lang="en-IN" dirty="0" smtClean="0"/>
              <a:t>• </a:t>
            </a:r>
            <a:r>
              <a:rPr lang="en-IN" dirty="0"/>
              <a:t>.</a:t>
            </a:r>
            <a:r>
              <a:rPr lang="en-IN" dirty="0" err="1"/>
              <a:t>svg</a:t>
            </a:r>
            <a:r>
              <a:rPr lang="en-IN" dirty="0"/>
              <a:t> - Scalable Vector Graphics file </a:t>
            </a:r>
            <a:endParaRPr lang="en-IN" dirty="0" smtClean="0"/>
          </a:p>
          <a:p>
            <a:r>
              <a:rPr lang="en-IN" dirty="0" smtClean="0"/>
              <a:t>• </a:t>
            </a:r>
            <a:r>
              <a:rPr lang="en-IN" dirty="0"/>
              <a:t>.</a:t>
            </a:r>
            <a:r>
              <a:rPr lang="en-IN" dirty="0" err="1"/>
              <a:t>tif</a:t>
            </a:r>
            <a:r>
              <a:rPr lang="en-IN" dirty="0"/>
              <a:t> or .tiff - TIFF image</a:t>
            </a:r>
          </a:p>
        </p:txBody>
      </p:sp>
    </p:spTree>
    <p:extLst>
      <p:ext uri="{BB962C8B-B14F-4D97-AF65-F5344CB8AC3E}">
        <p14:creationId xmlns:p14="http://schemas.microsoft.com/office/powerpoint/2010/main" val="199084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2057400"/>
            <a:ext cx="7696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/>
              <a:t>Advantages </a:t>
            </a:r>
            <a:r>
              <a:rPr lang="en-IN" sz="6600" dirty="0"/>
              <a:t>of </a:t>
            </a:r>
            <a:endParaRPr lang="en-IN" sz="6600" dirty="0" smtClean="0"/>
          </a:p>
          <a:p>
            <a:r>
              <a:rPr lang="en-IN" sz="6600" dirty="0" smtClean="0"/>
              <a:t>compressing </a:t>
            </a:r>
            <a:r>
              <a:rPr lang="en-IN" sz="6600" dirty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18996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156</TotalTime>
  <Words>609</Words>
  <Application>Microsoft Office PowerPoint</Application>
  <PresentationFormat>On-screen Show (4:3)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Retrospect</vt:lpstr>
      <vt:lpstr>Different Image Formats </vt:lpstr>
      <vt:lpstr>What is the image-based formats?</vt:lpstr>
      <vt:lpstr>TIFF(.tif, .tiff)</vt:lpstr>
      <vt:lpstr>JPEG (.jpg, .jpeg)</vt:lpstr>
      <vt:lpstr>GIF (.gif)</vt:lpstr>
      <vt:lpstr>PNG (.png)</vt:lpstr>
      <vt:lpstr>Bitmap (.bmp)</vt:lpstr>
      <vt:lpstr>File format extensions for image files</vt:lpstr>
      <vt:lpstr>PowerPoint Presentation</vt:lpstr>
      <vt:lpstr>What Is a Compressed File?</vt:lpstr>
      <vt:lpstr>Why Compress Files?</vt:lpstr>
      <vt:lpstr>Types of Compression</vt:lpstr>
      <vt:lpstr>Advantages of File Compression </vt:lpstr>
      <vt:lpstr>PowerPoint Presentation</vt:lpstr>
      <vt:lpstr>PowerPoint Presentation</vt:lpstr>
      <vt:lpstr>What is Backup?</vt:lpstr>
      <vt:lpstr>What is cloning?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Image Formats </dc:title>
  <dc:creator>dell</dc:creator>
  <cp:lastModifiedBy>Windows User</cp:lastModifiedBy>
  <cp:revision>20</cp:revision>
  <dcterms:created xsi:type="dcterms:W3CDTF">2006-08-16T00:00:00Z</dcterms:created>
  <dcterms:modified xsi:type="dcterms:W3CDTF">2022-12-08T07:08:12Z</dcterms:modified>
</cp:coreProperties>
</file>