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b105a63600b44e86885054a335bf470fbd8d0321534775285b62ffe2ef2bd4c6::" providerId="AD" clId="Web-{550AD0EF-8FDE-3B48-17FB-09101E60DF42}"/>
    <pc:docChg chg="delSld">
      <pc:chgData name="Guest User" userId="S::urn:spo:anon#b105a63600b44e86885054a335bf470fbd8d0321534775285b62ffe2ef2bd4c6::" providerId="AD" clId="Web-{550AD0EF-8FDE-3B48-17FB-09101E60DF42}" dt="2022-12-08T04:36:40.586" v="2"/>
      <pc:docMkLst>
        <pc:docMk/>
      </pc:docMkLst>
      <pc:sldChg chg="del">
        <pc:chgData name="Guest User" userId="S::urn:spo:anon#b105a63600b44e86885054a335bf470fbd8d0321534775285b62ffe2ef2bd4c6::" providerId="AD" clId="Web-{550AD0EF-8FDE-3B48-17FB-09101E60DF42}" dt="2022-12-08T04:36:33.008" v="0"/>
        <pc:sldMkLst>
          <pc:docMk/>
          <pc:sldMk cId="0" sldId="258"/>
        </pc:sldMkLst>
      </pc:sldChg>
      <pc:sldChg chg="del">
        <pc:chgData name="Guest User" userId="S::urn:spo:anon#b105a63600b44e86885054a335bf470fbd8d0321534775285b62ffe2ef2bd4c6::" providerId="AD" clId="Web-{550AD0EF-8FDE-3B48-17FB-09101E60DF42}" dt="2022-12-08T04:36:36.414" v="1"/>
        <pc:sldMkLst>
          <pc:docMk/>
          <pc:sldMk cId="0" sldId="259"/>
        </pc:sldMkLst>
      </pc:sldChg>
      <pc:sldChg chg="del">
        <pc:chgData name="Guest User" userId="S::urn:spo:anon#b105a63600b44e86885054a335bf470fbd8d0321534775285b62ffe2ef2bd4c6::" providerId="AD" clId="Web-{550AD0EF-8FDE-3B48-17FB-09101E60DF42}" dt="2022-12-08T04:36:40.586" v="2"/>
        <pc:sldMkLst>
          <pc:docMk/>
          <pc:sldMk cId="0" sldId="260"/>
        </pc:sldMkLst>
      </pc:sldChg>
    </pc:docChg>
  </pc:docChgLst>
  <pc:docChgLst>
    <pc:chgData name="Drishti Chakarvarty" userId="69aba5ff69943dff" providerId="LiveId" clId="{070765BD-572C-4751-A2B4-71B8DB37AAE0}"/>
    <pc:docChg chg="delSld">
      <pc:chgData name="Drishti Chakarvarty" userId="69aba5ff69943dff" providerId="LiveId" clId="{070765BD-572C-4751-A2B4-71B8DB37AAE0}" dt="2023-04-07T05:39:18.100" v="0" actId="47"/>
      <pc:docMkLst>
        <pc:docMk/>
      </pc:docMkLst>
      <pc:sldChg chg="del">
        <pc:chgData name="Drishti Chakarvarty" userId="69aba5ff69943dff" providerId="LiveId" clId="{070765BD-572C-4751-A2B4-71B8DB37AAE0}" dt="2023-04-07T05:39:18.100" v="0" actId="47"/>
        <pc:sldMkLst>
          <pc:docMk/>
          <pc:sldMk cId="0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95A0-AC5D-4907-81F6-12362651019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E3D8-1DF7-4204-AFD7-3FEF37BF89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95A0-AC5D-4907-81F6-12362651019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E3D8-1DF7-4204-AFD7-3FEF37BF8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95A0-AC5D-4907-81F6-12362651019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E3D8-1DF7-4204-AFD7-3FEF37BF8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95A0-AC5D-4907-81F6-12362651019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E3D8-1DF7-4204-AFD7-3FEF37BF8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95A0-AC5D-4907-81F6-12362651019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BE2E3D8-1DF7-4204-AFD7-3FEF37BF894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95A0-AC5D-4907-81F6-12362651019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E3D8-1DF7-4204-AFD7-3FEF37BF8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95A0-AC5D-4907-81F6-12362651019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E3D8-1DF7-4204-AFD7-3FEF37BF8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95A0-AC5D-4907-81F6-12362651019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E3D8-1DF7-4204-AFD7-3FEF37BF8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95A0-AC5D-4907-81F6-12362651019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E3D8-1DF7-4204-AFD7-3FEF37BF8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95A0-AC5D-4907-81F6-12362651019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E3D8-1DF7-4204-AFD7-3FEF37BF8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95A0-AC5D-4907-81F6-12362651019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E3D8-1DF7-4204-AFD7-3FEF37BF8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6FC95A0-AC5D-4907-81F6-12362651019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BE2E3D8-1DF7-4204-AFD7-3FEF37BF894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/>
            <a:r>
              <a:rPr lang="en-US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 this section, we will discuss: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between System Software and Application Software</a:t>
            </a:r>
          </a:p>
          <a:p>
            <a:endParaRPr lang="en-US" dirty="0"/>
          </a:p>
          <a:p>
            <a:r>
              <a:rPr lang="en-US" dirty="0"/>
              <a:t>Difference between Linux and Windows OS</a:t>
            </a:r>
          </a:p>
          <a:p>
            <a:endParaRPr lang="en-US" dirty="0"/>
          </a:p>
          <a:p>
            <a:r>
              <a:rPr lang="en-US" dirty="0"/>
              <a:t>Proxy Server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8325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 descr="5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196752"/>
            <a:ext cx="8072494" cy="5072098"/>
          </a:xfrm>
          <a:prstGeom prst="rect">
            <a:avLst/>
          </a:prstGeom>
          <a:ln cmpd="sng">
            <a:solidFill>
              <a:schemeClr val="tx1"/>
            </a:solidFill>
          </a:ln>
          <a:effectLst>
            <a:outerShdw blurRad="50800" dist="50800" dir="5400000" algn="ctr" rotWithShape="0">
              <a:srgbClr val="00B050"/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operating system?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An operating system is a program that controls the execution of application programs and acts as an interface between the user of a computer and the computer hardware. </a:t>
            </a:r>
          </a:p>
          <a:p>
            <a:r>
              <a:rPr lang="en-US" sz="2000" dirty="0"/>
              <a:t> A more common definition is that the operating system is the one program running at all times on the computer  with all else being application programs. </a:t>
            </a:r>
          </a:p>
        </p:txBody>
      </p:sp>
      <p:pic>
        <p:nvPicPr>
          <p:cNvPr id="5" name="Picture 4" descr="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74" y="3861048"/>
            <a:ext cx="7643866" cy="2711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linux and OS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Linux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Windows OS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Linux Is a open source operating system</a:t>
            </a:r>
          </a:p>
          <a:p>
            <a:r>
              <a:rPr lang="en-US" dirty="0"/>
              <a:t>Linux is free of cost</a:t>
            </a:r>
          </a:p>
          <a:p>
            <a:r>
              <a:rPr lang="en-US" dirty="0"/>
              <a:t>Monolithic kernel used </a:t>
            </a:r>
          </a:p>
          <a:p>
            <a:r>
              <a:rPr lang="en-US" dirty="0"/>
              <a:t>Linux is more efficient compared to windows</a:t>
            </a:r>
          </a:p>
          <a:p>
            <a:r>
              <a:rPr lang="en-US" dirty="0"/>
              <a:t>Provide more security than windows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solidFill>
            <a:srgbClr val="00B0F0"/>
          </a:solidFill>
        </p:spPr>
        <p:txBody>
          <a:bodyPr>
            <a:normAutofit lnSpcReduction="10000"/>
          </a:bodyPr>
          <a:lstStyle/>
          <a:p>
            <a:r>
              <a:rPr lang="en-US" dirty="0"/>
              <a:t>While windows is licensed operating system </a:t>
            </a:r>
          </a:p>
          <a:p>
            <a:r>
              <a:rPr lang="en-US" dirty="0"/>
              <a:t>While windows is paid and costly </a:t>
            </a:r>
          </a:p>
          <a:p>
            <a:r>
              <a:rPr lang="en-US" dirty="0"/>
              <a:t>Micro kernel used</a:t>
            </a:r>
          </a:p>
          <a:p>
            <a:r>
              <a:rPr lang="en-US" dirty="0"/>
              <a:t>Less efficient compared to linux</a:t>
            </a:r>
          </a:p>
          <a:p>
            <a:r>
              <a:rPr lang="en-US" dirty="0"/>
              <a:t>While it provide less security than linux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Introduction to proxy servers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Monitoring and Filtering </a:t>
            </a:r>
          </a:p>
          <a:p>
            <a:r>
              <a:rPr lang="en-US" dirty="0"/>
              <a:t>1) Proxy servers allow us to do several kind of filtering such as: </a:t>
            </a:r>
          </a:p>
          <a:p>
            <a:r>
              <a:rPr lang="en-US" dirty="0"/>
              <a:t>2) Content Filtering </a:t>
            </a:r>
          </a:p>
          <a:p>
            <a:r>
              <a:rPr lang="en-US" dirty="0"/>
              <a:t>3) Filtering encrypted data </a:t>
            </a:r>
          </a:p>
          <a:p>
            <a:r>
              <a:rPr lang="en-US" dirty="0"/>
              <a:t>4) Bypass filters</a:t>
            </a:r>
          </a:p>
          <a:p>
            <a:r>
              <a:rPr lang="en-US" dirty="0"/>
              <a:t> 5) Logging and eavesdropping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2613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Featur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20" y="620688"/>
            <a:ext cx="8143932" cy="6096000"/>
          </a:xfrm>
          <a:prstGeom prst="rect">
            <a:avLst/>
          </a:prstGeom>
          <a:solidFill>
            <a:srgbClr val="00B0F0"/>
          </a:solidFill>
          <a:ln cap="rnd">
            <a:solidFill>
              <a:schemeClr val="accent5">
                <a:lumMod val="75000"/>
              </a:schemeClr>
            </a:solidFill>
            <a:prstDash val="solid"/>
            <a:beve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Proxy server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Forward Proxy :</a:t>
            </a:r>
          </a:p>
          <a:p>
            <a:r>
              <a:rPr lang="en-US" dirty="0"/>
              <a:t> In this the client requests its internal network server to forward to the internet.</a:t>
            </a:r>
          </a:p>
          <a:p>
            <a:endParaRPr lang="en-US" dirty="0"/>
          </a:p>
        </p:txBody>
      </p:sp>
      <p:pic>
        <p:nvPicPr>
          <p:cNvPr id="5" name="Picture 4" descr="forward_proxy-3-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357562"/>
            <a:ext cx="7960398" cy="285752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Proxy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Open Proxy </a:t>
            </a:r>
            <a:r>
              <a:rPr lang="en-US" dirty="0"/>
              <a:t> </a:t>
            </a:r>
          </a:p>
          <a:p>
            <a:r>
              <a:rPr lang="en-US" dirty="0"/>
              <a:t>Open Proxies helps the clients to conceal their IP address while browsing the web.</a:t>
            </a:r>
          </a:p>
          <a:p>
            <a:endParaRPr lang="en-US" dirty="0"/>
          </a:p>
        </p:txBody>
      </p:sp>
      <p:pic>
        <p:nvPicPr>
          <p:cNvPr id="5" name="Picture 4" descr="internet-open_prox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3571876"/>
            <a:ext cx="7572428" cy="271464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Proxy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the requests are forwarded to one or more proxy servers and the response from the proxy server is retrieved as if it came directly from the original Server. </a:t>
            </a:r>
          </a:p>
          <a:p>
            <a:endParaRPr lang="en-US" dirty="0"/>
          </a:p>
        </p:txBody>
      </p:sp>
      <p:pic>
        <p:nvPicPr>
          <p:cNvPr id="4" name="Picture 3" descr="reverse-proxy-02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3714752"/>
            <a:ext cx="7715250" cy="27336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750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 descr="adorable-baby-girl-holding-paper-thank-you-note-silent-communication-concept-adorable-baby-girl-holding-paper-16946989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85728"/>
            <a:ext cx="8643998" cy="58579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What is software?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600"/>
          </a:xfrm>
        </p:spPr>
        <p:txBody>
          <a:bodyPr>
            <a:normAutofit/>
          </a:bodyPr>
          <a:lstStyle/>
          <a:p>
            <a:r>
              <a:rPr lang="en-US" sz="2800" dirty="0"/>
              <a:t>Software is a set of instructions, data or programs used to operate computers and execute specific tasks.</a:t>
            </a:r>
          </a:p>
          <a:p>
            <a:r>
              <a:rPr lang="en-US" sz="2800" dirty="0"/>
              <a:t> It is the opposite of hardware, which describes the physical aspects of a computer. </a:t>
            </a:r>
          </a:p>
          <a:p>
            <a:r>
              <a:rPr lang="en-US" sz="2800" dirty="0"/>
              <a:t>It can be thought of as the variable part of a computer, while hardware is the invariable part.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509120"/>
            <a:ext cx="5616624" cy="21354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US" dirty="0"/>
              <a:t>Types Of Software Program</a:t>
            </a:r>
          </a:p>
        </p:txBody>
      </p:sp>
      <p:pic>
        <p:nvPicPr>
          <p:cNvPr id="4" name="Content Placeholder 3" descr="Types of Softwa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928802"/>
            <a:ext cx="7786741" cy="3571900"/>
          </a:xfrm>
          <a:ln cmpd="sng">
            <a:solidFill>
              <a:srgbClr val="92D050"/>
            </a:solidFill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 Software</a:t>
            </a:r>
            <a:r>
              <a:rPr lang="en-US" sz="2400" dirty="0"/>
              <a:t> can be designed as the software in such a way so that it can control and work with computer hardware. It acts as an interface between the device and the end user.</a:t>
            </a:r>
          </a:p>
          <a:p>
            <a:r>
              <a:rPr lang="en-US" sz="2400" dirty="0"/>
              <a:t>It also provides the platform for the running of other software.</a:t>
            </a:r>
          </a:p>
          <a:p>
            <a:r>
              <a:rPr lang="en-US" sz="2400" b="1" dirty="0"/>
              <a:t>Example</a:t>
            </a:r>
            <a:r>
              <a:rPr lang="en-US" sz="2400" dirty="0"/>
              <a:t>: operating systems, antivirus software etc.</a:t>
            </a:r>
          </a:p>
          <a:p>
            <a:endParaRPr lang="en-US" dirty="0"/>
          </a:p>
        </p:txBody>
      </p:sp>
      <p:pic>
        <p:nvPicPr>
          <p:cNvPr id="5" name="Picture 4" descr="peng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581128"/>
            <a:ext cx="6696744" cy="20608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system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 Operating system </a:t>
            </a:r>
          </a:p>
          <a:p>
            <a:r>
              <a:rPr lang="en-US" dirty="0"/>
              <a:t> Device Driver </a:t>
            </a:r>
          </a:p>
          <a:p>
            <a:r>
              <a:rPr lang="en-US" dirty="0"/>
              <a:t> Language processors</a:t>
            </a:r>
          </a:p>
        </p:txBody>
      </p:sp>
      <p:pic>
        <p:nvPicPr>
          <p:cNvPr id="6" name="Picture 5" descr="chutiy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4000504"/>
            <a:ext cx="6448800" cy="26432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of System Software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Software is closer to the system </a:t>
            </a:r>
          </a:p>
          <a:p>
            <a:r>
              <a:rPr lang="en-US" dirty="0"/>
              <a:t>Generally written in a low-level language </a:t>
            </a:r>
          </a:p>
          <a:p>
            <a:r>
              <a:rPr lang="en-US" dirty="0"/>
              <a:t> The system software is difficult to design and understand </a:t>
            </a:r>
          </a:p>
          <a:p>
            <a:r>
              <a:rPr lang="en-US" dirty="0"/>
              <a:t> Fast in speed </a:t>
            </a:r>
          </a:p>
          <a:p>
            <a:r>
              <a:rPr lang="en-US" dirty="0"/>
              <a:t> Less interactive </a:t>
            </a:r>
          </a:p>
          <a:p>
            <a:r>
              <a:rPr lang="en-US" dirty="0"/>
              <a:t>Smaller in size </a:t>
            </a:r>
          </a:p>
          <a:p>
            <a:r>
              <a:rPr lang="en-US" dirty="0"/>
              <a:t>Hard to manipulate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Application Software is a program that does real work for the user. It is mostly created to perform a specific task for a user. </a:t>
            </a:r>
          </a:p>
          <a:p>
            <a:r>
              <a:rPr lang="en-US" sz="2000" dirty="0"/>
              <a:t> Application Software acts as a mediator between the end-user and System Software. It is also known as an application package. </a:t>
            </a:r>
          </a:p>
          <a:p>
            <a:r>
              <a:rPr lang="en-US" sz="2000" dirty="0"/>
              <a:t>This type of software is written using a high level language like C, Java, VB. Net , etc. Example: Word-processing, Spreadsheet, Database, etc. </a:t>
            </a:r>
          </a:p>
        </p:txBody>
      </p:sp>
      <p:pic>
        <p:nvPicPr>
          <p:cNvPr id="2050" name="Picture 2" descr="C:\Users\hp\AppData\Local\Microsoft\Windows\INetCache\IE\WZ3LVBHZ\userapplications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4071942"/>
            <a:ext cx="2857500" cy="2486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Application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General Purpose Software </a:t>
            </a:r>
            <a:r>
              <a:rPr lang="en-US" dirty="0"/>
              <a:t>E.g. MS word, Ms-Excel, Power Point 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Customized Software </a:t>
            </a:r>
            <a:r>
              <a:rPr lang="en-US" dirty="0"/>
              <a:t>E.g. railway reservation system, airline reservation system 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Utilities software </a:t>
            </a:r>
            <a:r>
              <a:rPr lang="en-US" dirty="0"/>
              <a:t>E.g. Antivirus, disk fragmented, memory tester, disk repair.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Features of Application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An important feature of Application Software: </a:t>
            </a:r>
          </a:p>
          <a:p>
            <a:r>
              <a:rPr lang="en-US" sz="2000" dirty="0"/>
              <a:t>Perform more specialized tasks like word processing, spreadsheets, email, photo editing, etc. </a:t>
            </a:r>
          </a:p>
          <a:p>
            <a:r>
              <a:rPr lang="en-US" sz="2000" dirty="0"/>
              <a:t> It needs more storage space as it is bigger in size </a:t>
            </a:r>
          </a:p>
          <a:p>
            <a:r>
              <a:rPr lang="en-US" sz="2000" dirty="0"/>
              <a:t>Easy to design and more interactive for the user</a:t>
            </a:r>
          </a:p>
          <a:p>
            <a:r>
              <a:rPr lang="en-US" sz="2000" dirty="0"/>
              <a:t>  Generally written in a high-level language</a:t>
            </a:r>
          </a:p>
        </p:txBody>
      </p:sp>
      <p:pic>
        <p:nvPicPr>
          <p:cNvPr id="4" name="Picture 3" descr="93a0d1a595b2c82e852899a91d75b66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149080"/>
            <a:ext cx="6048672" cy="249460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156</TotalTime>
  <Words>628</Words>
  <Application>Microsoft Office PowerPoint</Application>
  <PresentationFormat>On-screen Show (4:3)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Book Antiqua</vt:lpstr>
      <vt:lpstr>Lucida Sans</vt:lpstr>
      <vt:lpstr>Wingdings</vt:lpstr>
      <vt:lpstr>Wingdings 2</vt:lpstr>
      <vt:lpstr>Wingdings 3</vt:lpstr>
      <vt:lpstr>Apex</vt:lpstr>
      <vt:lpstr>In this section, we will discuss: </vt:lpstr>
      <vt:lpstr>What is software?</vt:lpstr>
      <vt:lpstr>Types Of Software Program</vt:lpstr>
      <vt:lpstr>System Software</vt:lpstr>
      <vt:lpstr>Types of system software</vt:lpstr>
      <vt:lpstr>Features of System Software </vt:lpstr>
      <vt:lpstr>Application Software</vt:lpstr>
      <vt:lpstr>Types of Application software</vt:lpstr>
      <vt:lpstr>Features of Application software</vt:lpstr>
      <vt:lpstr>PowerPoint Presentation</vt:lpstr>
      <vt:lpstr>What is operating system?</vt:lpstr>
      <vt:lpstr>Difference between linux and OS</vt:lpstr>
      <vt:lpstr>Introduction to proxy servers</vt:lpstr>
      <vt:lpstr>PowerPoint Presentation</vt:lpstr>
      <vt:lpstr>Types of Proxy server</vt:lpstr>
      <vt:lpstr>Open Proxy</vt:lpstr>
      <vt:lpstr>Reverse Proxy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Drishti Chakarvarty</cp:lastModifiedBy>
  <cp:revision>21</cp:revision>
  <dcterms:created xsi:type="dcterms:W3CDTF">2022-12-07T13:32:47Z</dcterms:created>
  <dcterms:modified xsi:type="dcterms:W3CDTF">2023-04-07T05:39:22Z</dcterms:modified>
</cp:coreProperties>
</file>