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0"/>
  </p:notesMasterIdLst>
  <p:sldIdLst>
    <p:sldId id="256" r:id="rId2"/>
    <p:sldId id="257" r:id="rId3"/>
    <p:sldId id="258" r:id="rId4"/>
    <p:sldId id="260" r:id="rId5"/>
    <p:sldId id="259" r:id="rId6"/>
    <p:sldId id="261" r:id="rId7"/>
    <p:sldId id="263" r:id="rId8"/>
    <p:sldId id="262"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34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144" y="49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C91D77-F61E-431F-A355-48B128CC49CD}" type="datetimeFigureOut">
              <a:rPr lang="fr-FR" smtClean="0"/>
              <a:t>08/05/2022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73493-87FF-4BB2-8E14-DD4E6798F1CF}" type="slidenum">
              <a:rPr lang="fr-FR" smtClean="0"/>
              <a:t>‹N°›</a:t>
            </a:fld>
            <a:endParaRPr lang="fr-FR"/>
          </a:p>
        </p:txBody>
      </p:sp>
    </p:spTree>
    <p:extLst>
      <p:ext uri="{BB962C8B-B14F-4D97-AF65-F5344CB8AC3E}">
        <p14:creationId xmlns:p14="http://schemas.microsoft.com/office/powerpoint/2010/main" val="813554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1773493-87FF-4BB2-8E14-DD4E6798F1CF}" type="slidenum">
              <a:rPr lang="fr-FR" smtClean="0"/>
              <a:t>2</a:t>
            </a:fld>
            <a:endParaRPr lang="fr-FR"/>
          </a:p>
        </p:txBody>
      </p:sp>
    </p:spTree>
    <p:extLst>
      <p:ext uri="{BB962C8B-B14F-4D97-AF65-F5344CB8AC3E}">
        <p14:creationId xmlns:p14="http://schemas.microsoft.com/office/powerpoint/2010/main" val="89781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881A649F-22AC-4A19-93F3-28F5B3A2324D}" type="datetimeFigureOut">
              <a:rPr lang="fr-FR" smtClean="0"/>
              <a:t>08/05/2022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F0D7857-78EA-4852-979A-2E4B573BF08C}" type="slidenum">
              <a:rPr lang="fr-FR" smtClean="0"/>
              <a:t>‹N°›</a:t>
            </a:fld>
            <a:endParaRPr lang="fr-FR"/>
          </a:p>
        </p:txBody>
      </p:sp>
    </p:spTree>
    <p:extLst>
      <p:ext uri="{BB962C8B-B14F-4D97-AF65-F5344CB8AC3E}">
        <p14:creationId xmlns:p14="http://schemas.microsoft.com/office/powerpoint/2010/main" val="3009570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81A649F-22AC-4A19-93F3-28F5B3A2324D}" type="datetimeFigureOut">
              <a:rPr lang="fr-FR" smtClean="0"/>
              <a:t>08/05/2022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F0D7857-78EA-4852-979A-2E4B573BF08C}" type="slidenum">
              <a:rPr lang="fr-FR" smtClean="0"/>
              <a:t>‹N°›</a:t>
            </a:fld>
            <a:endParaRPr lang="fr-FR"/>
          </a:p>
        </p:txBody>
      </p:sp>
    </p:spTree>
    <p:extLst>
      <p:ext uri="{BB962C8B-B14F-4D97-AF65-F5344CB8AC3E}">
        <p14:creationId xmlns:p14="http://schemas.microsoft.com/office/powerpoint/2010/main" val="3541182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81A649F-22AC-4A19-93F3-28F5B3A2324D}" type="datetimeFigureOut">
              <a:rPr lang="fr-FR" smtClean="0"/>
              <a:t>08/05/2022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F0D7857-78EA-4852-979A-2E4B573BF08C}" type="slidenum">
              <a:rPr lang="fr-FR" smtClean="0"/>
              <a:t>‹N°›</a:t>
            </a:fld>
            <a:endParaRPr lang="fr-FR"/>
          </a:p>
        </p:txBody>
      </p:sp>
    </p:spTree>
    <p:extLst>
      <p:ext uri="{BB962C8B-B14F-4D97-AF65-F5344CB8AC3E}">
        <p14:creationId xmlns:p14="http://schemas.microsoft.com/office/powerpoint/2010/main" val="4160331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81A649F-22AC-4A19-93F3-28F5B3A2324D}" type="datetimeFigureOut">
              <a:rPr lang="fr-FR" smtClean="0"/>
              <a:t>08/05/2022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F0D7857-78EA-4852-979A-2E4B573BF08C}" type="slidenum">
              <a:rPr lang="fr-FR" smtClean="0"/>
              <a:t>‹N°›</a:t>
            </a:fld>
            <a:endParaRPr lang="fr-FR"/>
          </a:p>
        </p:txBody>
      </p:sp>
    </p:spTree>
    <p:extLst>
      <p:ext uri="{BB962C8B-B14F-4D97-AF65-F5344CB8AC3E}">
        <p14:creationId xmlns:p14="http://schemas.microsoft.com/office/powerpoint/2010/main" val="3483144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881A649F-22AC-4A19-93F3-28F5B3A2324D}" type="datetimeFigureOut">
              <a:rPr lang="fr-FR" smtClean="0"/>
              <a:t>08/05/2022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F0D7857-78EA-4852-979A-2E4B573BF08C}" type="slidenum">
              <a:rPr lang="fr-FR" smtClean="0"/>
              <a:t>‹N°›</a:t>
            </a:fld>
            <a:endParaRPr lang="fr-FR"/>
          </a:p>
        </p:txBody>
      </p:sp>
    </p:spTree>
    <p:extLst>
      <p:ext uri="{BB962C8B-B14F-4D97-AF65-F5344CB8AC3E}">
        <p14:creationId xmlns:p14="http://schemas.microsoft.com/office/powerpoint/2010/main" val="4030266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81A649F-22AC-4A19-93F3-28F5B3A2324D}" type="datetimeFigureOut">
              <a:rPr lang="fr-FR" smtClean="0"/>
              <a:t>08/05/2022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F0D7857-78EA-4852-979A-2E4B573BF08C}" type="slidenum">
              <a:rPr lang="fr-FR" smtClean="0"/>
              <a:t>‹N°›</a:t>
            </a:fld>
            <a:endParaRPr lang="fr-FR"/>
          </a:p>
        </p:txBody>
      </p:sp>
    </p:spTree>
    <p:extLst>
      <p:ext uri="{BB962C8B-B14F-4D97-AF65-F5344CB8AC3E}">
        <p14:creationId xmlns:p14="http://schemas.microsoft.com/office/powerpoint/2010/main" val="245658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81A649F-22AC-4A19-93F3-28F5B3A2324D}" type="datetimeFigureOut">
              <a:rPr lang="fr-FR" smtClean="0"/>
              <a:t>08/05/2022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F0D7857-78EA-4852-979A-2E4B573BF08C}" type="slidenum">
              <a:rPr lang="fr-FR" smtClean="0"/>
              <a:t>‹N°›</a:t>
            </a:fld>
            <a:endParaRPr lang="fr-FR"/>
          </a:p>
        </p:txBody>
      </p:sp>
    </p:spTree>
    <p:extLst>
      <p:ext uri="{BB962C8B-B14F-4D97-AF65-F5344CB8AC3E}">
        <p14:creationId xmlns:p14="http://schemas.microsoft.com/office/powerpoint/2010/main" val="599323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881A649F-22AC-4A19-93F3-28F5B3A2324D}" type="datetimeFigureOut">
              <a:rPr lang="fr-FR" smtClean="0"/>
              <a:t>08/05/2022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F0D7857-78EA-4852-979A-2E4B573BF08C}" type="slidenum">
              <a:rPr lang="fr-FR" smtClean="0"/>
              <a:t>‹N°›</a:t>
            </a:fld>
            <a:endParaRPr lang="fr-FR"/>
          </a:p>
        </p:txBody>
      </p:sp>
    </p:spTree>
    <p:extLst>
      <p:ext uri="{BB962C8B-B14F-4D97-AF65-F5344CB8AC3E}">
        <p14:creationId xmlns:p14="http://schemas.microsoft.com/office/powerpoint/2010/main" val="761411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81A649F-22AC-4A19-93F3-28F5B3A2324D}" type="datetimeFigureOut">
              <a:rPr lang="fr-FR" smtClean="0"/>
              <a:t>08/05/2022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F0D7857-78EA-4852-979A-2E4B573BF08C}" type="slidenum">
              <a:rPr lang="fr-FR" smtClean="0"/>
              <a:t>‹N°›</a:t>
            </a:fld>
            <a:endParaRPr lang="fr-FR"/>
          </a:p>
        </p:txBody>
      </p:sp>
    </p:spTree>
    <p:extLst>
      <p:ext uri="{BB962C8B-B14F-4D97-AF65-F5344CB8AC3E}">
        <p14:creationId xmlns:p14="http://schemas.microsoft.com/office/powerpoint/2010/main" val="2919765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81A649F-22AC-4A19-93F3-28F5B3A2324D}" type="datetimeFigureOut">
              <a:rPr lang="fr-FR" smtClean="0"/>
              <a:t>08/05/2022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F0D7857-78EA-4852-979A-2E4B573BF08C}" type="slidenum">
              <a:rPr lang="fr-FR" smtClean="0"/>
              <a:t>‹N°›</a:t>
            </a:fld>
            <a:endParaRPr lang="fr-FR"/>
          </a:p>
        </p:txBody>
      </p:sp>
    </p:spTree>
    <p:extLst>
      <p:ext uri="{BB962C8B-B14F-4D97-AF65-F5344CB8AC3E}">
        <p14:creationId xmlns:p14="http://schemas.microsoft.com/office/powerpoint/2010/main" val="3485453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81A649F-22AC-4A19-93F3-28F5B3A2324D}" type="datetimeFigureOut">
              <a:rPr lang="fr-FR" smtClean="0"/>
              <a:t>08/05/2022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F0D7857-78EA-4852-979A-2E4B573BF08C}" type="slidenum">
              <a:rPr lang="fr-FR" smtClean="0"/>
              <a:t>‹N°›</a:t>
            </a:fld>
            <a:endParaRPr lang="fr-FR"/>
          </a:p>
        </p:txBody>
      </p:sp>
    </p:spTree>
    <p:extLst>
      <p:ext uri="{BB962C8B-B14F-4D97-AF65-F5344CB8AC3E}">
        <p14:creationId xmlns:p14="http://schemas.microsoft.com/office/powerpoint/2010/main" val="120016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1A649F-22AC-4A19-93F3-28F5B3A2324D}" type="datetimeFigureOut">
              <a:rPr lang="fr-FR" smtClean="0"/>
              <a:t>08/05/2022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0D7857-78EA-4852-979A-2E4B573BF08C}" type="slidenum">
              <a:rPr lang="fr-FR" smtClean="0"/>
              <a:t>‹N°›</a:t>
            </a:fld>
            <a:endParaRPr lang="fr-FR"/>
          </a:p>
        </p:txBody>
      </p:sp>
    </p:spTree>
    <p:extLst>
      <p:ext uri="{BB962C8B-B14F-4D97-AF65-F5344CB8AC3E}">
        <p14:creationId xmlns:p14="http://schemas.microsoft.com/office/powerpoint/2010/main" val="241259997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0" y="-143436"/>
            <a:ext cx="12192000" cy="3675530"/>
          </a:xfrm>
        </p:spPr>
        <p:txBody>
          <a:bodyPr>
            <a:noAutofit/>
          </a:bodyPr>
          <a:lstStyle/>
          <a:p>
            <a:r>
              <a:rPr lang="fr-FR" sz="11500" b="1" baseline="-25000" dirty="0" smtClean="0">
                <a:effectLst>
                  <a:outerShdw dist="38100" dir="2700000" algn="bl">
                    <a:schemeClr val="accent5"/>
                  </a:outerShdw>
                </a:effectLst>
              </a:rPr>
              <a:t>Présentation du Projet </a:t>
            </a:r>
            <a:r>
              <a:rPr lang="fr-FR" sz="11500" b="1" baseline="-25000" dirty="0" smtClean="0">
                <a:effectLst>
                  <a:outerShdw dist="38100" dir="2700000" algn="bl">
                    <a:schemeClr val="accent5"/>
                  </a:outerShdw>
                </a:effectLst>
              </a:rPr>
              <a:t>en </a:t>
            </a:r>
            <a:r>
              <a:rPr lang="fr-FR" sz="13800" b="1" baseline="-25000" dirty="0" smtClean="0">
                <a:solidFill>
                  <a:srgbClr val="FF0000"/>
                </a:solidFill>
                <a:effectLst>
                  <a:outerShdw dist="38100" dir="2700000" algn="bl">
                    <a:schemeClr val="accent5"/>
                  </a:outerShdw>
                </a:effectLst>
                <a:latin typeface="Arial Black" panose="020B0A04020102020204" pitchFamily="34" charset="0"/>
              </a:rPr>
              <a:t>JQuery</a:t>
            </a:r>
            <a:endParaRPr lang="fr-FR" sz="13800" b="1" dirty="0">
              <a:solidFill>
                <a:srgbClr val="FF0000"/>
              </a:solidFill>
              <a:latin typeface="Arial Black" panose="020B0A04020102020204" pitchFamily="34" charset="0"/>
            </a:endParaRPr>
          </a:p>
        </p:txBody>
      </p:sp>
      <p:sp>
        <p:nvSpPr>
          <p:cNvPr id="3" name="Sous-titre 2"/>
          <p:cNvSpPr>
            <a:spLocks noGrp="1"/>
          </p:cNvSpPr>
          <p:nvPr>
            <p:ph type="subTitle" idx="1"/>
          </p:nvPr>
        </p:nvSpPr>
        <p:spPr>
          <a:xfrm>
            <a:off x="8676042" y="5280212"/>
            <a:ext cx="1972235" cy="551508"/>
          </a:xfrm>
        </p:spPr>
        <p:txBody>
          <a:bodyPr>
            <a:normAutofit/>
          </a:bodyPr>
          <a:lstStyle/>
          <a:p>
            <a:r>
              <a:rPr lang="fr-FR" sz="2800" b="1" i="1" dirty="0" smtClean="0"/>
              <a:t>Driss RAISS</a:t>
            </a:r>
            <a:endParaRPr lang="fr-FR" sz="2800" b="1" i="1" dirty="0"/>
          </a:p>
        </p:txBody>
      </p:sp>
    </p:spTree>
    <p:extLst>
      <p:ext uri="{BB962C8B-B14F-4D97-AF65-F5344CB8AC3E}">
        <p14:creationId xmlns:p14="http://schemas.microsoft.com/office/powerpoint/2010/main" val="28021869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5000"/>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439271"/>
            <a:ext cx="12191999" cy="1200329"/>
          </a:xfrm>
          <a:prstGeom prst="rect">
            <a:avLst/>
          </a:prstGeom>
          <a:noFill/>
        </p:spPr>
        <p:txBody>
          <a:bodyPr wrap="square" lIns="91440" tIns="45720" rIns="91440" bIns="45720">
            <a:spAutoFit/>
          </a:bodyPr>
          <a:lstStyle/>
          <a:p>
            <a:pPr algn="ctr"/>
            <a:r>
              <a:rPr lang="fr-FR" sz="7200" b="1" dirty="0" smtClean="0">
                <a:ln w="9525">
                  <a:solidFill>
                    <a:schemeClr val="bg1">
                      <a:lumMod val="95000"/>
                    </a:schemeClr>
                  </a:solidFill>
                  <a:prstDash val="solid"/>
                </a:ln>
                <a:effectLst>
                  <a:outerShdw blurRad="50800" dist="38100" dir="10800000" algn="r" rotWithShape="0">
                    <a:prstClr val="black">
                      <a:alpha val="40000"/>
                    </a:prstClr>
                  </a:outerShdw>
                </a:effectLst>
              </a:rPr>
              <a:t>Plan</a:t>
            </a:r>
            <a:r>
              <a:rPr lang="fr-FR" sz="7200" b="1" dirty="0" smtClean="0">
                <a:ln w="9525">
                  <a:solidFill>
                    <a:schemeClr val="bg1"/>
                  </a:solidFill>
                  <a:prstDash val="solid"/>
                </a:ln>
                <a:effectLst>
                  <a:outerShdw blurRad="12700" dist="38100" dir="2700000" algn="tl" rotWithShape="0">
                    <a:schemeClr val="bg1">
                      <a:lumMod val="50000"/>
                    </a:schemeClr>
                  </a:outerShdw>
                </a:effectLst>
              </a:rPr>
              <a:t>:</a:t>
            </a:r>
            <a:endParaRPr lang="fr-FR" sz="7200" b="1"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Rectangle 2"/>
          <p:cNvSpPr/>
          <p:nvPr/>
        </p:nvSpPr>
        <p:spPr>
          <a:xfrm>
            <a:off x="968121" y="1750211"/>
            <a:ext cx="11077575" cy="830997"/>
          </a:xfrm>
          <a:prstGeom prst="rect">
            <a:avLst/>
          </a:prstGeom>
          <a:noFill/>
        </p:spPr>
        <p:txBody>
          <a:bodyPr wrap="square" lIns="91440" tIns="45720" rIns="91440" bIns="45720">
            <a:spAutoFit/>
            <a:scene3d>
              <a:camera prst="orthographicFront"/>
              <a:lightRig rig="threePt" dir="t"/>
            </a:scene3d>
            <a:sp3d extrusionH="57150">
              <a:bevelT h="25400" prst="softRound"/>
            </a:sp3d>
          </a:bodyPr>
          <a:lstStyle/>
          <a:p>
            <a:pPr marL="914400" indent="-914400">
              <a:buFont typeface="Wingdings" panose="05000000000000000000" pitchFamily="2" charset="2"/>
              <a:buChar char="Ø"/>
            </a:pPr>
            <a:r>
              <a:rPr lang="fr-FR" sz="4800" b="1" cap="none" spc="0" dirty="0" smtClean="0">
                <a:ln w="22225">
                  <a:solidFill>
                    <a:schemeClr val="accent6">
                      <a:lumMod val="50000"/>
                    </a:schemeClr>
                  </a:solidFill>
                  <a:prstDash val="solid"/>
                </a:ln>
                <a:solidFill>
                  <a:schemeClr val="accent6">
                    <a:lumMod val="75000"/>
                  </a:schemeClr>
                </a:solidFill>
                <a:effectLst>
                  <a:glow rad="241300">
                    <a:schemeClr val="bg1"/>
                  </a:glow>
                  <a:outerShdw blurRad="60007" dist="310007" dir="7680000" sy="30000" kx="1300200" algn="ctr" rotWithShape="0">
                    <a:prstClr val="black">
                      <a:alpha val="32000"/>
                    </a:prstClr>
                  </a:outerShdw>
                </a:effectLst>
                <a:latin typeface="Arial Rounded MT Bold" panose="020F0704030504030204" pitchFamily="34" charset="0"/>
              </a:rPr>
              <a:t>Présentation du </a:t>
            </a:r>
            <a:r>
              <a:rPr lang="fr-FR" sz="4800" b="1" dirty="0">
                <a:ln w="22225">
                  <a:solidFill>
                    <a:schemeClr val="accent6">
                      <a:lumMod val="50000"/>
                    </a:schemeClr>
                  </a:solidFill>
                  <a:prstDash val="solid"/>
                </a:ln>
                <a:solidFill>
                  <a:schemeClr val="accent6">
                    <a:lumMod val="75000"/>
                  </a:schemeClr>
                </a:solidFill>
                <a:effectLst>
                  <a:glow rad="241300">
                    <a:schemeClr val="bg1"/>
                  </a:glow>
                  <a:outerShdw blurRad="60007" dist="310007" dir="7680000" sy="30000" kx="1300200" algn="ctr" rotWithShape="0">
                    <a:prstClr val="black">
                      <a:alpha val="32000"/>
                    </a:prstClr>
                  </a:outerShdw>
                </a:effectLst>
                <a:latin typeface="Arial Rounded MT Bold" panose="020F0704030504030204" pitchFamily="34" charset="0"/>
              </a:rPr>
              <a:t>site</a:t>
            </a:r>
          </a:p>
        </p:txBody>
      </p:sp>
      <p:sp>
        <p:nvSpPr>
          <p:cNvPr id="8" name="Rectangle 7"/>
          <p:cNvSpPr/>
          <p:nvPr/>
        </p:nvSpPr>
        <p:spPr>
          <a:xfrm>
            <a:off x="968121" y="2668244"/>
            <a:ext cx="11077575" cy="830997"/>
          </a:xfrm>
          <a:prstGeom prst="rect">
            <a:avLst/>
          </a:prstGeom>
          <a:noFill/>
        </p:spPr>
        <p:txBody>
          <a:bodyPr wrap="square" lIns="91440" tIns="45720" rIns="91440" bIns="45720">
            <a:spAutoFit/>
            <a:scene3d>
              <a:camera prst="orthographicFront"/>
              <a:lightRig rig="threePt" dir="t"/>
            </a:scene3d>
            <a:sp3d extrusionH="57150">
              <a:bevelT h="25400" prst="softRound"/>
            </a:sp3d>
          </a:bodyPr>
          <a:lstStyle/>
          <a:p>
            <a:pPr marL="914400" indent="-914400">
              <a:buFont typeface="Wingdings" panose="05000000000000000000" pitchFamily="2" charset="2"/>
              <a:buChar char="Ø"/>
            </a:pPr>
            <a:r>
              <a:rPr lang="fr-FR" sz="4800" b="1" dirty="0">
                <a:ln w="22225">
                  <a:solidFill>
                    <a:schemeClr val="accent6">
                      <a:lumMod val="50000"/>
                    </a:schemeClr>
                  </a:solidFill>
                  <a:prstDash val="solid"/>
                </a:ln>
                <a:solidFill>
                  <a:schemeClr val="accent6">
                    <a:lumMod val="75000"/>
                  </a:schemeClr>
                </a:solidFill>
                <a:effectLst>
                  <a:glow rad="266700">
                    <a:schemeClr val="bg1"/>
                  </a:glow>
                  <a:outerShdw blurRad="60007" dist="310007" dir="7680000" sy="30000" kx="1300200" algn="ctr" rotWithShape="0">
                    <a:prstClr val="black">
                      <a:alpha val="32000"/>
                    </a:prstClr>
                  </a:outerShdw>
                </a:effectLst>
                <a:latin typeface="Arial Rounded MT Bold" panose="020F0704030504030204" pitchFamily="34" charset="0"/>
              </a:rPr>
              <a:t>Interface</a:t>
            </a:r>
            <a:r>
              <a:rPr lang="fr-FR" sz="4400" b="1" dirty="0">
                <a:ln w="22225">
                  <a:solidFill>
                    <a:schemeClr val="accent6">
                      <a:lumMod val="50000"/>
                    </a:schemeClr>
                  </a:solidFill>
                  <a:prstDash val="solid"/>
                </a:ln>
                <a:solidFill>
                  <a:schemeClr val="accent6">
                    <a:lumMod val="75000"/>
                  </a:schemeClr>
                </a:solidFill>
                <a:effectLst>
                  <a:glow rad="266700">
                    <a:schemeClr val="bg1"/>
                  </a:glow>
                  <a:outerShdw blurRad="60007" dist="310007" dir="7680000" sy="30000" kx="1300200" algn="ctr" rotWithShape="0">
                    <a:prstClr val="black">
                      <a:alpha val="32000"/>
                    </a:prstClr>
                  </a:outerShdw>
                </a:effectLst>
                <a:latin typeface="Arial Rounded MT Bold" panose="020F0704030504030204" pitchFamily="34" charset="0"/>
              </a:rPr>
              <a:t> du site </a:t>
            </a:r>
            <a:r>
              <a:rPr lang="fr-FR" sz="4400" b="1" dirty="0">
                <a:ln w="22225">
                  <a:solidFill>
                    <a:schemeClr val="accent6">
                      <a:lumMod val="50000"/>
                    </a:schemeClr>
                  </a:solidFill>
                  <a:prstDash val="solid"/>
                </a:ln>
                <a:solidFill>
                  <a:schemeClr val="accent6">
                    <a:lumMod val="75000"/>
                  </a:schemeClr>
                </a:solidFill>
                <a:effectLst>
                  <a:glow rad="241300">
                    <a:schemeClr val="bg1"/>
                  </a:glow>
                  <a:outerShdw blurRad="60007" dist="310007" dir="7680000" sy="30000" kx="1300200" algn="ctr" rotWithShape="0">
                    <a:prstClr val="black">
                      <a:alpha val="32000"/>
                    </a:prstClr>
                  </a:outerShdw>
                </a:effectLst>
                <a:latin typeface="Arial Rounded MT Bold" panose="020F0704030504030204" pitchFamily="34" charset="0"/>
              </a:rPr>
              <a:t>Web</a:t>
            </a:r>
            <a:endParaRPr lang="fr-FR" sz="4400" b="1" dirty="0">
              <a:ln w="22225">
                <a:solidFill>
                  <a:schemeClr val="accent6">
                    <a:lumMod val="50000"/>
                  </a:schemeClr>
                </a:solidFill>
                <a:prstDash val="solid"/>
              </a:ln>
              <a:solidFill>
                <a:schemeClr val="accent6">
                  <a:lumMod val="75000"/>
                </a:schemeClr>
              </a:solidFill>
              <a:effectLst>
                <a:glow rad="241300">
                  <a:schemeClr val="bg1"/>
                </a:glow>
                <a:outerShdw blurRad="60007" dist="310007" dir="7680000" sy="30000" kx="1300200" algn="ctr" rotWithShape="0">
                  <a:prstClr val="black">
                    <a:alpha val="32000"/>
                  </a:prstClr>
                </a:outerShdw>
              </a:effectLst>
              <a:latin typeface="Arial Rounded MT Bold" panose="020F0704030504030204" pitchFamily="34" charset="0"/>
            </a:endParaRPr>
          </a:p>
        </p:txBody>
      </p:sp>
      <p:sp>
        <p:nvSpPr>
          <p:cNvPr id="11" name="Rectangle 10"/>
          <p:cNvSpPr/>
          <p:nvPr/>
        </p:nvSpPr>
        <p:spPr>
          <a:xfrm>
            <a:off x="968120" y="3586277"/>
            <a:ext cx="11077575" cy="830997"/>
          </a:xfrm>
          <a:prstGeom prst="rect">
            <a:avLst/>
          </a:prstGeom>
          <a:noFill/>
        </p:spPr>
        <p:txBody>
          <a:bodyPr wrap="square" lIns="91440" tIns="45720" rIns="91440" bIns="45720">
            <a:spAutoFit/>
            <a:scene3d>
              <a:camera prst="orthographicFront"/>
              <a:lightRig rig="threePt" dir="t"/>
            </a:scene3d>
            <a:sp3d extrusionH="57150">
              <a:bevelT h="25400" prst="softRound"/>
            </a:sp3d>
          </a:bodyPr>
          <a:lstStyle/>
          <a:p>
            <a:pPr marL="914400" indent="-914400">
              <a:buFont typeface="Wingdings" panose="05000000000000000000" pitchFamily="2" charset="2"/>
              <a:buChar char="Ø"/>
            </a:pPr>
            <a:r>
              <a:rPr lang="fr-FR" sz="4800" b="1" dirty="0">
                <a:ln w="22225">
                  <a:solidFill>
                    <a:schemeClr val="accent6">
                      <a:lumMod val="50000"/>
                    </a:schemeClr>
                  </a:solidFill>
                  <a:prstDash val="solid"/>
                </a:ln>
                <a:solidFill>
                  <a:schemeClr val="accent6">
                    <a:lumMod val="75000"/>
                  </a:schemeClr>
                </a:solidFill>
                <a:effectLst>
                  <a:glow rad="241300">
                    <a:schemeClr val="bg1"/>
                  </a:glow>
                  <a:outerShdw blurRad="60007" dist="310007" dir="7680000" sy="30000" kx="1300200" algn="ctr" rotWithShape="0">
                    <a:prstClr val="black">
                      <a:alpha val="32000"/>
                    </a:prstClr>
                  </a:outerShdw>
                </a:effectLst>
                <a:latin typeface="Arial Rounded MT Bold" panose="020F0704030504030204" pitchFamily="34" charset="0"/>
              </a:rPr>
              <a:t>Barre de recherche</a:t>
            </a:r>
            <a:endParaRPr lang="fr-FR" sz="4800" b="1" dirty="0">
              <a:ln w="22225">
                <a:solidFill>
                  <a:schemeClr val="accent6">
                    <a:lumMod val="50000"/>
                  </a:schemeClr>
                </a:solidFill>
                <a:prstDash val="solid"/>
              </a:ln>
              <a:solidFill>
                <a:schemeClr val="accent6">
                  <a:lumMod val="75000"/>
                </a:schemeClr>
              </a:solidFill>
              <a:effectLst>
                <a:glow rad="241300">
                  <a:schemeClr val="bg1"/>
                </a:glow>
                <a:outerShdw blurRad="60007" dist="310007" dir="7680000" sy="30000" kx="1300200" algn="ctr" rotWithShape="0">
                  <a:prstClr val="black">
                    <a:alpha val="32000"/>
                  </a:prstClr>
                </a:outerShdw>
              </a:effectLst>
              <a:latin typeface="Arial Rounded MT Bold" panose="020F0704030504030204" pitchFamily="34" charset="0"/>
            </a:endParaRPr>
          </a:p>
        </p:txBody>
      </p:sp>
      <p:sp>
        <p:nvSpPr>
          <p:cNvPr id="12" name="Rectangle 11"/>
          <p:cNvSpPr/>
          <p:nvPr/>
        </p:nvSpPr>
        <p:spPr>
          <a:xfrm>
            <a:off x="968119" y="4504310"/>
            <a:ext cx="11077575" cy="830997"/>
          </a:xfrm>
          <a:prstGeom prst="rect">
            <a:avLst/>
          </a:prstGeom>
          <a:noFill/>
        </p:spPr>
        <p:txBody>
          <a:bodyPr wrap="square" lIns="91440" tIns="45720" rIns="91440" bIns="45720">
            <a:spAutoFit/>
            <a:scene3d>
              <a:camera prst="orthographicFront"/>
              <a:lightRig rig="threePt" dir="t"/>
            </a:scene3d>
            <a:sp3d extrusionH="57150">
              <a:bevelT h="25400" prst="softRound"/>
            </a:sp3d>
          </a:bodyPr>
          <a:lstStyle/>
          <a:p>
            <a:pPr marL="914400" indent="-914400">
              <a:buFont typeface="Wingdings" panose="05000000000000000000" pitchFamily="2" charset="2"/>
              <a:buChar char="Ø"/>
            </a:pPr>
            <a:r>
              <a:rPr lang="fr-FR" sz="4800" b="1" dirty="0">
                <a:ln w="22225">
                  <a:solidFill>
                    <a:schemeClr val="accent6">
                      <a:lumMod val="50000"/>
                    </a:schemeClr>
                  </a:solidFill>
                  <a:prstDash val="solid"/>
                </a:ln>
                <a:solidFill>
                  <a:schemeClr val="accent6">
                    <a:lumMod val="75000"/>
                  </a:schemeClr>
                </a:solidFill>
                <a:effectLst>
                  <a:glow rad="241300">
                    <a:schemeClr val="bg1"/>
                  </a:glow>
                  <a:outerShdw blurRad="60007" dist="310007" dir="7680000" sy="30000" kx="1300200" algn="ctr" rotWithShape="0">
                    <a:prstClr val="black">
                      <a:alpha val="32000"/>
                    </a:prstClr>
                  </a:outerShdw>
                </a:effectLst>
                <a:latin typeface="Arial Rounded MT Bold" panose="020F0704030504030204" pitchFamily="34" charset="0"/>
              </a:rPr>
              <a:t>QCM</a:t>
            </a:r>
            <a:endParaRPr lang="fr-FR" sz="4800" b="1" dirty="0">
              <a:ln w="22225">
                <a:solidFill>
                  <a:schemeClr val="accent6">
                    <a:lumMod val="50000"/>
                  </a:schemeClr>
                </a:solidFill>
                <a:prstDash val="solid"/>
              </a:ln>
              <a:solidFill>
                <a:schemeClr val="accent6">
                  <a:lumMod val="75000"/>
                </a:schemeClr>
              </a:solidFill>
              <a:effectLst>
                <a:glow rad="241300">
                  <a:schemeClr val="bg1"/>
                </a:glow>
                <a:outerShdw blurRad="60007" dist="310007" dir="7680000" sy="30000" kx="1300200" algn="ctr" rotWithShape="0">
                  <a:prstClr val="black">
                    <a:alpha val="32000"/>
                  </a:prstClr>
                </a:outerShdw>
              </a:effectLst>
              <a:latin typeface="Arial Rounded MT Bold" panose="020F0704030504030204" pitchFamily="34" charset="0"/>
            </a:endParaRPr>
          </a:p>
        </p:txBody>
      </p:sp>
      <p:sp>
        <p:nvSpPr>
          <p:cNvPr id="13" name="Rectangle 12"/>
          <p:cNvSpPr/>
          <p:nvPr/>
        </p:nvSpPr>
        <p:spPr>
          <a:xfrm>
            <a:off x="968118" y="5422343"/>
            <a:ext cx="11077575" cy="830997"/>
          </a:xfrm>
          <a:prstGeom prst="rect">
            <a:avLst/>
          </a:prstGeom>
          <a:noFill/>
        </p:spPr>
        <p:txBody>
          <a:bodyPr wrap="square" lIns="91440" tIns="45720" rIns="91440" bIns="45720">
            <a:spAutoFit/>
            <a:scene3d>
              <a:camera prst="orthographicFront"/>
              <a:lightRig rig="threePt" dir="t"/>
            </a:scene3d>
            <a:sp3d extrusionH="57150">
              <a:bevelT h="25400" prst="softRound"/>
            </a:sp3d>
          </a:bodyPr>
          <a:lstStyle/>
          <a:p>
            <a:pPr marL="914400" indent="-914400">
              <a:buFont typeface="Wingdings" panose="05000000000000000000" pitchFamily="2" charset="2"/>
              <a:buChar char="Ø"/>
            </a:pPr>
            <a:r>
              <a:rPr lang="fr-FR" sz="4800" b="1" dirty="0">
                <a:ln w="22225">
                  <a:solidFill>
                    <a:schemeClr val="accent6">
                      <a:lumMod val="50000"/>
                    </a:schemeClr>
                  </a:solidFill>
                  <a:prstDash val="solid"/>
                </a:ln>
                <a:solidFill>
                  <a:schemeClr val="accent6">
                    <a:lumMod val="75000"/>
                  </a:schemeClr>
                </a:solidFill>
                <a:effectLst>
                  <a:glow rad="241300">
                    <a:schemeClr val="bg1"/>
                  </a:glow>
                  <a:outerShdw blurRad="60007" dist="310007" dir="7680000" sy="30000" kx="1300200" algn="ctr" rotWithShape="0">
                    <a:prstClr val="black">
                      <a:alpha val="32000"/>
                    </a:prstClr>
                  </a:outerShdw>
                </a:effectLst>
                <a:latin typeface="Arial Rounded MT Bold" panose="020F0704030504030204" pitchFamily="34" charset="0"/>
              </a:rPr>
              <a:t>Compte</a:t>
            </a:r>
            <a:endParaRPr lang="fr-FR" sz="4800" b="1" dirty="0">
              <a:ln w="22225">
                <a:solidFill>
                  <a:schemeClr val="accent6">
                    <a:lumMod val="50000"/>
                  </a:schemeClr>
                </a:solidFill>
                <a:prstDash val="solid"/>
              </a:ln>
              <a:solidFill>
                <a:schemeClr val="accent6">
                  <a:lumMod val="75000"/>
                </a:schemeClr>
              </a:solidFill>
              <a:effectLst>
                <a:glow rad="241300">
                  <a:schemeClr val="bg1"/>
                </a:glow>
                <a:outerShdw blurRad="60007" dist="310007" dir="7680000" sy="30000" kx="1300200" algn="ctr" rotWithShape="0">
                  <a:prstClr val="black">
                    <a:alpha val="32000"/>
                  </a:prstClr>
                </a:outerShdw>
              </a:effectLst>
              <a:latin typeface="Arial Rounded MT Bold" panose="020F0704030504030204" pitchFamily="34" charset="0"/>
            </a:endParaRPr>
          </a:p>
        </p:txBody>
      </p:sp>
    </p:spTree>
    <p:extLst>
      <p:ext uri="{BB962C8B-B14F-4D97-AF65-F5344CB8AC3E}">
        <p14:creationId xmlns:p14="http://schemas.microsoft.com/office/powerpoint/2010/main" val="849648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515130"/>
            <a:ext cx="12192000" cy="923330"/>
          </a:xfrm>
          <a:prstGeom prst="rect">
            <a:avLst/>
          </a:prstGeom>
          <a:noFill/>
        </p:spPr>
        <p:txBody>
          <a:bodyPr wrap="square" lIns="91440" tIns="45720" rIns="91440" bIns="45720">
            <a:spAutoFit/>
            <a:scene3d>
              <a:camera prst="orthographicFront"/>
              <a:lightRig rig="threePt" dir="t"/>
            </a:scene3d>
            <a:sp3d extrusionH="57150">
              <a:bevelT h="25400" prst="softRound"/>
            </a:sp3d>
          </a:bodyPr>
          <a:lstStyle/>
          <a:p>
            <a:pPr marL="685800" indent="-685800" algn="l">
              <a:buFont typeface="Wingdings" panose="05000000000000000000" pitchFamily="2" charset="2"/>
              <a:buChar char="Ø"/>
            </a:pPr>
            <a:r>
              <a:rPr lang="fr-FR" sz="5400" b="1" dirty="0" smtClean="0">
                <a:ln w="0"/>
                <a:solidFill>
                  <a:schemeClr val="tx2">
                    <a:lumMod val="50000"/>
                  </a:schemeClr>
                </a:solidFill>
                <a:effectLst/>
                <a:latin typeface="Arial Rounded MT Bold" panose="020F0704030504030204" pitchFamily="34" charset="0"/>
              </a:rPr>
              <a:t>Présentation du site:</a:t>
            </a:r>
            <a:endParaRPr lang="fr-FR" sz="5400" b="1" dirty="0">
              <a:ln w="0"/>
              <a:solidFill>
                <a:schemeClr val="tx2">
                  <a:lumMod val="50000"/>
                </a:schemeClr>
              </a:solidFill>
              <a:effectLst/>
              <a:latin typeface="Arial Rounded MT Bold" panose="020F0704030504030204" pitchFamily="34" charset="0"/>
            </a:endParaRPr>
          </a:p>
        </p:txBody>
      </p:sp>
      <p:sp>
        <p:nvSpPr>
          <p:cNvPr id="3" name="Rectangle 2"/>
          <p:cNvSpPr/>
          <p:nvPr/>
        </p:nvSpPr>
        <p:spPr>
          <a:xfrm>
            <a:off x="0" y="2086462"/>
            <a:ext cx="12192000" cy="3631763"/>
          </a:xfrm>
          <a:prstGeom prst="rect">
            <a:avLst/>
          </a:prstGeom>
          <a:noFill/>
        </p:spPr>
        <p:txBody>
          <a:bodyPr wrap="square" lIns="91440" tIns="45720" rIns="91440" bIns="45720">
            <a:spAutoFit/>
          </a:bodyPr>
          <a:lstStyle/>
          <a:p>
            <a:r>
              <a:rPr lang="fr-FR" sz="2900" dirty="0">
                <a:ln w="0"/>
                <a:effectLst>
                  <a:outerShdw blurRad="38100" dist="19050" dir="2700000" algn="tl" rotWithShape="0">
                    <a:schemeClr val="dk1">
                      <a:alpha val="40000"/>
                    </a:schemeClr>
                  </a:outerShdw>
                </a:effectLst>
              </a:rPr>
              <a:t>Le site est un site Web éducatif pour la programmation, et à travers lui, vous pouvez apprendre et passer des tests pour déterminer votre niveau</a:t>
            </a:r>
            <a:r>
              <a:rPr lang="fr-FR" sz="2900" dirty="0" smtClean="0">
                <a:ln w="0"/>
                <a:effectLst>
                  <a:outerShdw blurRad="38100" dist="19050" dir="2700000" algn="tl" rotWithShape="0">
                    <a:schemeClr val="dk1">
                      <a:alpha val="40000"/>
                    </a:schemeClr>
                  </a:outerShdw>
                </a:effectLst>
              </a:rPr>
              <a:t>.</a:t>
            </a:r>
            <a:endParaRPr lang="fr-FR" sz="2800" b="0" cap="none" spc="0" dirty="0" smtClean="0">
              <a:ln w="0"/>
              <a:solidFill>
                <a:schemeClr val="tx1"/>
              </a:solidFill>
              <a:effectLst>
                <a:outerShdw blurRad="38100" dist="19050" dir="2700000" algn="tl" rotWithShape="0">
                  <a:schemeClr val="dk1">
                    <a:alpha val="40000"/>
                  </a:schemeClr>
                </a:outerShdw>
              </a:effectLst>
            </a:endParaRPr>
          </a:p>
          <a:p>
            <a:r>
              <a:rPr lang="fr-FR" sz="2800" dirty="0">
                <a:ln w="0"/>
                <a:effectLst>
                  <a:outerShdw blurRad="38100" dist="19050" dir="2700000" algn="tl" rotWithShape="0">
                    <a:schemeClr val="dk1">
                      <a:alpha val="40000"/>
                    </a:schemeClr>
                  </a:outerShdw>
                </a:effectLst>
              </a:rPr>
              <a:t>Ce projet s'est basé </a:t>
            </a:r>
            <a:r>
              <a:rPr lang="fr-FR" sz="2800" dirty="0" smtClean="0">
                <a:ln w="0"/>
                <a:effectLst>
                  <a:outerShdw blurRad="38100" dist="19050" dir="2700000" algn="tl" rotWithShape="0">
                    <a:schemeClr val="dk1">
                      <a:alpha val="40000"/>
                    </a:schemeClr>
                  </a:outerShdw>
                </a:effectLst>
              </a:rPr>
              <a:t>sur </a:t>
            </a:r>
            <a:r>
              <a:rPr lang="fr-FR" sz="2800" b="1" dirty="0">
                <a:ln w="0"/>
                <a:effectLst>
                  <a:outerShdw blurRad="38100" dist="19050" dir="2700000" algn="tl" rotWithShape="0">
                    <a:schemeClr val="dk1">
                      <a:alpha val="40000"/>
                    </a:schemeClr>
                  </a:outerShdw>
                </a:effectLst>
              </a:rPr>
              <a:t>HTML</a:t>
            </a:r>
            <a:r>
              <a:rPr lang="fr-FR" sz="2800" dirty="0">
                <a:ln w="0"/>
                <a:effectLst>
                  <a:outerShdw blurRad="38100" dist="19050" dir="2700000" algn="tl" rotWithShape="0">
                    <a:schemeClr val="dk1">
                      <a:alpha val="40000"/>
                    </a:schemeClr>
                  </a:outerShdw>
                </a:effectLst>
              </a:rPr>
              <a:t>, </a:t>
            </a:r>
            <a:r>
              <a:rPr lang="fr-FR" sz="2800" b="1" dirty="0">
                <a:ln w="0"/>
                <a:effectLst>
                  <a:outerShdw blurRad="38100" dist="19050" dir="2700000" algn="tl" rotWithShape="0">
                    <a:schemeClr val="dk1">
                      <a:alpha val="40000"/>
                    </a:schemeClr>
                  </a:outerShdw>
                </a:effectLst>
              </a:rPr>
              <a:t>CSS</a:t>
            </a:r>
            <a:r>
              <a:rPr lang="fr-FR" sz="2800" dirty="0">
                <a:ln w="0"/>
                <a:effectLst>
                  <a:outerShdw blurRad="38100" dist="19050" dir="2700000" algn="tl" rotWithShape="0">
                    <a:schemeClr val="dk1">
                      <a:alpha val="40000"/>
                    </a:schemeClr>
                  </a:outerShdw>
                </a:effectLst>
              </a:rPr>
              <a:t>, </a:t>
            </a:r>
            <a:r>
              <a:rPr lang="fr-FR" sz="2800" b="1" dirty="0">
                <a:ln w="0"/>
                <a:effectLst>
                  <a:outerShdw blurRad="38100" dist="19050" dir="2700000" algn="tl" rotWithShape="0">
                    <a:schemeClr val="dk1">
                      <a:alpha val="40000"/>
                    </a:schemeClr>
                  </a:outerShdw>
                </a:effectLst>
              </a:rPr>
              <a:t>BOOTSTRAP</a:t>
            </a:r>
            <a:r>
              <a:rPr lang="fr-FR" sz="2800" dirty="0">
                <a:ln w="0"/>
                <a:effectLst>
                  <a:outerShdw blurRad="38100" dist="19050" dir="2700000" algn="tl" rotWithShape="0">
                    <a:schemeClr val="dk1">
                      <a:alpha val="40000"/>
                    </a:schemeClr>
                  </a:outerShdw>
                </a:effectLst>
              </a:rPr>
              <a:t>, et la bibliothèque </a:t>
            </a:r>
            <a:r>
              <a:rPr lang="fr-FR" sz="2800" b="1" dirty="0">
                <a:ln w="0"/>
                <a:effectLst>
                  <a:outerShdw blurRad="38100" dist="19050" dir="2700000" algn="tl" rotWithShape="0">
                    <a:schemeClr val="dk1">
                      <a:alpha val="40000"/>
                    </a:schemeClr>
                  </a:outerShdw>
                </a:effectLst>
              </a:rPr>
              <a:t>jQuery</a:t>
            </a:r>
            <a:r>
              <a:rPr lang="fr-FR" sz="2800" dirty="0">
                <a:ln w="0"/>
                <a:effectLst>
                  <a:outerShdw blurRad="38100" dist="19050" dir="2700000" algn="tl" rotWithShape="0">
                    <a:schemeClr val="dk1">
                      <a:alpha val="40000"/>
                    </a:schemeClr>
                  </a:outerShdw>
                </a:effectLst>
              </a:rPr>
              <a:t> de  </a:t>
            </a:r>
            <a:r>
              <a:rPr lang="fr-FR" sz="2800" b="1" dirty="0">
                <a:ln w="0"/>
                <a:effectLst>
                  <a:outerShdw blurRad="38100" dist="19050" dir="2700000" algn="tl" rotWithShape="0">
                    <a:schemeClr val="dk1">
                      <a:alpha val="40000"/>
                    </a:schemeClr>
                  </a:outerShdw>
                </a:effectLst>
              </a:rPr>
              <a:t>JavaScript</a:t>
            </a:r>
            <a:r>
              <a:rPr lang="fr-FR" sz="2800" dirty="0" smtClean="0">
                <a:ln w="0"/>
                <a:effectLst>
                  <a:outerShdw blurRad="38100" dist="19050" dir="2700000" algn="tl" rotWithShape="0">
                    <a:schemeClr val="dk1">
                      <a:alpha val="40000"/>
                    </a:schemeClr>
                  </a:outerShdw>
                </a:effectLst>
              </a:rPr>
              <a:t>.</a:t>
            </a:r>
          </a:p>
          <a:p>
            <a:endParaRPr lang="ar-MA" sz="2800" b="0" cap="none" spc="0" dirty="0" smtClean="0">
              <a:ln w="0"/>
              <a:solidFill>
                <a:schemeClr val="tx1"/>
              </a:solidFill>
              <a:effectLst>
                <a:outerShdw blurRad="38100" dist="19050" dir="2700000" algn="tl" rotWithShape="0">
                  <a:schemeClr val="dk1">
                    <a:alpha val="40000"/>
                  </a:schemeClr>
                </a:outerShdw>
              </a:effectLst>
            </a:endParaRPr>
          </a:p>
          <a:p>
            <a:r>
              <a:rPr lang="fr-FR" sz="2900" b="0" cap="none" spc="0" dirty="0" smtClean="0">
                <a:ln w="0"/>
                <a:solidFill>
                  <a:schemeClr val="tx1"/>
                </a:solidFill>
                <a:effectLst>
                  <a:outerShdw blurRad="38100" dist="19050" dir="2700000" algn="tl" rotWithShape="0">
                    <a:schemeClr val="dk1">
                      <a:alpha val="40000"/>
                    </a:schemeClr>
                  </a:outerShdw>
                </a:effectLst>
              </a:rPr>
              <a:t>Ce site s'appuie fortement sur </a:t>
            </a:r>
            <a:r>
              <a:rPr lang="fr-FR" sz="2900" b="1" i="1" dirty="0">
                <a:ln w="0"/>
                <a:effectLst>
                  <a:outerShdw blurRad="38100" dist="19050" dir="2700000" algn="tl" rotWithShape="0">
                    <a:schemeClr val="dk1">
                      <a:alpha val="40000"/>
                    </a:schemeClr>
                  </a:outerShdw>
                </a:effectLst>
              </a:rPr>
              <a:t>L</a:t>
            </a:r>
            <a:r>
              <a:rPr lang="fr-FR" sz="2900" b="1" i="1" cap="none" spc="0" dirty="0" smtClean="0">
                <a:ln w="0"/>
                <a:solidFill>
                  <a:schemeClr val="tx1"/>
                </a:solidFill>
                <a:effectLst>
                  <a:outerShdw blurRad="38100" dist="19050" dir="2700000" algn="tl" rotWithShape="0">
                    <a:schemeClr val="dk1">
                      <a:alpha val="40000"/>
                    </a:schemeClr>
                  </a:outerShdw>
                </a:effectLst>
              </a:rPr>
              <a:t>ocal Storage</a:t>
            </a:r>
            <a:r>
              <a:rPr lang="fr-FR" sz="2900" b="0" cap="none" spc="0" dirty="0" smtClean="0">
                <a:ln w="0"/>
                <a:solidFill>
                  <a:schemeClr val="tx1"/>
                </a:solidFill>
                <a:effectLst>
                  <a:outerShdw blurRad="38100" dist="19050" dir="2700000" algn="tl" rotWithShape="0">
                    <a:schemeClr val="dk1">
                      <a:alpha val="40000"/>
                    </a:schemeClr>
                  </a:outerShdw>
                </a:effectLst>
              </a:rPr>
              <a:t>, en attente d'être développé avec la base de données.</a:t>
            </a:r>
          </a:p>
          <a:p>
            <a:endParaRPr lang="fr-FR" sz="3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816064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515130"/>
            <a:ext cx="12192000" cy="923330"/>
          </a:xfrm>
          <a:prstGeom prst="rect">
            <a:avLst/>
          </a:prstGeom>
          <a:noFill/>
        </p:spPr>
        <p:txBody>
          <a:bodyPr wrap="square" lIns="91440" tIns="45720" rIns="91440" bIns="45720">
            <a:spAutoFit/>
            <a:scene3d>
              <a:camera prst="orthographicFront"/>
              <a:lightRig rig="threePt" dir="t"/>
            </a:scene3d>
            <a:sp3d extrusionH="57150">
              <a:bevelT h="25400" prst="softRound"/>
            </a:sp3d>
          </a:bodyPr>
          <a:lstStyle/>
          <a:p>
            <a:pPr marL="685800" indent="-685800">
              <a:buFont typeface="Wingdings" panose="05000000000000000000" pitchFamily="2" charset="2"/>
              <a:buChar char="Ø"/>
            </a:pPr>
            <a:r>
              <a:rPr lang="fr-FR" sz="5400" b="1" dirty="0">
                <a:ln w="0"/>
                <a:solidFill>
                  <a:schemeClr val="tx2">
                    <a:lumMod val="50000"/>
                  </a:schemeClr>
                </a:solidFill>
                <a:latin typeface="Arial Rounded MT Bold" panose="020F0704030504030204" pitchFamily="34" charset="0"/>
              </a:rPr>
              <a:t>Interface du site Web:</a:t>
            </a:r>
            <a:endParaRPr lang="fr-FR" sz="5400" b="1" dirty="0">
              <a:ln w="0"/>
              <a:solidFill>
                <a:schemeClr val="tx2">
                  <a:lumMod val="50000"/>
                </a:schemeClr>
              </a:solidFill>
              <a:effectLst/>
              <a:latin typeface="Arial Rounded MT Bold" panose="020F0704030504030204" pitchFamily="34" charset="0"/>
            </a:endParaRPr>
          </a:p>
        </p:txBody>
      </p:sp>
      <p:sp>
        <p:nvSpPr>
          <p:cNvPr id="3" name="Rectangle 2"/>
          <p:cNvSpPr/>
          <p:nvPr/>
        </p:nvSpPr>
        <p:spPr>
          <a:xfrm>
            <a:off x="-1" y="1999146"/>
            <a:ext cx="12192001" cy="2862322"/>
          </a:xfrm>
          <a:prstGeom prst="rect">
            <a:avLst/>
          </a:prstGeom>
          <a:noFill/>
        </p:spPr>
        <p:txBody>
          <a:bodyPr wrap="square" lIns="91440" tIns="45720" rIns="91440" bIns="45720">
            <a:spAutoFit/>
            <a:scene3d>
              <a:camera prst="orthographicFront"/>
              <a:lightRig rig="threePt" dir="t"/>
            </a:scene3d>
            <a:sp3d extrusionH="57150">
              <a:bevelT h="25400" prst="softRound"/>
            </a:sp3d>
          </a:bodyPr>
          <a:lstStyle/>
          <a:p>
            <a:r>
              <a:rPr lang="fr-FR" sz="3000" dirty="0" smtClean="0">
                <a:ln w="0"/>
                <a:effectLst>
                  <a:outerShdw blurRad="38100" dist="19050" dir="2700000" algn="tl" rotWithShape="0">
                    <a:schemeClr val="dk1">
                      <a:alpha val="40000"/>
                    </a:schemeClr>
                  </a:outerShdw>
                </a:effectLst>
              </a:rPr>
              <a:t>Vous </a:t>
            </a:r>
            <a:r>
              <a:rPr lang="fr-FR" sz="3000" dirty="0">
                <a:ln w="0"/>
                <a:effectLst>
                  <a:outerShdw blurRad="38100" dist="19050" dir="2700000" algn="tl" rotWithShape="0">
                    <a:schemeClr val="dk1">
                      <a:alpha val="40000"/>
                    </a:schemeClr>
                  </a:outerShdw>
                </a:effectLst>
              </a:rPr>
              <a:t>pouvez rechercher manuellement sur le site la langue dans laquelle vous souhaitez </a:t>
            </a:r>
            <a:r>
              <a:rPr lang="fr-FR" sz="3000" b="1" dirty="0">
                <a:ln w="0"/>
                <a:effectLst>
                  <a:outerShdw blurRad="38100" dist="19050" dir="2700000" algn="tl" rotWithShape="0">
                    <a:schemeClr val="dk1">
                      <a:alpha val="40000"/>
                    </a:schemeClr>
                  </a:outerShdw>
                </a:effectLst>
              </a:rPr>
              <a:t>étudier</a:t>
            </a:r>
            <a:r>
              <a:rPr lang="fr-FR" sz="3000" dirty="0">
                <a:ln w="0"/>
                <a:effectLst>
                  <a:outerShdw blurRad="38100" dist="19050" dir="2700000" algn="tl" rotWithShape="0">
                    <a:schemeClr val="dk1">
                      <a:alpha val="40000"/>
                    </a:schemeClr>
                  </a:outerShdw>
                </a:effectLst>
              </a:rPr>
              <a:t> ou passer un </a:t>
            </a:r>
            <a:r>
              <a:rPr lang="fr-FR" sz="3000" b="1" dirty="0" smtClean="0">
                <a:ln w="0"/>
                <a:effectLst>
                  <a:outerShdw blurRad="38100" dist="19050" dir="2700000" algn="tl" rotWithShape="0">
                    <a:schemeClr val="dk1">
                      <a:alpha val="40000"/>
                    </a:schemeClr>
                  </a:outerShdw>
                </a:effectLst>
              </a:rPr>
              <a:t>test</a:t>
            </a:r>
            <a:r>
              <a:rPr lang="fr-FR" sz="3000" dirty="0" smtClean="0">
                <a:ln w="0"/>
                <a:effectLst>
                  <a:outerShdw blurRad="38100" dist="19050" dir="2700000" algn="tl" rotWithShape="0">
                    <a:schemeClr val="dk1">
                      <a:alpha val="40000"/>
                    </a:schemeClr>
                  </a:outerShdw>
                </a:effectLst>
              </a:rPr>
              <a:t>, </a:t>
            </a:r>
            <a:r>
              <a:rPr lang="fr-FR" sz="3000" dirty="0">
                <a:ln w="0"/>
                <a:effectLst>
                  <a:outerShdw blurRad="38100" dist="19050" dir="2700000" algn="tl" rotWithShape="0">
                    <a:schemeClr val="dk1">
                      <a:alpha val="40000"/>
                    </a:schemeClr>
                  </a:outerShdw>
                </a:effectLst>
              </a:rPr>
              <a:t>p</a:t>
            </a:r>
            <a:r>
              <a:rPr lang="fr-FR" sz="3000" dirty="0" smtClean="0">
                <a:ln w="0"/>
                <a:effectLst>
                  <a:outerShdw blurRad="38100" dist="19050" dir="2700000" algn="tl" rotWithShape="0">
                    <a:schemeClr val="dk1">
                      <a:alpha val="40000"/>
                    </a:schemeClr>
                  </a:outerShdw>
                </a:effectLst>
              </a:rPr>
              <a:t>ar </a:t>
            </a:r>
            <a:r>
              <a:rPr lang="fr-FR" sz="3000" dirty="0">
                <a:ln w="0"/>
                <a:effectLst>
                  <a:outerShdw blurRad="38100" dist="19050" dir="2700000" algn="tl" rotWithShape="0">
                    <a:schemeClr val="dk1">
                      <a:alpha val="40000"/>
                    </a:schemeClr>
                  </a:outerShdw>
                </a:effectLst>
              </a:rPr>
              <a:t>le menu affiché sur la page principale, ou par l'en-tête du </a:t>
            </a:r>
            <a:r>
              <a:rPr lang="fr-FR" sz="3000" dirty="0" smtClean="0">
                <a:ln w="0"/>
                <a:effectLst>
                  <a:outerShdw blurRad="38100" dist="19050" dir="2700000" algn="tl" rotWithShape="0">
                    <a:schemeClr val="dk1">
                      <a:alpha val="40000"/>
                    </a:schemeClr>
                  </a:outerShdw>
                </a:effectLst>
              </a:rPr>
              <a:t>site.</a:t>
            </a:r>
            <a:endParaRPr lang="ar-MA" sz="3000" dirty="0" smtClean="0">
              <a:ln w="0"/>
              <a:effectLst>
                <a:outerShdw blurRad="38100" dist="19050" dir="2700000" algn="tl" rotWithShape="0">
                  <a:schemeClr val="dk1">
                    <a:alpha val="40000"/>
                  </a:schemeClr>
                </a:outerShdw>
              </a:effectLst>
            </a:endParaRPr>
          </a:p>
          <a:p>
            <a:endParaRPr lang="ar-MA" sz="3000" dirty="0">
              <a:ln w="0"/>
              <a:effectLst>
                <a:outerShdw blurRad="38100" dist="19050" dir="2700000" algn="tl" rotWithShape="0">
                  <a:schemeClr val="dk1">
                    <a:alpha val="40000"/>
                  </a:schemeClr>
                </a:outerShdw>
              </a:effectLst>
            </a:endParaRPr>
          </a:p>
          <a:p>
            <a:r>
              <a:rPr lang="fr-FR" sz="3000" dirty="0" smtClean="0">
                <a:ln w="0"/>
                <a:effectLst>
                  <a:outerShdw blurRad="38100" dist="19050" dir="2700000" algn="tl" rotWithShape="0">
                    <a:schemeClr val="dk1">
                      <a:alpha val="40000"/>
                    </a:schemeClr>
                  </a:outerShdw>
                </a:effectLst>
              </a:rPr>
              <a:t>Ou </a:t>
            </a:r>
            <a:r>
              <a:rPr lang="fr-FR" sz="3000" dirty="0">
                <a:ln w="0"/>
                <a:effectLst>
                  <a:outerShdw blurRad="38100" dist="19050" dir="2700000" algn="tl" rotWithShape="0">
                    <a:schemeClr val="dk1">
                      <a:alpha val="40000"/>
                    </a:schemeClr>
                  </a:outerShdw>
                </a:effectLst>
              </a:rPr>
              <a:t>vous pouvez effectuer une recherche automatique via </a:t>
            </a:r>
            <a:r>
              <a:rPr lang="fr-FR" sz="3000" b="1" dirty="0">
                <a:ln w="0"/>
                <a:effectLst>
                  <a:outerShdw blurRad="38100" dist="38100" dir="2700000" algn="tl">
                    <a:srgbClr val="000000">
                      <a:alpha val="43137"/>
                    </a:srgbClr>
                  </a:outerShdw>
                </a:effectLst>
              </a:rPr>
              <a:t>la boîte de recherche</a:t>
            </a:r>
            <a:r>
              <a:rPr lang="fr-FR" sz="3000" dirty="0">
                <a:ln w="0"/>
                <a:effectLst>
                  <a:outerShdw blurRad="38100" dist="19050" dir="2700000" algn="tl" rotWithShape="0">
                    <a:schemeClr val="dk1">
                      <a:alpha val="40000"/>
                    </a:schemeClr>
                  </a:outerShdw>
                </a:effectLst>
              </a:rPr>
              <a:t> dont nous parlerons dans le chapitre suivant.</a:t>
            </a:r>
            <a:endParaRPr lang="fr-FR" sz="3000" dirty="0" smtClean="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572456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515130"/>
            <a:ext cx="12192000" cy="923330"/>
          </a:xfrm>
          <a:prstGeom prst="rect">
            <a:avLst/>
          </a:prstGeom>
          <a:noFill/>
        </p:spPr>
        <p:txBody>
          <a:bodyPr wrap="square" lIns="91440" tIns="45720" rIns="91440" bIns="45720">
            <a:spAutoFit/>
            <a:scene3d>
              <a:camera prst="orthographicFront"/>
              <a:lightRig rig="threePt" dir="t"/>
            </a:scene3d>
            <a:sp3d extrusionH="57150">
              <a:bevelT h="25400" prst="softRound"/>
            </a:sp3d>
          </a:bodyPr>
          <a:lstStyle/>
          <a:p>
            <a:pPr marL="685800" indent="-685800">
              <a:buFont typeface="Wingdings" panose="05000000000000000000" pitchFamily="2" charset="2"/>
              <a:buChar char="Ø"/>
            </a:pPr>
            <a:r>
              <a:rPr lang="fr-FR" sz="5400" b="1" dirty="0" smtClean="0">
                <a:ln w="0"/>
                <a:solidFill>
                  <a:schemeClr val="tx2">
                    <a:lumMod val="50000"/>
                  </a:schemeClr>
                </a:solidFill>
                <a:latin typeface="Arial Rounded MT Bold" panose="020F0704030504030204" pitchFamily="34" charset="0"/>
              </a:rPr>
              <a:t>Boîte </a:t>
            </a:r>
            <a:r>
              <a:rPr lang="fr-FR" sz="5400" b="1" dirty="0">
                <a:ln w="0"/>
                <a:solidFill>
                  <a:schemeClr val="tx2">
                    <a:lumMod val="50000"/>
                  </a:schemeClr>
                </a:solidFill>
                <a:latin typeface="Arial Rounded MT Bold" panose="020F0704030504030204" pitchFamily="34" charset="0"/>
              </a:rPr>
              <a:t>de recherche:</a:t>
            </a:r>
            <a:endParaRPr lang="fr-FR" sz="5400" b="1" dirty="0">
              <a:ln w="0"/>
              <a:solidFill>
                <a:schemeClr val="tx2">
                  <a:lumMod val="50000"/>
                </a:schemeClr>
              </a:solidFill>
              <a:effectLst/>
              <a:latin typeface="Arial Rounded MT Bold" panose="020F0704030504030204" pitchFamily="34" charset="0"/>
            </a:endParaRPr>
          </a:p>
        </p:txBody>
      </p:sp>
      <p:sp>
        <p:nvSpPr>
          <p:cNvPr id="3" name="Rectangle 2"/>
          <p:cNvSpPr/>
          <p:nvPr/>
        </p:nvSpPr>
        <p:spPr>
          <a:xfrm>
            <a:off x="0" y="1999146"/>
            <a:ext cx="12192001" cy="4001095"/>
          </a:xfrm>
          <a:prstGeom prst="rect">
            <a:avLst/>
          </a:prstGeom>
          <a:noFill/>
        </p:spPr>
        <p:txBody>
          <a:bodyPr wrap="square" lIns="91440" tIns="45720" rIns="91440" bIns="45720">
            <a:spAutoFit/>
          </a:bodyPr>
          <a:lstStyle/>
          <a:p>
            <a:r>
              <a:rPr lang="fr-FR" sz="3200" dirty="0" smtClean="0">
                <a:effectLst>
                  <a:outerShdw blurRad="38100" dist="19050" dir="2700000" algn="tl">
                    <a:schemeClr val="dk1">
                      <a:alpha val="40000"/>
                    </a:schemeClr>
                  </a:outerShdw>
                </a:effectLst>
              </a:rPr>
              <a:t>Cette </a:t>
            </a:r>
            <a:r>
              <a:rPr lang="fr-FR" sz="3200" dirty="0">
                <a:effectLst>
                  <a:outerShdw blurRad="38100" dist="19050" dir="2700000" algn="tl">
                    <a:schemeClr val="dk1">
                      <a:alpha val="40000"/>
                    </a:schemeClr>
                  </a:outerShdw>
                </a:effectLst>
              </a:rPr>
              <a:t>boîte nous permet de raccourcir le temps</a:t>
            </a:r>
            <a:r>
              <a:rPr lang="fr-FR" sz="3200" b="1" dirty="0">
                <a:effectLst>
                  <a:outerShdw blurRad="38100" dist="19050" dir="2700000" algn="tl">
                    <a:schemeClr val="dk1">
                      <a:alpha val="40000"/>
                    </a:schemeClr>
                  </a:outerShdw>
                </a:effectLst>
              </a:rPr>
              <a:t>. </a:t>
            </a:r>
            <a:r>
              <a:rPr lang="fr-FR" sz="3200" dirty="0">
                <a:effectLst>
                  <a:outerShdw blurRad="38100" dist="19050" dir="2700000" algn="tl">
                    <a:schemeClr val="dk1">
                      <a:alpha val="40000"/>
                    </a:schemeClr>
                  </a:outerShdw>
                </a:effectLst>
              </a:rPr>
              <a:t>Au lieu de chercher manuellement, vous pouvez simplement taper le langage de programmation que vous recherchez</a:t>
            </a:r>
            <a:r>
              <a:rPr lang="fr-FR" sz="3200" dirty="0" smtClean="0">
                <a:effectLst>
                  <a:outerShdw blurRad="38100" dist="19050" dir="2700000" algn="tl">
                    <a:schemeClr val="dk1">
                      <a:alpha val="40000"/>
                    </a:schemeClr>
                  </a:outerShdw>
                </a:effectLst>
              </a:rPr>
              <a:t>.</a:t>
            </a:r>
            <a:r>
              <a:rPr lang="fr-FR" sz="3200" dirty="0">
                <a:effectLst>
                  <a:outerShdw blurRad="38100" dist="19050" dir="2700000" algn="tl">
                    <a:schemeClr val="dk1">
                      <a:alpha val="40000"/>
                    </a:schemeClr>
                  </a:outerShdw>
                </a:effectLst>
              </a:rPr>
              <a:t> </a:t>
            </a:r>
            <a:endParaRPr lang="fr-FR" sz="3200" dirty="0" smtClean="0">
              <a:effectLst>
                <a:outerShdw blurRad="38100" dist="19050" dir="2700000" algn="tl">
                  <a:schemeClr val="dk1">
                    <a:alpha val="40000"/>
                  </a:schemeClr>
                </a:outerShdw>
              </a:effectLst>
            </a:endParaRPr>
          </a:p>
          <a:p>
            <a:endParaRPr lang="fr-FR" sz="3200" dirty="0">
              <a:ln w="0"/>
              <a:effectLst>
                <a:outerShdw blurRad="38100" dist="19050" dir="2700000" algn="tl">
                  <a:schemeClr val="dk1">
                    <a:alpha val="40000"/>
                  </a:schemeClr>
                </a:outerShdw>
              </a:effectLst>
            </a:endParaRPr>
          </a:p>
          <a:p>
            <a:r>
              <a:rPr lang="fr-FR" sz="3200" dirty="0">
                <a:effectLst>
                  <a:outerShdw blurRad="38100" dist="19050" dir="2700000" algn="tl">
                    <a:schemeClr val="dk1">
                      <a:alpha val="40000"/>
                    </a:schemeClr>
                  </a:outerShdw>
                </a:effectLst>
              </a:rPr>
              <a:t>Lorsque vous recherchez dans le boite de recherche une langue qui est existé dans  le site (par exemple : </a:t>
            </a:r>
            <a:r>
              <a:rPr lang="fr-FR" sz="3200" b="1" dirty="0">
                <a:effectLst>
                  <a:outerShdw blurRad="38100" dist="19050" dir="2700000" algn="tl">
                    <a:schemeClr val="dk1">
                      <a:alpha val="40000"/>
                    </a:schemeClr>
                  </a:outerShdw>
                </a:effectLst>
              </a:rPr>
              <a:t>python</a:t>
            </a:r>
            <a:r>
              <a:rPr lang="fr-FR" sz="3200" dirty="0">
                <a:effectLst>
                  <a:outerShdw blurRad="38100" dist="19050" dir="2700000" algn="tl">
                    <a:schemeClr val="dk1">
                      <a:alpha val="40000"/>
                    </a:schemeClr>
                  </a:outerShdw>
                </a:effectLst>
              </a:rPr>
              <a:t>, </a:t>
            </a:r>
            <a:r>
              <a:rPr lang="fr-FR" sz="3200" b="1" dirty="0">
                <a:effectLst>
                  <a:outerShdw blurRad="38100" dist="19050" dir="2700000" algn="tl">
                    <a:schemeClr val="dk1">
                      <a:alpha val="40000"/>
                    </a:schemeClr>
                  </a:outerShdw>
                </a:effectLst>
              </a:rPr>
              <a:t>PHP</a:t>
            </a:r>
            <a:r>
              <a:rPr lang="fr-FR" sz="3200" dirty="0">
                <a:effectLst>
                  <a:outerShdw blurRad="38100" dist="19050" dir="2700000" algn="tl">
                    <a:schemeClr val="dk1">
                      <a:alpha val="40000"/>
                    </a:schemeClr>
                  </a:outerShdw>
                </a:effectLst>
              </a:rPr>
              <a:t>, </a:t>
            </a:r>
            <a:r>
              <a:rPr lang="fr-FR" sz="3200" b="1" dirty="0">
                <a:effectLst>
                  <a:outerShdw blurRad="38100" dist="19050" dir="2700000" algn="tl">
                    <a:schemeClr val="dk1">
                      <a:alpha val="40000"/>
                    </a:schemeClr>
                  </a:outerShdw>
                </a:effectLst>
              </a:rPr>
              <a:t>java</a:t>
            </a:r>
            <a:r>
              <a:rPr lang="fr-FR" sz="3200" dirty="0">
                <a:effectLst>
                  <a:outerShdw blurRad="38100" dist="19050" dir="2700000" algn="tl">
                    <a:schemeClr val="dk1">
                      <a:alpha val="40000"/>
                    </a:schemeClr>
                  </a:outerShdw>
                </a:effectLst>
              </a:rPr>
              <a:t>…), vous serez transféré directement au test dans la langue que tu as tapé</a:t>
            </a:r>
            <a:r>
              <a:rPr lang="ar-MA" sz="3200" b="1" dirty="0">
                <a:effectLst>
                  <a:outerShdw blurRad="38100" dist="19050" dir="2700000" algn="tl">
                    <a:schemeClr val="dk1">
                      <a:alpha val="40000"/>
                    </a:schemeClr>
                  </a:outerShdw>
                </a:effectLst>
              </a:rPr>
              <a:t>.</a:t>
            </a:r>
            <a:endParaRPr lang="fr-FR" sz="3200" dirty="0"/>
          </a:p>
          <a:p>
            <a:endParaRPr lang="fr-FR" sz="30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346136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515130"/>
            <a:ext cx="12192000" cy="923330"/>
          </a:xfrm>
          <a:prstGeom prst="rect">
            <a:avLst/>
          </a:prstGeom>
          <a:noFill/>
        </p:spPr>
        <p:txBody>
          <a:bodyPr wrap="square" lIns="91440" tIns="45720" rIns="91440" bIns="45720">
            <a:spAutoFit/>
            <a:scene3d>
              <a:camera prst="orthographicFront"/>
              <a:lightRig rig="threePt" dir="t"/>
            </a:scene3d>
            <a:sp3d extrusionH="57150">
              <a:bevelT h="25400" prst="softRound"/>
            </a:sp3d>
          </a:bodyPr>
          <a:lstStyle/>
          <a:p>
            <a:pPr marL="685800" indent="-685800" algn="l">
              <a:buFont typeface="Wingdings" panose="05000000000000000000" pitchFamily="2" charset="2"/>
              <a:buChar char="Ø"/>
            </a:pPr>
            <a:r>
              <a:rPr lang="fr-FR" sz="5400" b="1" dirty="0" smtClean="0">
                <a:ln w="0"/>
                <a:solidFill>
                  <a:schemeClr val="tx2">
                    <a:lumMod val="50000"/>
                  </a:schemeClr>
                </a:solidFill>
                <a:effectLst/>
                <a:latin typeface="Arial Rounded MT Bold" panose="020F0704030504030204" pitchFamily="34" charset="0"/>
              </a:rPr>
              <a:t>QCM:</a:t>
            </a:r>
            <a:endParaRPr lang="fr-FR" sz="5400" b="1" dirty="0">
              <a:ln w="0"/>
              <a:solidFill>
                <a:schemeClr val="tx2">
                  <a:lumMod val="50000"/>
                </a:schemeClr>
              </a:solidFill>
              <a:effectLst/>
              <a:latin typeface="Arial Rounded MT Bold" panose="020F0704030504030204" pitchFamily="34" charset="0"/>
            </a:endParaRPr>
          </a:p>
        </p:txBody>
      </p:sp>
      <p:sp>
        <p:nvSpPr>
          <p:cNvPr id="4" name="Rectangle 3"/>
          <p:cNvSpPr/>
          <p:nvPr/>
        </p:nvSpPr>
        <p:spPr>
          <a:xfrm>
            <a:off x="0" y="1999146"/>
            <a:ext cx="12192001" cy="4401205"/>
          </a:xfrm>
          <a:prstGeom prst="rect">
            <a:avLst/>
          </a:prstGeom>
          <a:noFill/>
        </p:spPr>
        <p:txBody>
          <a:bodyPr wrap="square" lIns="91440" tIns="45720" rIns="91440" bIns="45720">
            <a:spAutoFit/>
          </a:bodyPr>
          <a:lstStyle/>
          <a:p>
            <a:r>
              <a:rPr lang="fr-FR" sz="3200" dirty="0" smtClean="0">
                <a:effectLst>
                  <a:outerShdw blurRad="38100" dist="19050" dir="2700000" algn="tl">
                    <a:schemeClr val="dk1">
                      <a:alpha val="40000"/>
                    </a:schemeClr>
                  </a:outerShdw>
                </a:effectLst>
              </a:rPr>
              <a:t>Après </a:t>
            </a:r>
            <a:r>
              <a:rPr lang="fr-FR" sz="3200" dirty="0">
                <a:effectLst>
                  <a:outerShdw blurRad="38100" dist="19050" dir="2700000" algn="tl">
                    <a:schemeClr val="dk1">
                      <a:alpha val="40000"/>
                    </a:schemeClr>
                  </a:outerShdw>
                </a:effectLst>
              </a:rPr>
              <a:t>avoir choisi la langue dans laquelle vous souhaitez passer le test, soit via le </a:t>
            </a:r>
            <a:r>
              <a:rPr lang="fr-FR" sz="3200" dirty="0" smtClean="0">
                <a:effectLst>
                  <a:outerShdw blurRad="38100" dist="19050" dir="2700000" algn="tl">
                    <a:schemeClr val="dk1">
                      <a:alpha val="40000"/>
                    </a:schemeClr>
                  </a:outerShdw>
                </a:effectLst>
              </a:rPr>
              <a:t>boite de </a:t>
            </a:r>
            <a:r>
              <a:rPr lang="fr-FR" sz="3200" dirty="0">
                <a:effectLst>
                  <a:outerShdw blurRad="38100" dist="19050" dir="2700000" algn="tl">
                    <a:schemeClr val="dk1">
                      <a:alpha val="40000"/>
                    </a:schemeClr>
                  </a:outerShdw>
                </a:effectLst>
              </a:rPr>
              <a:t>recherche, soit manuellement, vous serez redirigé vers la page de test, qui apparaît en haut du nom de la langue que vous avez choisie et en bas se trouve le bouton pour démarrer le test</a:t>
            </a:r>
            <a:r>
              <a:rPr lang="fr-FR" sz="3200" dirty="0" smtClean="0">
                <a:effectLst>
                  <a:outerShdw blurRad="38100" dist="19050" dir="2700000" algn="tl">
                    <a:schemeClr val="dk1">
                      <a:alpha val="40000"/>
                    </a:schemeClr>
                  </a:outerShdw>
                </a:effectLst>
              </a:rPr>
              <a:t>.</a:t>
            </a:r>
            <a:endParaRPr lang="ar-MA" sz="3200" dirty="0" smtClean="0">
              <a:effectLst>
                <a:outerShdw blurRad="38100" dist="19050" dir="2700000" algn="tl">
                  <a:schemeClr val="dk1">
                    <a:alpha val="40000"/>
                  </a:schemeClr>
                </a:outerShdw>
              </a:effectLst>
            </a:endParaRPr>
          </a:p>
          <a:p>
            <a:endParaRPr lang="fr-FR" sz="3200" dirty="0"/>
          </a:p>
          <a:p>
            <a:r>
              <a:rPr lang="fr-FR" sz="3000" dirty="0" smtClean="0">
                <a:ln w="0"/>
                <a:effectLst>
                  <a:outerShdw blurRad="38100" dist="19050" dir="2700000" algn="tl" rotWithShape="0">
                    <a:schemeClr val="dk1">
                      <a:alpha val="40000"/>
                    </a:schemeClr>
                  </a:outerShdw>
                </a:effectLst>
              </a:rPr>
              <a:t>Après </a:t>
            </a:r>
            <a:r>
              <a:rPr lang="fr-FR" sz="3000" dirty="0">
                <a:ln w="0"/>
                <a:effectLst>
                  <a:outerShdw blurRad="38100" dist="19050" dir="2700000" algn="tl" rotWithShape="0">
                    <a:schemeClr val="dk1">
                      <a:alpha val="40000"/>
                    </a:schemeClr>
                  </a:outerShdw>
                </a:effectLst>
              </a:rPr>
              <a:t>avoir terminé le test, </a:t>
            </a:r>
            <a:r>
              <a:rPr lang="fr-FR" sz="3000" dirty="0" smtClean="0">
                <a:ln w="0"/>
                <a:effectLst>
                  <a:outerShdw blurRad="38100" dist="19050" dir="2700000" algn="tl" rotWithShape="0">
                    <a:schemeClr val="dk1">
                      <a:alpha val="40000"/>
                    </a:schemeClr>
                  </a:outerShdw>
                </a:effectLst>
              </a:rPr>
              <a:t>vous </a:t>
            </a:r>
            <a:r>
              <a:rPr lang="fr-FR" sz="3000" dirty="0">
                <a:ln w="0"/>
                <a:effectLst>
                  <a:outerShdw blurRad="38100" dist="19050" dir="2700000" algn="tl" rotWithShape="0">
                    <a:schemeClr val="dk1">
                      <a:alpha val="40000"/>
                    </a:schemeClr>
                  </a:outerShdw>
                </a:effectLst>
              </a:rPr>
              <a:t>pouvez afficher vos réponses </a:t>
            </a:r>
            <a:r>
              <a:rPr lang="fr-FR" sz="3000" dirty="0" smtClean="0">
                <a:ln w="0"/>
                <a:effectLst>
                  <a:outerShdw blurRad="38100" dist="19050" dir="2700000" algn="tl" rotWithShape="0">
                    <a:schemeClr val="dk1">
                      <a:alpha val="40000"/>
                    </a:schemeClr>
                  </a:outerShdw>
                </a:effectLst>
              </a:rPr>
              <a:t>ou </a:t>
            </a:r>
            <a:r>
              <a:rPr lang="fr-FR" sz="3000" dirty="0">
                <a:ln w="0"/>
                <a:effectLst>
                  <a:outerShdw blurRad="38100" dist="19050" dir="2700000" algn="tl" rotWithShape="0">
                    <a:schemeClr val="dk1">
                      <a:alpha val="40000"/>
                    </a:schemeClr>
                  </a:outerShdw>
                </a:effectLst>
              </a:rPr>
              <a:t>voir les bonnes réponses ou même repasser le test.</a:t>
            </a:r>
            <a:endParaRPr lang="fr-FR" sz="3000" dirty="0" smtClean="0">
              <a:ln w="0"/>
              <a:effectLst>
                <a:outerShdw blurRad="38100" dist="19050" dir="2700000" algn="tl" rotWithShape="0">
                  <a:schemeClr val="dk1">
                    <a:alpha val="40000"/>
                  </a:schemeClr>
                </a:outerShdw>
              </a:effectLst>
            </a:endParaRPr>
          </a:p>
          <a:p>
            <a:endParaRPr lang="ar-MA" sz="3000" dirty="0" smtClean="0">
              <a:ln w="0"/>
              <a:effectLst>
                <a:outerShdw blurRad="38100" dist="19050" dir="2700000" algn="tl" rotWithShape="0">
                  <a:schemeClr val="dk1">
                    <a:alpha val="40000"/>
                  </a:schemeClr>
                </a:outerShdw>
              </a:effectLst>
            </a:endParaRPr>
          </a:p>
          <a:p>
            <a:r>
              <a:rPr lang="fr-FR" sz="3000" dirty="0" smtClean="0">
                <a:ln w="0"/>
                <a:effectLst>
                  <a:outerShdw blurRad="38100" dist="19050" dir="2700000" algn="tl" rotWithShape="0">
                    <a:schemeClr val="dk1">
                      <a:alpha val="40000"/>
                    </a:schemeClr>
                  </a:outerShdw>
                </a:effectLst>
              </a:rPr>
              <a:t>Finalement</a:t>
            </a:r>
            <a:r>
              <a:rPr lang="fr-FR" sz="3000" dirty="0">
                <a:ln w="0"/>
                <a:effectLst>
                  <a:outerShdw blurRad="38100" dist="19050" dir="2700000" algn="tl" rotWithShape="0">
                    <a:schemeClr val="dk1">
                      <a:alpha val="40000"/>
                    </a:schemeClr>
                  </a:outerShdw>
                </a:effectLst>
              </a:rPr>
              <a:t>, </a:t>
            </a:r>
            <a:r>
              <a:rPr lang="fr-FR" sz="3000" dirty="0" smtClean="0">
                <a:ln w="0"/>
                <a:effectLst>
                  <a:outerShdw blurRad="38100" dist="19050" dir="2700000" algn="tl" rotWithShape="0">
                    <a:schemeClr val="dk1">
                      <a:alpha val="40000"/>
                    </a:schemeClr>
                  </a:outerShdw>
                </a:effectLst>
              </a:rPr>
              <a:t>votre </a:t>
            </a:r>
            <a:r>
              <a:rPr lang="fr-FR" sz="3000" dirty="0">
                <a:ln w="0"/>
                <a:effectLst>
                  <a:outerShdw blurRad="38100" dist="19050" dir="2700000" algn="tl" rotWithShape="0">
                    <a:schemeClr val="dk1">
                      <a:alpha val="40000"/>
                    </a:schemeClr>
                  </a:outerShdw>
                </a:effectLst>
              </a:rPr>
              <a:t>résultat sera enregistré </a:t>
            </a:r>
            <a:r>
              <a:rPr lang="fr-FR" sz="3000" dirty="0" smtClean="0">
                <a:ln w="0"/>
                <a:effectLst>
                  <a:outerShdw blurRad="38100" dist="19050" dir="2700000" algn="tl" rotWithShape="0">
                    <a:schemeClr val="dk1">
                      <a:alpha val="40000"/>
                    </a:schemeClr>
                  </a:outerShdw>
                </a:effectLst>
              </a:rPr>
              <a:t>dans </a:t>
            </a:r>
            <a:r>
              <a:rPr lang="fr-FR" sz="3000" b="1" dirty="0" smtClean="0">
                <a:ln w="0"/>
                <a:effectLst>
                  <a:outerShdw blurRad="38100" dist="19050" dir="2700000" algn="tl" rotWithShape="0">
                    <a:schemeClr val="dk1">
                      <a:alpha val="40000"/>
                    </a:schemeClr>
                  </a:outerShdw>
                </a:effectLst>
              </a:rPr>
              <a:t>Local Storage.</a:t>
            </a:r>
            <a:endParaRPr lang="fr-FR" sz="3000" b="1"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9761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515130"/>
            <a:ext cx="12192000" cy="923330"/>
          </a:xfrm>
          <a:prstGeom prst="rect">
            <a:avLst/>
          </a:prstGeom>
          <a:noFill/>
        </p:spPr>
        <p:txBody>
          <a:bodyPr wrap="square" lIns="91440" tIns="45720" rIns="91440" bIns="45720">
            <a:spAutoFit/>
            <a:scene3d>
              <a:camera prst="orthographicFront"/>
              <a:lightRig rig="threePt" dir="t"/>
            </a:scene3d>
            <a:sp3d extrusionH="57150">
              <a:bevelT h="25400" prst="softRound"/>
            </a:sp3d>
          </a:bodyPr>
          <a:lstStyle/>
          <a:p>
            <a:pPr marL="685800" indent="-685800" algn="l">
              <a:buFont typeface="Wingdings" panose="05000000000000000000" pitchFamily="2" charset="2"/>
              <a:buChar char="Ø"/>
            </a:pPr>
            <a:r>
              <a:rPr lang="fr-FR" sz="5400" b="1" dirty="0" smtClean="0">
                <a:ln w="0"/>
                <a:solidFill>
                  <a:schemeClr val="tx2">
                    <a:lumMod val="50000"/>
                  </a:schemeClr>
                </a:solidFill>
                <a:effectLst/>
                <a:latin typeface="Arial Rounded MT Bold" panose="020F0704030504030204" pitchFamily="34" charset="0"/>
              </a:rPr>
              <a:t>Compte:</a:t>
            </a:r>
            <a:endParaRPr lang="fr-FR" sz="5400" b="1" dirty="0">
              <a:ln w="0"/>
              <a:solidFill>
                <a:schemeClr val="tx2">
                  <a:lumMod val="50000"/>
                </a:schemeClr>
              </a:solidFill>
              <a:effectLst/>
              <a:latin typeface="Arial Rounded MT Bold" panose="020F0704030504030204" pitchFamily="34" charset="0"/>
            </a:endParaRPr>
          </a:p>
        </p:txBody>
      </p:sp>
      <p:sp>
        <p:nvSpPr>
          <p:cNvPr id="4" name="Rectangle 3"/>
          <p:cNvSpPr/>
          <p:nvPr/>
        </p:nvSpPr>
        <p:spPr>
          <a:xfrm>
            <a:off x="0" y="1999146"/>
            <a:ext cx="12192001" cy="3323987"/>
          </a:xfrm>
          <a:prstGeom prst="rect">
            <a:avLst/>
          </a:prstGeom>
          <a:noFill/>
        </p:spPr>
        <p:txBody>
          <a:bodyPr wrap="square" lIns="91440" tIns="45720" rIns="91440" bIns="45720">
            <a:spAutoFit/>
          </a:bodyPr>
          <a:lstStyle/>
          <a:p>
            <a:r>
              <a:rPr lang="fr-FR" sz="3000" dirty="0">
                <a:ln w="0"/>
                <a:effectLst>
                  <a:outerShdw blurRad="38100" dist="19050" dir="2700000" algn="tl" rotWithShape="0">
                    <a:schemeClr val="dk1">
                      <a:alpha val="40000"/>
                    </a:schemeClr>
                  </a:outerShdw>
                </a:effectLst>
              </a:rPr>
              <a:t>Sur cette page, vous pouvez voir les résultats des tests que vous avez </a:t>
            </a:r>
            <a:r>
              <a:rPr lang="fr-FR" sz="3000" dirty="0" smtClean="0">
                <a:ln w="0"/>
                <a:effectLst>
                  <a:outerShdw blurRad="38100" dist="19050" dir="2700000" algn="tl" rotWithShape="0">
                    <a:schemeClr val="dk1">
                      <a:alpha val="40000"/>
                    </a:schemeClr>
                  </a:outerShdw>
                </a:effectLst>
              </a:rPr>
              <a:t>passés</a:t>
            </a:r>
            <a:r>
              <a:rPr lang="ar-MA" sz="3000" dirty="0" smtClean="0">
                <a:ln w="0"/>
                <a:effectLst>
                  <a:outerShdw blurRad="38100" dist="19050" dir="2700000" algn="tl" rotWithShape="0">
                    <a:schemeClr val="dk1">
                      <a:alpha val="40000"/>
                    </a:schemeClr>
                  </a:outerShdw>
                </a:effectLst>
              </a:rPr>
              <a:t>.</a:t>
            </a:r>
          </a:p>
          <a:p>
            <a:endParaRPr lang="ar-MA" sz="3000" dirty="0">
              <a:ln w="0"/>
              <a:effectLst>
                <a:outerShdw blurRad="38100" dist="19050" dir="2700000" algn="tl" rotWithShape="0">
                  <a:schemeClr val="dk1">
                    <a:alpha val="40000"/>
                  </a:schemeClr>
                </a:outerShdw>
              </a:effectLst>
            </a:endParaRPr>
          </a:p>
          <a:p>
            <a:r>
              <a:rPr lang="fr-FR" sz="3000" dirty="0">
                <a:ln w="0"/>
                <a:effectLst>
                  <a:outerShdw blurRad="38100" dist="19050" dir="2700000" algn="tl" rotWithShape="0">
                    <a:schemeClr val="dk1">
                      <a:alpha val="40000"/>
                    </a:schemeClr>
                  </a:outerShdw>
                </a:effectLst>
              </a:rPr>
              <a:t>Et cette page vous permet </a:t>
            </a:r>
            <a:r>
              <a:rPr lang="fr-FR" sz="3000" dirty="0" smtClean="0">
                <a:ln w="0"/>
                <a:effectLst>
                  <a:outerShdw blurRad="38100" dist="19050" dir="2700000" algn="tl" rotWithShape="0">
                    <a:schemeClr val="dk1">
                      <a:alpha val="40000"/>
                    </a:schemeClr>
                  </a:outerShdw>
                </a:effectLst>
              </a:rPr>
              <a:t>de:</a:t>
            </a:r>
          </a:p>
          <a:p>
            <a:endParaRPr lang="fr-FR" sz="3000" dirty="0" smtClean="0">
              <a:ln w="0"/>
              <a:effectLst>
                <a:outerShdw blurRad="38100" dist="19050" dir="2700000" algn="tl" rotWithShape="0">
                  <a:schemeClr val="dk1">
                    <a:alpha val="40000"/>
                  </a:schemeClr>
                </a:outerShdw>
              </a:effectLst>
            </a:endParaRPr>
          </a:p>
          <a:p>
            <a:pPr marL="457200" indent="-457200">
              <a:buFont typeface="Wingdings" panose="05000000000000000000" pitchFamily="2" charset="2"/>
              <a:buChar char="ü"/>
            </a:pPr>
            <a:r>
              <a:rPr lang="fr-FR" sz="3000" dirty="0" smtClean="0">
                <a:ln w="0"/>
                <a:effectLst>
                  <a:outerShdw blurRad="38100" dist="19050" dir="2700000" algn="tl" rotWithShape="0">
                    <a:schemeClr val="dk1">
                      <a:alpha val="40000"/>
                    </a:schemeClr>
                  </a:outerShdw>
                </a:effectLst>
              </a:rPr>
              <a:t>Repasser </a:t>
            </a:r>
            <a:r>
              <a:rPr lang="fr-FR" sz="3000" dirty="0">
                <a:ln w="0"/>
                <a:effectLst>
                  <a:outerShdw blurRad="38100" dist="19050" dir="2700000" algn="tl" rotWithShape="0">
                    <a:schemeClr val="dk1">
                      <a:alpha val="40000"/>
                    </a:schemeClr>
                  </a:outerShdw>
                </a:effectLst>
              </a:rPr>
              <a:t>test </a:t>
            </a:r>
            <a:endParaRPr lang="fr-FR" sz="3000" dirty="0" smtClean="0">
              <a:ln w="0"/>
              <a:effectLst>
                <a:outerShdw blurRad="38100" dist="19050" dir="2700000" algn="tl" rotWithShape="0">
                  <a:schemeClr val="dk1">
                    <a:alpha val="40000"/>
                  </a:schemeClr>
                </a:outerShdw>
              </a:effectLst>
            </a:endParaRPr>
          </a:p>
          <a:p>
            <a:pPr marL="457200" indent="-457200">
              <a:buFont typeface="Wingdings" panose="05000000000000000000" pitchFamily="2" charset="2"/>
              <a:buChar char="ü"/>
            </a:pPr>
            <a:r>
              <a:rPr lang="fr-FR" sz="3000" dirty="0" smtClean="0">
                <a:ln w="0"/>
                <a:effectLst>
                  <a:outerShdw blurRad="38100" dist="19050" dir="2700000" algn="tl" rotWithShape="0">
                    <a:schemeClr val="dk1">
                      <a:alpha val="40000"/>
                    </a:schemeClr>
                  </a:outerShdw>
                </a:effectLst>
              </a:rPr>
              <a:t>Supprimer </a:t>
            </a:r>
            <a:r>
              <a:rPr lang="fr-FR" sz="3000" dirty="0">
                <a:ln w="0"/>
                <a:effectLst>
                  <a:outerShdw blurRad="38100" dist="19050" dir="2700000" algn="tl" rotWithShape="0">
                    <a:schemeClr val="dk1">
                      <a:alpha val="40000"/>
                    </a:schemeClr>
                  </a:outerShdw>
                </a:effectLst>
              </a:rPr>
              <a:t>test </a:t>
            </a:r>
            <a:endParaRPr lang="fr-FR" sz="3000" dirty="0" smtClean="0">
              <a:ln w="0"/>
              <a:effectLst>
                <a:outerShdw blurRad="38100" dist="19050" dir="2700000" algn="tl" rotWithShape="0">
                  <a:schemeClr val="dk1">
                    <a:alpha val="40000"/>
                  </a:schemeClr>
                </a:outerShdw>
              </a:effectLst>
            </a:endParaRPr>
          </a:p>
          <a:p>
            <a:pPr marL="457200" indent="-457200">
              <a:buFont typeface="Wingdings" panose="05000000000000000000" pitchFamily="2" charset="2"/>
              <a:buChar char="ü"/>
            </a:pPr>
            <a:r>
              <a:rPr lang="fr-FR" sz="3000" dirty="0" smtClean="0">
                <a:ln w="0"/>
                <a:effectLst>
                  <a:outerShdw blurRad="38100" dist="19050" dir="2700000" algn="tl" rotWithShape="0">
                    <a:schemeClr val="dk1">
                      <a:alpha val="40000"/>
                    </a:schemeClr>
                  </a:outerShdw>
                </a:effectLst>
              </a:rPr>
              <a:t>Vider </a:t>
            </a:r>
            <a:r>
              <a:rPr lang="fr-FR" sz="3000" dirty="0">
                <a:ln w="0"/>
                <a:effectLst>
                  <a:outerShdw blurRad="38100" dist="19050" dir="2700000" algn="tl" rotWithShape="0">
                    <a:schemeClr val="dk1">
                      <a:alpha val="40000"/>
                    </a:schemeClr>
                  </a:outerShdw>
                </a:effectLst>
              </a:rPr>
              <a:t>le </a:t>
            </a:r>
            <a:r>
              <a:rPr lang="fr-FR" sz="3000" dirty="0" smtClean="0">
                <a:ln w="0"/>
                <a:effectLst>
                  <a:outerShdw blurRad="38100" dist="19050" dir="2700000" algn="tl" rotWithShape="0">
                    <a:schemeClr val="dk1">
                      <a:alpha val="40000"/>
                    </a:schemeClr>
                  </a:outerShdw>
                </a:effectLst>
              </a:rPr>
              <a:t>compte (Supprimer tous les tests)</a:t>
            </a:r>
            <a:endParaRPr lang="fr-FR" sz="30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08040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0" y="1328946"/>
            <a:ext cx="12192000" cy="3631763"/>
          </a:xfrm>
          <a:prstGeom prst="rect">
            <a:avLst/>
          </a:prstGeom>
          <a:noFill/>
        </p:spPr>
        <p:txBody>
          <a:bodyPr wrap="square" lIns="91440" tIns="45720" rIns="91440" bIns="45720">
            <a:spAutoFit/>
          </a:bodyPr>
          <a:lstStyle/>
          <a:p>
            <a:pPr algn="ctr"/>
            <a:r>
              <a:rPr lang="fr-FR" sz="11500" b="1" dirty="0">
                <a:ln w="9525">
                  <a:solidFill>
                    <a:schemeClr val="bg1"/>
                  </a:solidFill>
                  <a:prstDash val="solid"/>
                </a:ln>
                <a:effectLst>
                  <a:outerShdw blurRad="12700" dist="38100" dir="2700000" algn="tl" rotWithShape="0">
                    <a:schemeClr val="bg1">
                      <a:lumMod val="50000"/>
                    </a:schemeClr>
                  </a:outerShdw>
                </a:effectLst>
                <a:latin typeface="Arial Rounded MT Bold" panose="020F0704030504030204" pitchFamily="34" charset="0"/>
              </a:rPr>
              <a:t>Merci pour votre attention</a:t>
            </a:r>
          </a:p>
        </p:txBody>
      </p:sp>
    </p:spTree>
    <p:extLst>
      <p:ext uri="{BB962C8B-B14F-4D97-AF65-F5344CB8AC3E}">
        <p14:creationId xmlns:p14="http://schemas.microsoft.com/office/powerpoint/2010/main" val="63951965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422</TotalTime>
  <Words>332</Words>
  <Application>Microsoft Office PowerPoint</Application>
  <PresentationFormat>Grand écran</PresentationFormat>
  <Paragraphs>37</Paragraphs>
  <Slides>8</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8</vt:i4>
      </vt:variant>
    </vt:vector>
  </HeadingPairs>
  <TitlesOfParts>
    <vt:vector size="15" baseType="lpstr">
      <vt:lpstr>Arial</vt:lpstr>
      <vt:lpstr>Arial Black</vt:lpstr>
      <vt:lpstr>Arial Rounded MT Bold</vt:lpstr>
      <vt:lpstr>Calibri</vt:lpstr>
      <vt:lpstr>Calibri Light</vt:lpstr>
      <vt:lpstr>Wingdings</vt:lpstr>
      <vt:lpstr>Thème Office</vt:lpstr>
      <vt:lpstr>Présentation du Projet en JQuery</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 Projet en JavaScript</dc:title>
  <dc:creator>Driss raiss</dc:creator>
  <cp:lastModifiedBy>Driss raiss</cp:lastModifiedBy>
  <cp:revision>30</cp:revision>
  <dcterms:created xsi:type="dcterms:W3CDTF">2022-05-04T21:58:07Z</dcterms:created>
  <dcterms:modified xsi:type="dcterms:W3CDTF">2022-05-08T22:29:04Z</dcterms:modified>
</cp:coreProperties>
</file>