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91D77-F61E-431F-A355-48B128CC49C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73493-87FF-4BB2-8E14-DD4E6798F1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5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3493-87FF-4BB2-8E14-DD4E6798F1C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8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5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33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14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2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5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32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4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4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1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649F-22AC-4A19-93F3-28F5B3A2324D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D7857-78EA-4852-979A-2E4B573BF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9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43436"/>
            <a:ext cx="12192000" cy="3675530"/>
          </a:xfrm>
        </p:spPr>
        <p:txBody>
          <a:bodyPr>
            <a:noAutofit/>
          </a:bodyPr>
          <a:lstStyle/>
          <a:p>
            <a:r>
              <a:rPr lang="fr-FR" sz="11500" b="1" baseline="-25000" dirty="0" smtClean="0">
                <a:effectLst>
                  <a:outerShdw dist="38100" dir="2700000" algn="bl">
                    <a:schemeClr val="accent5"/>
                  </a:outerShdw>
                </a:effectLst>
              </a:rPr>
              <a:t>Présentation du Projet en </a:t>
            </a:r>
            <a:r>
              <a:rPr lang="fr-FR" sz="11500" b="1" baseline="-25000" dirty="0" smtClean="0">
                <a:solidFill>
                  <a:srgbClr val="FF0000"/>
                </a:solidFill>
                <a:effectLst>
                  <a:outerShdw dist="38100" dir="2700000" algn="bl">
                    <a:schemeClr val="accent5"/>
                  </a:outerShdw>
                </a:effectLst>
              </a:rPr>
              <a:t>JavaScript</a:t>
            </a:r>
            <a:endParaRPr lang="fr-FR" sz="11500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76042" y="5280212"/>
            <a:ext cx="1972235" cy="551508"/>
          </a:xfrm>
        </p:spPr>
        <p:txBody>
          <a:bodyPr>
            <a:normAutofit/>
          </a:bodyPr>
          <a:lstStyle/>
          <a:p>
            <a:r>
              <a:rPr lang="fr-FR" sz="2800" b="1" i="1" dirty="0" smtClean="0"/>
              <a:t>Driss RAISS</a:t>
            </a:r>
            <a:endParaRPr lang="fr-FR" sz="2800" b="1" i="1" dirty="0"/>
          </a:p>
        </p:txBody>
      </p:sp>
    </p:spTree>
    <p:extLst>
      <p:ext uri="{BB962C8B-B14F-4D97-AF65-F5344CB8AC3E}">
        <p14:creationId xmlns:p14="http://schemas.microsoft.com/office/powerpoint/2010/main" val="28021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9271"/>
            <a:ext cx="121919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7200" b="1" dirty="0" smtClean="0">
                <a:ln w="95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Plan</a:t>
            </a:r>
            <a:r>
              <a:rPr lang="fr-FR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endParaRPr lang="fr-FR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4425" y="1799292"/>
            <a:ext cx="110775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Font typeface="Wingdings" panose="05000000000000000000" pitchFamily="2" charset="2"/>
              <a:buChar char="Ø"/>
            </a:pPr>
            <a:r>
              <a:rPr lang="fr-FR" sz="5400" b="1" cap="none" spc="0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Présentation du </a:t>
            </a:r>
            <a:r>
              <a:rPr lang="fr-FR" sz="5400" b="1" dirty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site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4425" y="2882314"/>
            <a:ext cx="110775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Font typeface="Wingdings" panose="05000000000000000000" pitchFamily="2" charset="2"/>
              <a:buChar char="Ø"/>
            </a:pPr>
            <a:r>
              <a:rPr lang="fr-FR" sz="5400" b="1" cap="none" spc="0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Les langues sur le site</a:t>
            </a:r>
            <a:endParaRPr lang="fr-FR" sz="5400" b="1" cap="none" spc="0" dirty="0">
              <a:ln w="22225">
                <a:solidFill>
                  <a:srgbClr val="7030A0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4425" y="5048358"/>
            <a:ext cx="110775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Font typeface="Wingdings" panose="05000000000000000000" pitchFamily="2" charset="2"/>
              <a:buChar char="Ø"/>
            </a:pPr>
            <a:r>
              <a:rPr lang="fr-FR" sz="5400" b="1" cap="none" spc="0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Les produite et le panier</a:t>
            </a:r>
            <a:endParaRPr lang="fr-FR" sz="5400" b="1" cap="none" spc="0" dirty="0">
              <a:ln w="22225">
                <a:solidFill>
                  <a:srgbClr val="7030A0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4425" y="3965336"/>
            <a:ext cx="110775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Font typeface="Wingdings" panose="05000000000000000000" pitchFamily="2" charset="2"/>
              <a:buChar char="Ø"/>
            </a:pPr>
            <a:r>
              <a:rPr lang="fr-FR" sz="5400" b="1" cap="none" spc="0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Les </a:t>
            </a:r>
            <a:r>
              <a:rPr lang="fr-FR" sz="54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modes sur le site</a:t>
            </a:r>
            <a:endParaRPr lang="fr-FR" sz="5400" b="1" cap="none" spc="0" dirty="0">
              <a:ln w="22225">
                <a:solidFill>
                  <a:srgbClr val="7030A0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513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fr-FR" sz="5400" b="1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Présentation du site:</a:t>
            </a:r>
            <a:endParaRPr lang="fr-FR" sz="5400" b="1" dirty="0">
              <a:ln w="0"/>
              <a:solidFill>
                <a:schemeClr val="tx2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4782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projet est un site </a:t>
            </a:r>
            <a:r>
              <a:rPr lang="fr-FR" sz="29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e-commerce</a:t>
            </a:r>
            <a:r>
              <a:rPr lang="fr-FR" sz="2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qui </a:t>
            </a:r>
            <a:r>
              <a:rPr lang="fr-FR" sz="2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 des produits </a:t>
            </a:r>
            <a:r>
              <a:rPr lang="fr-FR" sz="2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informatiques.</a:t>
            </a:r>
            <a:endParaRPr lang="ar-MA" sz="29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projet s'est basé sur  </a:t>
            </a:r>
            <a:r>
              <a:rPr lang="fr-FR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fr-F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fr-F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et </a:t>
            </a:r>
            <a:r>
              <a:rPr lang="fr-FR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fr-F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ar-MA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2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site s'appuie fortement sur </a:t>
            </a:r>
            <a:r>
              <a:rPr lang="fr-FR" sz="29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fr-FR" sz="29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ocalStorage</a:t>
            </a:r>
            <a:r>
              <a:rPr lang="fr-FR" sz="2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en attente d'être développé avec la base de données.</a:t>
            </a:r>
          </a:p>
          <a:p>
            <a:endParaRPr lang="fr-F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6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513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fr-FR" sz="5400" b="1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Les langues sur le site:</a:t>
            </a:r>
            <a:endParaRPr lang="fr-FR" sz="5400" b="1" dirty="0">
              <a:ln w="0"/>
              <a:solidFill>
                <a:schemeClr val="tx2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1999146"/>
            <a:ext cx="12192001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</a:t>
            </a:r>
            <a:r>
              <a:rPr lang="fr-F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 prend en charge trois langues, qui sont </a:t>
            </a:r>
            <a:r>
              <a:rPr lang="fr-FR" sz="3000" b="1" dirty="0">
                <a:ln w="0"/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l'anglais</a:t>
            </a:r>
            <a:r>
              <a:rPr lang="fr-F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le </a:t>
            </a:r>
            <a:r>
              <a:rPr lang="fr-FR" sz="3000" b="1" dirty="0">
                <a:ln w="0"/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français</a:t>
            </a:r>
            <a:r>
              <a:rPr lang="fr-FR" sz="3000" dirty="0">
                <a:ln w="0"/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</a:t>
            </a:r>
            <a:r>
              <a:rPr lang="fr-FR" sz="3000" b="1" dirty="0">
                <a:ln w="0"/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l'arabe</a:t>
            </a:r>
            <a:r>
              <a:rPr lang="fr-F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ar-MA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ar-MA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</a:t>
            </a:r>
            <a:r>
              <a:rPr lang="fr-F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langue par défaut est l'anglais</a:t>
            </a:r>
            <a:endParaRPr lang="ar-MA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ar-MA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Chaque </a:t>
            </a:r>
            <a:r>
              <a:rPr lang="fr-F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langage a une fonction qu'il exécute après avoir été </a:t>
            </a:r>
            <a:r>
              <a:rPr lang="fr-F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appelé</a:t>
            </a:r>
            <a:r>
              <a:rPr lang="ar-MA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ar-MA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Après chaque changement, la langue est mise à jour dans </a:t>
            </a:r>
            <a:r>
              <a:rPr lang="fr-F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localStore.</a:t>
            </a:r>
          </a:p>
        </p:txBody>
      </p:sp>
    </p:spTree>
    <p:extLst>
      <p:ext uri="{BB962C8B-B14F-4D97-AF65-F5344CB8AC3E}">
        <p14:creationId xmlns:p14="http://schemas.microsoft.com/office/powerpoint/2010/main" val="41572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513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fr-FR" sz="5400" b="1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Les modes sur le site:</a:t>
            </a:r>
            <a:endParaRPr lang="fr-FR" sz="5400" b="1" dirty="0">
              <a:ln w="0"/>
              <a:solidFill>
                <a:schemeClr val="tx2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1999146"/>
            <a:ext cx="12192001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site prend en charge trois modes, qui sont le mode </a:t>
            </a:r>
            <a:r>
              <a:rPr lang="fr-FR" sz="3000" b="1" cap="none" spc="0" dirty="0" smtClean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r-FR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le mode </a:t>
            </a:r>
            <a:r>
              <a:rPr lang="fr-FR" sz="3000" b="1" cap="none" spc="0" dirty="0" smtClean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nuit</a:t>
            </a:r>
            <a:r>
              <a:rPr lang="fr-FR" sz="3000" b="0" cap="none" spc="0" dirty="0" smtClean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le mode </a:t>
            </a:r>
            <a:r>
              <a:rPr lang="fr-FR" sz="3000" b="1" cap="none" spc="0" dirty="0" smtClean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automatique</a:t>
            </a:r>
            <a:r>
              <a:rPr lang="fr-FR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Cette fonctionnalité dépend des fichiers </a:t>
            </a:r>
            <a:r>
              <a:rPr lang="fr-FR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fr-FR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ar-MA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ar-MA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mode automatique dépend du temps, dans lequel au matin c'est le mode normal et le soir c'est le mode nuit.</a:t>
            </a:r>
          </a:p>
          <a:p>
            <a:endParaRPr lang="fr-F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Après chaque changement, </a:t>
            </a:r>
            <a:r>
              <a:rPr lang="fr-F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mode est </a:t>
            </a:r>
            <a:r>
              <a:rPr lang="fr-F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mise à jour dans </a:t>
            </a:r>
            <a:r>
              <a:rPr lang="fr-FR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localStore</a:t>
            </a:r>
            <a:r>
              <a:rPr lang="fr-F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46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513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fr-FR" sz="5400" b="1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Les </a:t>
            </a:r>
            <a:r>
              <a:rPr lang="fr-FR" sz="54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produits et le panier</a:t>
            </a:r>
            <a:r>
              <a:rPr lang="fr-FR" sz="5400" b="1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:</a:t>
            </a:r>
            <a:endParaRPr lang="fr-FR" sz="5400" b="1" dirty="0">
              <a:ln w="0"/>
              <a:solidFill>
                <a:schemeClr val="tx2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47827"/>
            <a:ext cx="12192000" cy="45704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</a:t>
            </a:r>
            <a:r>
              <a:rPr lang="fr-FR" sz="2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panier est un tableau dans lequel sont affichés les produits sélectionnés (le tableau reprend les données de </a:t>
            </a:r>
            <a:r>
              <a:rPr lang="fr-FR" sz="2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localStorage</a:t>
            </a:r>
            <a:r>
              <a:rPr lang="fr-FR" sz="2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endParaRPr lang="fr-FR" sz="29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2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Avec ce tableau, vous pouvez </a:t>
            </a:r>
            <a:r>
              <a:rPr lang="fr-FR" sz="2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fr-FR" sz="29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9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Augmenter</a:t>
            </a:r>
            <a:r>
              <a:rPr lang="fr-FR" sz="29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9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quantité de </a:t>
            </a:r>
            <a:r>
              <a:rPr lang="fr-FR" sz="29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produit</a:t>
            </a:r>
            <a:r>
              <a:rPr lang="fr-FR" sz="2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ar-MA" sz="29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9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FR" sz="29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iminution</a:t>
            </a:r>
            <a:r>
              <a:rPr lang="fr-FR" sz="29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9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la quantité de </a:t>
            </a:r>
            <a:r>
              <a:rPr lang="fr-FR" sz="29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produit.</a:t>
            </a:r>
            <a:endParaRPr lang="ar-MA" sz="2900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9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fr-FR" sz="29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upprimer</a:t>
            </a:r>
            <a:r>
              <a:rPr lang="fr-FR" sz="29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9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</a:t>
            </a:r>
            <a:r>
              <a:rPr lang="fr-FR" sz="29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produit.</a:t>
            </a:r>
            <a:endParaRPr lang="ar-MA" sz="2900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9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Vider</a:t>
            </a:r>
            <a:r>
              <a:rPr lang="fr-FR" sz="29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9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</a:t>
            </a:r>
            <a:r>
              <a:rPr lang="fr-FR" sz="29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panier.</a:t>
            </a:r>
            <a:endParaRPr lang="fr-FR" sz="29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7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28946"/>
            <a:ext cx="121920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fr-FR" sz="11500" b="1" dirty="0">
                <a:ln w="0"/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 Rounded MT Bold" panose="020F0704030504030204" pitchFamily="34" charset="0"/>
              </a:rPr>
              <a:t>Merci pour votre attention</a:t>
            </a:r>
            <a:endParaRPr lang="fr-FR" sz="11500" b="1" dirty="0">
              <a:ln w="0"/>
              <a:solidFill>
                <a:schemeClr val="tx2">
                  <a:lumMod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257</Words>
  <Application>Microsoft Office PowerPoint</Application>
  <PresentationFormat>Grand écran</PresentationFormat>
  <Paragraphs>38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Wingdings</vt:lpstr>
      <vt:lpstr>Thème Office</vt:lpstr>
      <vt:lpstr>Présentation du Projet en JavaScript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en JavaScript</dc:title>
  <dc:creator>Driss raiss</dc:creator>
  <cp:lastModifiedBy>Driss raiss</cp:lastModifiedBy>
  <cp:revision>19</cp:revision>
  <dcterms:created xsi:type="dcterms:W3CDTF">2022-05-04T21:58:07Z</dcterms:created>
  <dcterms:modified xsi:type="dcterms:W3CDTF">2022-05-06T16:38:36Z</dcterms:modified>
</cp:coreProperties>
</file>