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1FB8E2-2778-4140-9768-F21979C57BB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BE3FC3-6D9B-4ED1-9DF6-05624E983B3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mk-MK" i="1" u="sng" dirty="0">
                <a:solidFill>
                  <a:schemeClr val="bg1"/>
                </a:solidFill>
              </a:rPr>
              <a:t>ЖИВКО ЧИНГО</a:t>
            </a:r>
            <a:endParaRPr lang="en-US" i="1" u="sng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3600" b="1" i="1" u="sng" dirty="0">
                <a:solidFill>
                  <a:schemeClr val="bg1"/>
                </a:solidFill>
              </a:rPr>
              <a:t>„СРЕБРЕНИТЕ СНЕГОВИ“</a:t>
            </a:r>
          </a:p>
          <a:p>
            <a:pPr algn="ctr"/>
            <a:r>
              <a:rPr lang="mk-MK" sz="3600" b="1" i="1" u="sng" dirty="0">
                <a:solidFill>
                  <a:schemeClr val="bg1"/>
                </a:solidFill>
              </a:rPr>
              <a:t>„ГОЛЕМАТА ВОДА“</a:t>
            </a:r>
            <a:endParaRPr lang="en-US" sz="3600" b="1" i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10000"/>
          </a:bodyPr>
          <a:lstStyle/>
          <a:p>
            <a:r>
              <a:rPr lang="mk-MK" b="1" u="sng" dirty="0"/>
              <a:t>АРИТОН ЈАКОВЛЕСКИ: </a:t>
            </a:r>
            <a:r>
              <a:rPr lang="mk-MK" dirty="0"/>
              <a:t>управителот на Домот, учесник во Револуијата, се однесува како војната се уште да не е завршена. Децата за него се големи непријатели. Неговиот систем на образование и воспитание е многу суров, навредлив, омаловажувачки и често со примена на физичка сила. Нема соодветно образование ниту искуство во педагошка работа, тој не знае за поинаков начин на воспитување. За среќа на крај ја сфаќа сопствената грешка и за него има надеж. Кога ќе им се доближи и ќе почне да ги сфаќа децата, тој ќе може вистински да им се посвети и вистински да си ја извршува својата работа.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endParaRPr lang="mk-MK" b="1" u="sng" dirty="0"/>
          </a:p>
          <a:p>
            <a:r>
              <a:rPr lang="mk-MK" b="1" u="sng" dirty="0"/>
              <a:t>ОЛИВЕРА СРЕЗОСКА: </a:t>
            </a:r>
            <a:r>
              <a:rPr lang="mk-MK" dirty="0"/>
              <a:t>помошник на управителот во Домот. Таа е типичен лош наставник, применува непредагошки методи и уживада ги казнува и омаловажува децата. Нејзино најголемо задоволство е да измислува нови казни и да го гледа страшниот ефект од нив. Таа не може и не сака да ги разбере децата. Нејзиниот однос предизвикува само омраза.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mk-MK" b="1" u="sng" dirty="0"/>
              <a:t>Одговори на поставените прашања!</a:t>
            </a:r>
            <a:endParaRPr lang="en-US" dirty="0"/>
          </a:p>
          <a:p>
            <a:r>
              <a:rPr lang="mk-MK" b="1" dirty="0"/>
              <a:t>1.Кој е раскажувач во романот?</a:t>
            </a:r>
            <a:endParaRPr lang="en-US" dirty="0"/>
          </a:p>
          <a:p>
            <a:r>
              <a:rPr lang="mk-MK" b="1" dirty="0"/>
              <a:t>2.Тема во романот е...</a:t>
            </a:r>
            <a:endParaRPr lang="en-US" dirty="0"/>
          </a:p>
          <a:p>
            <a:r>
              <a:rPr lang="mk-MK" b="1" dirty="0"/>
              <a:t>3.Идеја во романот е...</a:t>
            </a:r>
            <a:endParaRPr lang="en-US" dirty="0"/>
          </a:p>
          <a:p>
            <a:r>
              <a:rPr lang="mk-MK" b="1" dirty="0"/>
              <a:t>4.Кое е симболичкото значење на насловот „Големата вода“?</a:t>
            </a:r>
            <a:endParaRPr lang="en-US" dirty="0"/>
          </a:p>
          <a:p>
            <a:r>
              <a:rPr lang="mk-MK" b="1" dirty="0"/>
              <a:t>5.Како се поделени ликовите во романот?</a:t>
            </a:r>
            <a:endParaRPr lang="en-US" dirty="0"/>
          </a:p>
          <a:p>
            <a:r>
              <a:rPr lang="mk-MK" b="1" dirty="0"/>
              <a:t>6.Во романот ги среќаваме следниве ликови: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br>
              <a:rPr lang="mk-MK" b="1" u="sng" dirty="0">
                <a:solidFill>
                  <a:schemeClr val="tx1"/>
                </a:solidFill>
              </a:rPr>
            </a:br>
            <a:r>
              <a:rPr lang="mk-MK" sz="4000" b="1" u="sng" dirty="0">
                <a:solidFill>
                  <a:schemeClr val="tx1"/>
                </a:solidFill>
              </a:rPr>
              <a:t>ЖИВКО ЧИНГО (1935 - 1987)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/>
              <a:t>Современ македонски пистел, роден во селото Велгошти, Охридско. Гимназија завршил во Охрид, а Филозофски Факултет во Скопје. Извесно време работи како професор по македонски јазик во Охрид, а потоа како новинар во „Млад борец“ и Телевизија Скопје. Во литературата се појави со во 1962 година со првата збирка раскази </a:t>
            </a:r>
            <a:r>
              <a:rPr lang="mk-MK" b="1" u="sng" dirty="0"/>
              <a:t>„Пасквелија“.  </a:t>
            </a:r>
            <a:r>
              <a:rPr lang="mk-MK" dirty="0"/>
              <a:t>Втората книга </a:t>
            </a:r>
            <a:r>
              <a:rPr lang="mk-MK" b="1" u="sng" dirty="0"/>
              <a:t>„Нова Пасквелија“ </a:t>
            </a:r>
            <a:r>
              <a:rPr lang="mk-MK" dirty="0"/>
              <a:t>го потврди неговиот мајсторски збор.  Исклучително високи уметнички квалитети пројави во романите: </a:t>
            </a:r>
            <a:r>
              <a:rPr lang="mk-MK" b="1" u="sng" dirty="0"/>
              <a:t>„Сребрените снегови“, „Големата вода“ и „Бабаџан“. </a:t>
            </a:r>
            <a:r>
              <a:rPr lang="mk-MK" dirty="0"/>
              <a:t>Бил успешен и како драмски писател. На сцената на Македонскиот народен театар беа изведени неговите драми </a:t>
            </a:r>
            <a:r>
              <a:rPr lang="mk-MK" b="1" u="sng" dirty="0"/>
              <a:t>„Образов“, „Кенгурски скок“ и „Макавејски празници“.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mk-MK" b="1" u="sng" dirty="0">
                <a:solidFill>
                  <a:schemeClr val="tx1"/>
                </a:solidFill>
              </a:rPr>
              <a:t>„СРЕБРЕНИТЕ СНЕГОВИ“ </a:t>
            </a:r>
            <a:br>
              <a:rPr lang="en-US" dirty="0"/>
            </a:br>
            <a:r>
              <a:rPr lang="mk-MK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mk-MK" dirty="0"/>
          </a:p>
          <a:p>
            <a:r>
              <a:rPr lang="mk-MK" dirty="0"/>
              <a:t>Во селото владее онаа праисконкса омраза меѓу горното и долното маало. Со таа омраза, од генерација во генерација, се заразуваат и се трујат и најмладите... И ете, токму во таа и таква средина одеднаш доаѓа „народната учителка Ген“ за да го фрли новото семе на просветата. Селаните ја пречекуваат со студен молк и со необјаснив презир во погледите, со недоверба и омраза. Се обидуваат и со најгруби постапки да ја оневозможат во работата. Но Ген не знае за страв и колебливост. Иако понекогаш, во часовите на осаменост, ја обзема длабок внатрешен очај, Ген не и се предава на малодушноста.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10000"/>
          </a:bodyPr>
          <a:lstStyle/>
          <a:p>
            <a:r>
              <a:rPr lang="mk-MK" dirty="0"/>
              <a:t>Таа има силна огнена вера во децата и неизмерна љубов спрема нив</a:t>
            </a:r>
            <a:r>
              <a:rPr lang="en-US" dirty="0"/>
              <a:t>; </a:t>
            </a:r>
            <a:r>
              <a:rPr lang="mk-MK" dirty="0"/>
              <a:t>убедена е во благородноста на својата работа и со искреност и кристална чистота во душата, со своите светли и секогаш насмеани очи, со својата натчовечка упорност и истрајност, најпосле со своето добро срце почнува да го растопува мразот што се нафаќал околу срцата на селаните. Нејзината девиза е сосема јаса и недвосмислена: „За да живее човек убаво, човечки треба да работи, да работи со љубов со вера“. Токму тоа е гаранција за нејзиниот успех во работата. Таа ја придобива љубовта на децата од двете „завојувани“ маала и им помага на немоќните, на болните и сиромашните.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20000"/>
          </a:bodyPr>
          <a:lstStyle/>
          <a:p>
            <a:endParaRPr lang="mk-MK" dirty="0"/>
          </a:p>
          <a:p>
            <a:r>
              <a:rPr lang="mk-MK" dirty="0"/>
              <a:t>Таа ја ткрива пред нив својата благородна душа и тоа е доволно нејзините млади ученици да прогледаат и со срцето и со разумот дека патот што им го покажува учителката е единствениот светол и прав пат и дека во тоа нема никаква измама. Генка Илиевска не е единствената личност во „Сребрените снегови“. Тука се дадени една цела галерија јунаци: стриковците, училишниот прислужник, трактористот, малиот Климент, Етриевите деца и нивната болна мајка, па прекрасниот Лопушин и многу други. Но Ген е онаа центрлна личност околу која се вртат сите други ликови и настани во романот.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b="1" u="sng" dirty="0">
                <a:solidFill>
                  <a:schemeClr val="tx1"/>
                </a:solidFill>
              </a:rPr>
              <a:t>„ГОЛЕМАТА ВОДА“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mk-MK" dirty="0"/>
          </a:p>
          <a:p>
            <a:r>
              <a:rPr lang="mk-MK" dirty="0"/>
              <a:t>„Големата вода“ е модерен роман во кој раскажувањето е предадено преку главниот лик </a:t>
            </a:r>
            <a:r>
              <a:rPr lang="mk-MK" b="1" u="sng" dirty="0"/>
              <a:t>Лем. Темата </a:t>
            </a:r>
            <a:r>
              <a:rPr lang="mk-MK" dirty="0"/>
              <a:t>во романот е животот на децата, воени сирачиња, во домот за сираци „Светлост“, веднаш по завршувањето на Втората светска војна. </a:t>
            </a:r>
            <a:r>
              <a:rPr lang="mk-MK" b="1" u="sng" dirty="0"/>
              <a:t>Идејата </a:t>
            </a:r>
            <a:r>
              <a:rPr lang="mk-MK" dirty="0"/>
              <a:t>е да се даде остра критика на погрешното сфаќање за начинот на градењето на личноста во Домовите, на погрешниот воспитно – образовен процес во едно постојано и долго чекање да се изградат почовечки, вистински односи меѓу луѓето. Авторот ќе каже: „Не запомнав друго место каде толку бргу умира детството“. Тоа е роман за вечната борба на човекот со сите мрачни сили кои се обидуваат да го расчовечат, борба на животот со смртта, на светлинта со мракот, на големата вода со ѕидот.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10000"/>
          </a:bodyPr>
          <a:lstStyle/>
          <a:p>
            <a:r>
              <a:rPr lang="mk-MK" dirty="0"/>
              <a:t>Насловот -  </a:t>
            </a:r>
            <a:r>
              <a:rPr lang="mk-MK" b="1" u="sng" dirty="0"/>
              <a:t>„ГОЛЕМАТА ВОДА“ , </a:t>
            </a:r>
            <a:r>
              <a:rPr lang="mk-MK" dirty="0"/>
              <a:t>има симболичко значење и ја означува слободата. Покрај неа се јавува ѕидот, кој ја ограничува таа слобода. </a:t>
            </a:r>
            <a:r>
              <a:rPr lang="mk-MK" b="1" u="sng" dirty="0"/>
              <a:t>„СЕНТЕРЛЕВИОТ РИД“ </a:t>
            </a:r>
            <a:r>
              <a:rPr lang="mk-MK" dirty="0"/>
              <a:t>, кој исто така често се јавува како мечта на децата која треба да ја достигнат – ја претставува недостижната слобода.</a:t>
            </a:r>
            <a:endParaRPr lang="en-US" dirty="0"/>
          </a:p>
          <a:p>
            <a:r>
              <a:rPr lang="mk-MK" b="1" u="sng" dirty="0"/>
              <a:t>Дејството </a:t>
            </a:r>
            <a:r>
              <a:rPr lang="mk-MK" dirty="0"/>
              <a:t>се случува во Дом за воени сирачиња од 1946 до 1949 година.</a:t>
            </a:r>
            <a:endParaRPr lang="en-US" dirty="0"/>
          </a:p>
          <a:p>
            <a:r>
              <a:rPr lang="mk-MK" b="1" u="sng" dirty="0"/>
              <a:t>ЛИКОВИ: </a:t>
            </a:r>
            <a:r>
              <a:rPr lang="mk-MK" dirty="0"/>
              <a:t>Поделбата на ликовите во романот е поделба на деца и возрасни. Некои деца се во светот на возрасните, како Методија Гришкоски, а некои возрасни се во светот на децата – Трифун Трифуноски.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70000" lnSpcReduction="20000"/>
          </a:bodyPr>
          <a:lstStyle/>
          <a:p>
            <a:r>
              <a:rPr lang="mk-MK" b="1" u="sng" dirty="0"/>
              <a:t>ЛЕМ: </a:t>
            </a:r>
            <a:r>
              <a:rPr lang="mk-MK" dirty="0"/>
              <a:t>главниот лик во романот, раскажувачот на случките и на сопственото детство и растење во Домот. Тој доаѓа во Домот како дванаесетгодишно момче, со завршено самоо едно одделение. Се потпишува со ЕМ, бидејќи не ја сакал и не ја научил буквата Л, која го потсетувала на нешто лошо. Единствено „образование“ добил од дедо му – богат речник со вулгарни зборови. Неговиот вујко го дава во дом. За Лем домот е зандана, тврдина на злото, пекол во кој децата се препуштени на милост и немилост на нивните воспитувачи.  Наместо домот да биде заштита за сирачињата, тој е нешто спротивно на тоа. Вошливо и валкано место каде што воспитувачите, децата ги третираат многу лошо како гнасни суштества и нивни непријатели. Воспитувачите го рушат достоинството, карактерот и ја крадат душата на децата. Благодарение на лошото однесување на воспитувачите Лем, заедно со другите деца од домот се обидува да побегне преку сонот за големата вода, за Сентерлевиот рид – за се што значи бегство, па макар и во мислите. Сонот, желбите и верувањето не може да им биде одземено од никого па ни  од лошите воспитувачи. Покрај сите црнила во домот, сите преживеалици, уништеното детство, сепак крајот е оптимистички зошто големата вода доаѓа.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92500" lnSpcReduction="10000"/>
          </a:bodyPr>
          <a:lstStyle/>
          <a:p>
            <a:r>
              <a:rPr lang="mk-MK" b="1" u="sng" dirty="0"/>
              <a:t>ИСАК: </a:t>
            </a:r>
            <a:r>
              <a:rPr lang="mk-MK" dirty="0"/>
              <a:t>зазема посебно место во животот на Лем. Тој е неговиот другар од стројот кој му го доделиле да се грижи за него и неговото однесување. Исак или уште како што го нарекуваат Кејтеновиот син, Лем веднаш го засакал бидејќи тој можел да фантазира и со тоа да обезбеди убаво и сигурно место за живеење. Тој ја излислува големата вода и Сентерлевиот рид го оживува сопствениот сон и го пренесува на сите деца од домот. Тој е единственото дете во домот кое им се спротивставува на воспитувачите, кое покажува храброст и достоинство. На Исак му се восхитуваат сите деца од домот, но на крај забележуваме дека и тој е само дете на кое му недостига мајка.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1295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ЖИВКО ЧИНГО</vt:lpstr>
      <vt:lpstr>                  ЖИВКО ЧИНГО (1935 - 1987) </vt:lpstr>
      <vt:lpstr>„СРЕБРЕНИТЕ СНЕГОВИ“    </vt:lpstr>
      <vt:lpstr>PowerPoint Presentation</vt:lpstr>
      <vt:lpstr>PowerPoint Presentation</vt:lpstr>
      <vt:lpstr>„ГОЛЕМАТА ВОДА“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ЖИВКО ЧИНГО</dc:title>
  <dc:creator>Darko Sarafimoski</dc:creator>
  <cp:lastModifiedBy>Ali Bajrami</cp:lastModifiedBy>
  <cp:revision>4</cp:revision>
  <dcterms:created xsi:type="dcterms:W3CDTF">2022-10-10T11:32:09Z</dcterms:created>
  <dcterms:modified xsi:type="dcterms:W3CDTF">2022-12-14T10:39:15Z</dcterms:modified>
</cp:coreProperties>
</file>