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54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8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D0CE0B-33AA-4B9E-B7EE-67BBD8E8AB4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49CF21-7F1C-4715-BBE1-79234AF8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Capture with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4392.001</a:t>
            </a:r>
          </a:p>
          <a:p>
            <a:r>
              <a:rPr lang="en-US" dirty="0" smtClean="0"/>
              <a:t>Alex Johnston</a:t>
            </a:r>
          </a:p>
          <a:p>
            <a:r>
              <a:rPr lang="en-US" dirty="0" smtClean="0"/>
              <a:t>awj150030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Rig</a:t>
            </a:r>
            <a:endParaRPr lang="en-US" dirty="0"/>
          </a:p>
        </p:txBody>
      </p:sp>
      <p:pic>
        <p:nvPicPr>
          <p:cNvPr id="5" name="Content Placeholder 4" descr="C:\Users\Alex Johnston\AppData\Local\Microsoft\Windows\INetCache\Content.Word\Ri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25" y="1828800"/>
            <a:ext cx="7601001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9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Software</a:t>
            </a:r>
            <a:endParaRPr lang="en-US" dirty="0"/>
          </a:p>
        </p:txBody>
      </p:sp>
      <p:pic>
        <p:nvPicPr>
          <p:cNvPr id="2054" name="Picture 6" descr="Virtual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6" y="1827216"/>
            <a:ext cx="4970958" cy="435258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ose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5521" b="10159"/>
          <a:stretch>
            <a:fillRect/>
          </a:stretch>
        </p:blipFill>
        <p:spPr bwMode="auto">
          <a:xfrm>
            <a:off x="5867424" y="1827216"/>
            <a:ext cx="4271094" cy="4354503"/>
          </a:xfrm>
          <a:prstGeom prst="rect">
            <a:avLst/>
          </a:prstGeom>
          <a:noFill/>
          <a:ln w="3175">
            <a:solidFill>
              <a:srgbClr val="000000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2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Software</a:t>
            </a:r>
            <a:endParaRPr lang="en-US" dirty="0"/>
          </a:p>
        </p:txBody>
      </p:sp>
      <p:pic>
        <p:nvPicPr>
          <p:cNvPr id="3074" name="Picture 2" descr="Demon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3" y="1828799"/>
            <a:ext cx="10069339" cy="4351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(too many)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Serial Communication Encoding</a:t>
            </a:r>
          </a:p>
          <a:p>
            <a:endParaRPr lang="en-US" sz="2400" dirty="0" smtClean="0"/>
          </a:p>
          <a:p>
            <a:r>
              <a:rPr lang="en-US" sz="2400" dirty="0" smtClean="0"/>
              <a:t>Rotational Drift</a:t>
            </a:r>
          </a:p>
          <a:p>
            <a:endParaRPr lang="en-US" sz="2400" dirty="0" smtClean="0"/>
          </a:p>
          <a:p>
            <a:r>
              <a:rPr lang="en-US" sz="2400" dirty="0" smtClean="0"/>
              <a:t>MPU6050 breaks I2C Standard</a:t>
            </a:r>
          </a:p>
          <a:p>
            <a:endParaRPr lang="en-US" sz="2400" dirty="0" smtClean="0"/>
          </a:p>
          <a:p>
            <a:r>
              <a:rPr lang="en-US" sz="2400" dirty="0"/>
              <a:t>Quaternion </a:t>
            </a:r>
            <a:r>
              <a:rPr lang="en-US" sz="2400" dirty="0" smtClean="0"/>
              <a:t>Nonsense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56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</TotalTime>
  <Words>31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Motion Capture with Arduino</vt:lpstr>
      <vt:lpstr>Physical Rig</vt:lpstr>
      <vt:lpstr>Demo Software</vt:lpstr>
      <vt:lpstr>Demo Software</vt:lpstr>
      <vt:lpstr>Challenges (too many)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with Arduino</dc:title>
  <dc:creator>Alex Johnston</dc:creator>
  <cp:lastModifiedBy>Alex Johnston</cp:lastModifiedBy>
  <cp:revision>3</cp:revision>
  <dcterms:created xsi:type="dcterms:W3CDTF">2017-12-04T16:02:19Z</dcterms:created>
  <dcterms:modified xsi:type="dcterms:W3CDTF">2017-12-04T16:31:52Z</dcterms:modified>
</cp:coreProperties>
</file>