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3" r:id="rId11"/>
    <p:sldId id="267" r:id="rId12"/>
    <p:sldId id="269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8"/>
      </p:cViewPr>
      <p:guideLst/>
    </p:cSldViewPr>
  </p:slideViewPr>
  <p:notesTextViewPr>
    <p:cViewPr>
      <p:scale>
        <a:sx n="1" d="1"/>
        <a:sy n="1" d="1"/>
      </p:scale>
      <p:origin x="0" y="-38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E99DD-C95C-4B95-A26D-F72D7D833958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FD112-F121-4CCE-97E3-A054C5D48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803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Здравствуйте. Тема моей курсовой работы «Статический алгоритм Хаффмана»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FD112-F121-4CCE-97E3-A054C5D4830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542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Оптимизированная версия алгоритма представлена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-диаграммой активности, которую вы видите на слайде.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FD112-F121-4CCE-97E3-A054C5D4830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581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Был разработан интерфейс приложения, представленный на слайде.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FD112-F121-4CCE-97E3-A054C5D4830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675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того, чтобы проанализировать эффективность программы сравним степень сжатия различных файлов.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Формулу, которую я использовал для оценки степени сжатия, представлена на слайде.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FD112-F121-4CCE-97E3-A054C5D4830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238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исследования мной были выбраны 5 расширений файлов: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pdf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jpg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bmp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Для каждого расширения было выбрано по 3 файла. 1 файл весил до 2 КБ. 2 файл весил до 1 МБ. А 3 файл больше 1 Мб.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данной диаграмме мы видим, что некоторые типы файлов показывают хорошие результаты сжатия, а некоторые, наоборот, увеличиваются в размере. В этом случае степень сжатия является отрицательной. Это связано с тем, что данные типы файлов уже являются сжатыми.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Другой случай увеличения размера, который мы наблюдаем – его малый размер. Это связано с добавлением заголовка к сжатому файлу. Модель кодирования занимает 1 КБ сжатого файла, поэтому сжатие файлов меньших размеров нецелесообразно.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FD112-F121-4CCE-97E3-A054C5D4830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327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основе анализа эффективности сжатия я сделал вывод, что для тех типов файлов, которые уже являются сжатыми, и для файлов достаточно малых размеров такой алгоритм сжатия не подходит. В таких случаях размер сжатых файлов в лучшем случае не изменяется, в худшем увеличивается. Для файлов больших размеров и не сжатых типов алгоритм Хаффмана достаточно эффективен. </a:t>
            </a:r>
          </a:p>
          <a:p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Спасибо за внимание.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FD112-F121-4CCE-97E3-A054C5D4830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03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В задании мне нужно было написать кодер, использующий статический алгоритм Хаффмана и исследовать его эффективность.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FD112-F121-4CCE-97E3-A054C5D4830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848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Основная суть статического алгоритма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аффмана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заключается в том, что символы имеют разную частоту появления в тексте. Итак, раз символы имеют разную частоту появления, следовательно, если кодировать их не все по 8 бит, как они хранятся 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формате, а длину кода наиболее встречаемых символов уменьшить за счет увеличение длины кода редко встречаемых символов, можно хорошо сжать исходный файл.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FD112-F121-4CCE-97E3-A054C5D4830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697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этапе разработки быстрого прототипа у меня возникло 3 проблемы, по которым были приняты следующие допущения: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Это проблема передачи модели кодирования.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 Допущение: кодер и декодер используют общую оперативную память, где хранится модель кодирования.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 Способ решения проблемы после снятия допущения: передача вектора длин кодов в заголовке выходного потока кодера.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Проблема определения конца файла для декодера: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 Допущение: кодер и декодер используют общую оперативную память, где хранится длина входного потока кодера.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 Способ решения проблемы после снятия допущения: включить в алфавит входного потока кодера служебный символ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eof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endoffile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с частотой 0.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Проблема организации чтения и записи кодов переменной длины: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 Допущение: 1 бит выходного потока кодера - это 1 байт.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 Способ решения проблемы после снятия допущения: применить структуру данных блочного типа для организации записи и чтения кодов переменной длины.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FD112-F121-4CCE-97E3-A054C5D4830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690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После тестирования быстрого прототипа, был сделан вывод по результатам испытаний. Он представлен на слайде.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FD112-F121-4CCE-97E3-A054C5D4830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9023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Добившись работоспособности быстрого прототипа, был разработан план отмены принятых мною допущений.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Включить в таблицу частот входного потока кодера служебный символ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eof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endoffile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с частотой 0 для обозначения конца файла;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Передача от кодера декодеру таблицу частот в заголовке закодированного файла;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 Применить структуру данных блочного типа для организации записи и чтения кодов переменной длины.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FD112-F121-4CCE-97E3-A054C5D4830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473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Первым я решил проблему определения конца файла. Для этого, в таблицу частот я добавил служебный символ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eof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частотой 0.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FD112-F121-4CCE-97E3-A054C5D4830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799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Далее я решил проблему передачи модели кодирования с помощью записи в выходной файл от 0 до 255 частоты каждого байта.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FD112-F121-4CCE-97E3-A054C5D4830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039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Последней была проблема организации чтения и записи кодов переменной длины. Для этого я использовал отдельный класс для записи и чтения кодов переменной длины.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FD112-F121-4CCE-97E3-A054C5D4830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203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681B-8D2E-4D87-935E-B5A607F5169B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5AA3-32D7-4DC3-A8A9-986F516E417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00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681B-8D2E-4D87-935E-B5A607F5169B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5AA3-32D7-4DC3-A8A9-986F516E4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14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681B-8D2E-4D87-935E-B5A607F5169B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5AA3-32D7-4DC3-A8A9-986F516E4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83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681B-8D2E-4D87-935E-B5A607F5169B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5AA3-32D7-4DC3-A8A9-986F516E4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37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681B-8D2E-4D87-935E-B5A607F5169B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5AA3-32D7-4DC3-A8A9-986F516E417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23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681B-8D2E-4D87-935E-B5A607F5169B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5AA3-32D7-4DC3-A8A9-986F516E4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355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681B-8D2E-4D87-935E-B5A607F5169B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5AA3-32D7-4DC3-A8A9-986F516E4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5688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681B-8D2E-4D87-935E-B5A607F5169B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5AA3-32D7-4DC3-A8A9-986F516E4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60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681B-8D2E-4D87-935E-B5A607F5169B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5AA3-32D7-4DC3-A8A9-986F516E4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572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F3681B-8D2E-4D87-935E-B5A607F5169B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25AA3-32D7-4DC3-A8A9-986F516E4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7914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681B-8D2E-4D87-935E-B5A607F5169B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5AA3-32D7-4DC3-A8A9-986F516E4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25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F3681B-8D2E-4D87-935E-B5A607F5169B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AD25AA3-32D7-4DC3-A8A9-986F516E4174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94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96" y="2292925"/>
            <a:ext cx="6492162" cy="40386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91489" y="592155"/>
            <a:ext cx="104740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 на тему:</a:t>
            </a:r>
          </a:p>
          <a:p>
            <a:pPr algn="ctr"/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«Статический 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Хаффмана»</a:t>
            </a:r>
          </a:p>
          <a:p>
            <a:pPr algn="ctr"/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24413" y="4329543"/>
            <a:ext cx="43796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гр.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3-41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Ткачев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Н.В.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0347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152" y="797150"/>
            <a:ext cx="9061304" cy="54636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85386" y="166254"/>
            <a:ext cx="69888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активности</a:t>
            </a:r>
          </a:p>
        </p:txBody>
      </p:sp>
    </p:spTree>
    <p:extLst>
      <p:ext uri="{BB962C8B-B14F-4D97-AF65-F5344CB8AC3E}">
        <p14:creationId xmlns:p14="http://schemas.microsoft.com/office/powerpoint/2010/main" val="163304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2800" y="251448"/>
            <a:ext cx="57748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интерфейса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96982" y="1928250"/>
            <a:ext cx="5676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Главное окно приложения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56" y="2556868"/>
            <a:ext cx="5678304" cy="3060827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226" y="2556868"/>
            <a:ext cx="5723919" cy="3060827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577335" y="1427531"/>
            <a:ext cx="631724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Диалоговое окно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выбора</a:t>
            </a:r>
          </a:p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файла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кодирования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312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0655" y="1787236"/>
            <a:ext cx="6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80655" y="1096181"/>
            <a:ext cx="3981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кодирования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94" y="1787236"/>
            <a:ext cx="5700384" cy="3051030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141" y="1787236"/>
            <a:ext cx="5721761" cy="3051030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140949" y="617685"/>
            <a:ext cx="577395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 закодированном 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файле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169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20" y="2001549"/>
            <a:ext cx="5576077" cy="2972233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19520" y="1237611"/>
            <a:ext cx="5902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для декодирования файла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38547" y="745168"/>
            <a:ext cx="47520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Диалоговое окно выбора </a:t>
            </a:r>
          </a:p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файла для декодирования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356" y="2001549"/>
            <a:ext cx="5590829" cy="2972233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389739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72353" y="304800"/>
            <a:ext cx="4136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Декодирование файла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24" y="1083538"/>
            <a:ext cx="8866909" cy="4687943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54310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2509" y="1629165"/>
            <a:ext cx="1176250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Для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того, чтобы проанализировать эффективность программы сравним степень сжатия различных файлов.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Степень сжатия определим по формуле:</a:t>
            </a:r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127" y="3291158"/>
            <a:ext cx="3697272" cy="979777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456892" y="0"/>
            <a:ext cx="964449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Испытания для проверки эффективности алгоритма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2509" y="4530791"/>
            <a:ext cx="5331268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 K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степень сжатия;</a:t>
            </a:r>
          </a:p>
          <a:p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размер исходного файла;</a:t>
            </a:r>
          </a:p>
          <a:p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размер файла после сжатия.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744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6909" y="0"/>
            <a:ext cx="100982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Степени сжатия различных типов файлов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sun1-95.userapi.com/sJmDg-5B4_os_enl4xLnHFFw6Sp8PhoYTYan6A/qawCwF6ypo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01" y="926195"/>
            <a:ext cx="5382291" cy="5198596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29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4768" y="241941"/>
            <a:ext cx="17563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32507" y="1343891"/>
            <a:ext cx="11540835" cy="3837709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На 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основе анализа эффективности сжатия можем сделать вывод, что для тех типов файлов, которые уже являются сжатыми, и для файлов достаточно малых размеров такой алгоритм сжатия не подходит. В таких случаях размер сжатых файлов в лучшем случае не изменяется, в худшем увеличивается. Для файлов больших размеров и не сжатых типов (</a:t>
            </a:r>
            <a:r>
              <a:rPr lang="ru-RU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bmp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алгоритм Хаффмана достаточно эффективен.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964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9487" y="1666090"/>
            <a:ext cx="11402291" cy="2369127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Написать кодер, использующий статический алгоритм Хаффмана. Исследовать его эффективность (степень сжатия) в зависимости от типа и размера сжимаемых файлов.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77298" y="498764"/>
            <a:ext cx="21066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53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3964" y="762000"/>
            <a:ext cx="1199803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Суть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статического алгоритма Хаффмана заключается в том, что символы почти любого алфавита имеют разную вероятность появления в тексте. Итак, раз разные символы имеют разные вероятности появления, следовательно, если кодировать их не все по 8 бит, как они хранятся в ASCII формате, а длину кода наиболее часто встречаемых уменьшить за счет увеличения длины кода редких символов, можно хорошо сжать исходный текст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108355" y="27709"/>
            <a:ext cx="61692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метода сжатия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3964" y="3837708"/>
            <a:ext cx="12732327" cy="2509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алгоритме можно выделить четыре последовательные операции:</a:t>
            </a:r>
          </a:p>
          <a:p>
            <a:pPr marL="514350" indent="-514350" algn="just"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таблицы частот;</a:t>
            </a:r>
          </a:p>
          <a:p>
            <a:pPr marL="514350" indent="-514350" algn="just"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модели кодирования;</a:t>
            </a:r>
          </a:p>
          <a:p>
            <a:pPr marL="514350" indent="-514350" algn="just"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Кодирование;</a:t>
            </a:r>
          </a:p>
          <a:p>
            <a:pPr marL="514350" indent="-514350" algn="just">
              <a:buAutoNum type="arabicPeriod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Декодирование.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090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8097" y="297360"/>
            <a:ext cx="78159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быстрого прототипа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0399" y="1187396"/>
            <a:ext cx="11069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Проблемы возникшие на этапе разработки быстрого прототипа:</a:t>
            </a:r>
          </a:p>
          <a:p>
            <a:pPr algn="just"/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0399" y="2594896"/>
            <a:ext cx="1141138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AutoNum type="arabicPeriod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передачи модели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кодирования;</a:t>
            </a:r>
          </a:p>
          <a:p>
            <a:pPr marL="514350" indent="-514350" algn="just">
              <a:buAutoNum type="arabicPeriod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определения конца файла для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декодера;</a:t>
            </a:r>
          </a:p>
          <a:p>
            <a:pPr marL="514350" indent="-514350" algn="just">
              <a:buAutoNum type="arabicPeriod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организации чтения и записи кодов переменной длины.</a:t>
            </a:r>
          </a:p>
          <a:p>
            <a:pPr algn="just"/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49381" y="1187396"/>
            <a:ext cx="0" cy="335279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58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9626" y="255797"/>
            <a:ext cx="98726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 по результатам испытаний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0218" y="1454727"/>
            <a:ext cx="11443855" cy="2701637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На практике убедились в работоспособности статического алгоритма Хаффмана. На этапе создания быстрого </a:t>
            </a: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прототипа 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ставились перед собой цели добиться сжатия файла, так как кодировали один бит одним байтом.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616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8835" y="443345"/>
            <a:ext cx="62590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отмены допущений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9545" y="1406749"/>
            <a:ext cx="112776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Включить в таблицу частот входного потока кодера служебный символ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eof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endoffile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с частотой 0 для обозначения конца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файла;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Передача от кодера декодеру таблицу частот в заголовке закодированного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файла;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Применить структуру данных блочного типа для организации записи и чтения кодов переменной длины.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597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9527" y="118277"/>
            <a:ext cx="93319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оптимизированной версии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8649" y="887718"/>
            <a:ext cx="115269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служебного символа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eof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После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формирования вектора частот включаем в него служебный символ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eof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частотой 0</a:t>
            </a:r>
            <a:r>
              <a:rPr lang="ru-RU" sz="2400" dirty="0"/>
              <a:t>.</a:t>
            </a:r>
          </a:p>
          <a:p>
            <a:pPr algn="just"/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912" y="2299855"/>
            <a:ext cx="9292459" cy="3352800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11326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691" y="0"/>
            <a:ext cx="1206730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Передача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кодирования</a:t>
            </a:r>
          </a:p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кодирования в заголовке сжатого файла будем передавать таким образом: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Запишем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выходной файл от 0 до 255 частоты каждого байта (если байт есть в векторе частот, то запишем в выходной файл частоту, соответствующую его частоте в формате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если такого байта нет, то 0).</a:t>
            </a:r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891" y="2248257"/>
            <a:ext cx="9134908" cy="3805024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08242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255" y="124691"/>
            <a:ext cx="117902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Добавление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структуры блочного типа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Для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записи и чтения кодов переменной длины будем использовать отдельный класс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bitOperation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Он содержит в себе значение текущего бита, на который указывает указатель.</a:t>
            </a:r>
          </a:p>
          <a:p>
            <a:pPr algn="just"/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828" y="2240726"/>
            <a:ext cx="9365071" cy="2788476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40056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151</TotalTime>
  <Words>807</Words>
  <Application>Microsoft Office PowerPoint</Application>
  <PresentationFormat>Широкоэкранный</PresentationFormat>
  <Paragraphs>99</Paragraphs>
  <Slides>17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Times New Roman</vt:lpstr>
      <vt:lpstr>Ретро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</dc:creator>
  <cp:lastModifiedBy>Никита</cp:lastModifiedBy>
  <cp:revision>25</cp:revision>
  <dcterms:created xsi:type="dcterms:W3CDTF">2020-05-20T17:18:46Z</dcterms:created>
  <dcterms:modified xsi:type="dcterms:W3CDTF">2020-05-22T16:05:19Z</dcterms:modified>
</cp:coreProperties>
</file>