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CC5C7-AF41-4241-A426-01EB214A786F}" v="442" dt="2022-01-10T10:07:58.030"/>
    <p1510:client id="{ABF31DF7-490D-4D79-A068-B684F1092207}" v="1" dt="2022-01-10T09:50:31.111"/>
    <p1510:client id="{ACD94172-B396-4725-AC6E-ABB68F6B42BD}" v="32" dt="2022-01-10T09:27:41.616"/>
    <p1510:client id="{B909DF31-C728-4396-8E13-30C726E3D6C0}" v="17" dt="2022-01-10T09:23:4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ECFAE-0AE9-48F8-BEA8-5CFE63FEB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E61CC6-227B-46E5-99A6-9D30EA41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3A23B0-EE33-4487-BD88-53B00055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B009B-CCBC-4D8E-860B-4BF1776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C9FEA4-4773-4602-9AAE-EAB564DD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4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4FCC5-82B1-4D37-99FF-99B8B7B3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F5F371-B6F9-4118-8C64-3B5F0B2C6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F84B52-5BF7-472C-85C3-F9B4996A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74459-1350-4447-948A-6AF7F4A3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5723B3-972C-4437-8EF7-97699B9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96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FEB353-C39A-4561-B1DD-C69B5981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282408-EA63-4C8C-ABE2-D05FABDD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37700-FB6E-4E23-8CF3-95B7FEAD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A4FE03-1E89-46F8-8FB6-08FCA168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5A0BE3-248A-4C74-B59B-6EBECD4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4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4759-C508-4817-86E9-54B6A12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8E60C-1A2D-4E44-A061-8D40116D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195513-22F3-4059-8559-FF53A7B1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71FED-AEFC-478A-9C31-47A3948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DE1254-55E5-4FEE-867B-C078C99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8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9C819-F72C-4068-88C3-FB7A974D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DE86EE-AC82-4C51-A206-2BEE9BFD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C0DD0C-EE7C-43D2-9911-3574E83C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26244C-8579-485C-80D8-386C213A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F79DD-3516-430A-BB6A-7CBB3119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9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1C783-9949-4D9D-AE6F-3B219C54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6302D-C3A5-46B7-9FEA-0BB01328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3E8215-C765-4428-AFCD-5689E37C2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95E4BF-8122-4399-859F-855C7D7C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4EE886-CC44-453F-A82F-AE19B29B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4C46F-80B5-4372-AE4B-AB8DD008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675C9-EBB7-427E-AE0E-779BC901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980341-8B0C-42CF-B26C-D0E256A53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1C2B69-9FC4-4F26-BF92-F96FC6A2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594F4F-B5A3-4E35-A9BB-0B5C1FED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42D778-D048-471C-B97A-182F829B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C27274-F11C-402D-8246-5162E1FD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4FBF04-D5B2-43B6-8EC3-F811326D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6E5FAB-14A3-49A7-9094-F72F5396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0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63614-54C7-4D09-9E5A-260DC2F3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BD68DA-A2F3-4366-9010-B5E75A6A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3B8A8B-B03A-4015-A376-A2B8D42E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15EBEE-68AC-4AA8-83EC-B8D9A372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5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71434F-1051-4960-B452-07CFE558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6FEBBB-E35A-48BA-A9C8-5A0A0C0B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B00AA-5829-4E4D-B1E9-5E5DE79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7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BC3D4-ABCA-418F-86FC-C6A3E30C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955D8-B50A-43FE-B324-E9C2B51F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9737C6-04A5-44C2-BA3F-6F8A094C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BCDCED-0977-422F-B4E9-5E6162F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63EC-5EC2-4D09-ACCE-ACBBE5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9C4E7F-EF05-4230-8D69-223D530F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3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5B863-D9CF-417E-8ECC-415C9735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C197DB-63BD-4439-A4BF-164B757C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4EEF8C-ADA4-4BF1-A772-B0ECBFDB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D76DAC-4385-4184-86BD-220FDEFC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55412A-7B5A-4BCD-BF7B-E083330C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3A6E8-3093-4B93-9397-87F2C7C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8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2100F4-DB91-4437-B916-9DF6B804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8398C1-146A-4994-9DA1-AD99CC67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8338D-B3BC-4BF6-98EF-C130BCE77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F4BD-7296-4C48-92EB-E1F5A35B827B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D08BE-D70E-45BE-B1BA-473FDCAEA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71C236-5A35-4E58-95DE-6BE4D6102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45D-5F09-4A60-B8E7-B69323903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550BA-21A3-4402-8DAD-1E3D380A2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B7AD2D-F600-4FE9-994C-84C8A1B3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5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B2570-BEAD-42D4-AB39-00B95079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a-DK" sz="2800">
                <a:ea typeface="+mj-lt"/>
                <a:cs typeface="+mj-lt"/>
              </a:rPr>
              <a:t>What is perturb-seq?</a:t>
            </a:r>
            <a:endParaRPr lang="da-DK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DACC2C-974A-4150-BB10-4F428375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a-DK" sz="1700">
                <a:ea typeface="+mn-lt"/>
                <a:cs typeface="+mn-lt"/>
              </a:rPr>
              <a:t>•Also known as CRISP-seq or CROP-seq</a:t>
            </a:r>
            <a:endParaRPr lang="da-DK" sz="1700"/>
          </a:p>
          <a:p>
            <a:pPr>
              <a:buNone/>
            </a:pPr>
            <a:endParaRPr lang="da-DK" sz="1700"/>
          </a:p>
          <a:p>
            <a:pPr>
              <a:buNone/>
            </a:pPr>
            <a:r>
              <a:rPr lang="da-DK" sz="1700">
                <a:ea typeface="+mn-lt"/>
                <a:cs typeface="+mn-lt"/>
              </a:rPr>
              <a:t>•High throughput single cell RNA sequencing on perturbation pools</a:t>
            </a:r>
            <a:endParaRPr lang="da-DK" sz="1700"/>
          </a:p>
          <a:p>
            <a:pPr>
              <a:buNone/>
            </a:pPr>
            <a:endParaRPr lang="da-DK" sz="1700"/>
          </a:p>
          <a:p>
            <a:pPr>
              <a:buNone/>
            </a:pPr>
            <a:r>
              <a:rPr lang="da-DK" sz="1700">
                <a:ea typeface="+mn-lt"/>
                <a:cs typeface="+mn-lt"/>
              </a:rPr>
              <a:t>•Gene perturbation à Phenotype expression</a:t>
            </a:r>
            <a:endParaRPr lang="da-DK" sz="1700"/>
          </a:p>
          <a:p>
            <a:pPr marL="0" indent="0">
              <a:buNone/>
            </a:pPr>
            <a:endParaRPr lang="da-DK" sz="1700">
              <a:cs typeface="Calibri"/>
            </a:endParaRPr>
          </a:p>
        </p:txBody>
      </p:sp>
      <p:pic>
        <p:nvPicPr>
          <p:cNvPr id="5" name="Billede 5">
            <a:extLst>
              <a:ext uri="{FF2B5EF4-FFF2-40B4-BE49-F238E27FC236}">
                <a16:creationId xmlns:a16="http://schemas.microsoft.com/office/drawing/2014/main" id="{9ABE10ED-C67B-44FB-944C-5D8EF6F5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47937"/>
            <a:ext cx="6922008" cy="48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678CE-7DB7-49CE-A9AF-C90BD295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Library design and </a:t>
            </a:r>
            <a:r>
              <a:rPr lang="it-IT" dirty="0" err="1">
                <a:cs typeface="Calibri Light"/>
              </a:rPr>
              <a:t>vectors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B742E-FA0E-4A15-80BA-9E449B06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8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678CE-7DB7-49CE-A9AF-C90BD295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3" y="623917"/>
            <a:ext cx="11986312" cy="1346877"/>
          </a:xfrm>
        </p:spPr>
        <p:txBody>
          <a:bodyPr>
            <a:normAutofit/>
          </a:bodyPr>
          <a:lstStyle/>
          <a:p>
            <a:r>
              <a:rPr lang="it-IT" sz="4000" err="1">
                <a:ea typeface="+mj-lt"/>
                <a:cs typeface="+mj-lt"/>
              </a:rPr>
              <a:t>Transduction</a:t>
            </a:r>
            <a:r>
              <a:rPr lang="it-IT" sz="4000">
                <a:ea typeface="+mj-lt"/>
                <a:cs typeface="+mj-lt"/>
              </a:rPr>
              <a:t>, </a:t>
            </a:r>
            <a:r>
              <a:rPr lang="it-IT" sz="4000" err="1">
                <a:ea typeface="+mj-lt"/>
                <a:cs typeface="+mj-lt"/>
              </a:rPr>
              <a:t>selection</a:t>
            </a:r>
            <a:r>
              <a:rPr lang="it-IT" sz="4000">
                <a:ea typeface="+mj-lt"/>
                <a:cs typeface="+mj-lt"/>
              </a:rPr>
              <a:t> and single-</a:t>
            </a:r>
            <a:r>
              <a:rPr lang="it-IT" sz="4000" err="1">
                <a:ea typeface="+mj-lt"/>
                <a:cs typeface="+mj-lt"/>
              </a:rPr>
              <a:t>cell</a:t>
            </a:r>
            <a:r>
              <a:rPr lang="it-IT" sz="4000">
                <a:ea typeface="+mj-lt"/>
                <a:cs typeface="+mj-lt"/>
              </a:rPr>
              <a:t> library </a:t>
            </a:r>
            <a:r>
              <a:rPr lang="it-IT" sz="4000" err="1">
                <a:ea typeface="+mj-lt"/>
                <a:cs typeface="+mj-lt"/>
              </a:rPr>
              <a:t>preparation</a:t>
            </a:r>
            <a:endParaRPr lang="da-DK" sz="4000" err="1"/>
          </a:p>
          <a:p>
            <a:endParaRPr lang="da-DK" sz="4000"/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6ABB888B-966F-42BD-BCA1-D6EBAD578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2" y="2457982"/>
            <a:ext cx="11946146" cy="3115378"/>
          </a:xfrm>
        </p:spPr>
      </p:pic>
    </p:spTree>
    <p:extLst>
      <p:ext uri="{BB962C8B-B14F-4D97-AF65-F5344CB8AC3E}">
        <p14:creationId xmlns:p14="http://schemas.microsoft.com/office/powerpoint/2010/main" val="376252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2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690769-1A2B-4C1F-820D-C1413636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it-IT" sz="2800"/>
              <a:t>What can we learn from data?</a:t>
            </a:r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4B9504-8FA0-45F4-A5DE-3F2B33A4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it-IT" sz="1700" dirty="0" err="1"/>
              <a:t>Cells</a:t>
            </a:r>
            <a:r>
              <a:rPr lang="it-IT" sz="1700" dirty="0"/>
              <a:t> </a:t>
            </a:r>
            <a:r>
              <a:rPr lang="it-IT" sz="1700" dirty="0" err="1"/>
              <a:t>heterogenity</a:t>
            </a:r>
            <a:r>
              <a:rPr lang="it-IT" sz="1700" dirty="0"/>
              <a:t> (</a:t>
            </a:r>
            <a:r>
              <a:rPr lang="it-IT" sz="1700" dirty="0" err="1"/>
              <a:t>types</a:t>
            </a:r>
            <a:r>
              <a:rPr lang="it-IT" sz="1700" dirty="0"/>
              <a:t>/</a:t>
            </a:r>
            <a:r>
              <a:rPr lang="it-IT" sz="1700" dirty="0" err="1"/>
              <a:t>states</a:t>
            </a:r>
            <a:r>
              <a:rPr lang="it-IT" sz="1700" dirty="0"/>
              <a:t>) </a:t>
            </a:r>
          </a:p>
          <a:p>
            <a:pPr lvl="1"/>
            <a:r>
              <a:rPr lang="it-IT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Dimensionality</a:t>
            </a:r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reduction</a:t>
            </a:r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clustering</a:t>
            </a:r>
          </a:p>
          <a:p>
            <a:pPr marL="457200" lvl="1" indent="0">
              <a:buNone/>
            </a:pPr>
            <a:endParaRPr lang="it-IT" sz="1700" dirty="0"/>
          </a:p>
          <a:p>
            <a:r>
              <a:rPr lang="it-IT" sz="1700" dirty="0" err="1"/>
              <a:t>Transcriptional</a:t>
            </a:r>
            <a:r>
              <a:rPr lang="it-IT" sz="1700" dirty="0"/>
              <a:t> </a:t>
            </a:r>
            <a:r>
              <a:rPr lang="it-IT" sz="1700" dirty="0" err="1"/>
              <a:t>changes</a:t>
            </a:r>
            <a:r>
              <a:rPr lang="it-IT" sz="1700" dirty="0"/>
              <a:t> due to </a:t>
            </a:r>
            <a:r>
              <a:rPr lang="it-IT" sz="1700" dirty="0" err="1"/>
              <a:t>perturbations</a:t>
            </a:r>
            <a:r>
              <a:rPr lang="it-IT" sz="1700" dirty="0"/>
              <a:t> and </a:t>
            </a:r>
            <a:r>
              <a:rPr lang="it-IT" sz="1700" dirty="0" err="1"/>
              <a:t>perturbation</a:t>
            </a:r>
            <a:r>
              <a:rPr lang="it-IT" sz="1700" dirty="0"/>
              <a:t> </a:t>
            </a:r>
            <a:r>
              <a:rPr lang="it-IT" sz="1700" dirty="0" err="1"/>
              <a:t>modules</a:t>
            </a:r>
            <a:endParaRPr lang="it-IT" sz="1700" dirty="0"/>
          </a:p>
          <a:p>
            <a:pPr lvl="1"/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MIMOSCA and </a:t>
            </a:r>
            <a:r>
              <a:rPr lang="it-IT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endParaRPr lang="it-IT" sz="1700" dirty="0"/>
          </a:p>
          <a:p>
            <a:pPr marL="457200" lvl="1" indent="0">
              <a:buNone/>
            </a:pPr>
            <a:endParaRPr lang="it-IT" sz="1700" dirty="0"/>
          </a:p>
          <a:p>
            <a:r>
              <a:rPr lang="it-IT" sz="1700" dirty="0" err="1"/>
              <a:t>Effects</a:t>
            </a:r>
            <a:r>
              <a:rPr lang="it-IT" sz="1700" dirty="0"/>
              <a:t> of </a:t>
            </a:r>
            <a:r>
              <a:rPr lang="it-IT" sz="1700" dirty="0" err="1"/>
              <a:t>combination</a:t>
            </a:r>
            <a:r>
              <a:rPr lang="it-IT" sz="1700" dirty="0"/>
              <a:t> of </a:t>
            </a:r>
            <a:r>
              <a:rPr lang="it-IT" sz="1700" dirty="0" err="1"/>
              <a:t>perturbations</a:t>
            </a:r>
            <a:endParaRPr lang="it-IT" sz="1700" dirty="0"/>
          </a:p>
          <a:p>
            <a:pPr lvl="1"/>
            <a:r>
              <a:rPr lang="it-IT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Addictive</a:t>
            </a:r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synergistic</a:t>
            </a:r>
            <a:r>
              <a:rPr lang="it-IT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endParaRPr lang="it-IT" sz="17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71CEF1-FE0D-4AED-B1EC-DFCBF1EA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63" y="633619"/>
            <a:ext cx="2309676" cy="23389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73693A-E684-49E5-BBA4-C5B179C6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613696"/>
            <a:ext cx="2873668" cy="22414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CD0CD03-6D82-4018-84D4-EBF125210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97" y="3429000"/>
            <a:ext cx="5989328" cy="24256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C5DD44F-4932-4E39-AE4B-38BAB3B2B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498" y="5211414"/>
            <a:ext cx="647733" cy="31116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68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75BFE-CE8F-47FA-B12A-4603EBB8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D97DE5-931E-42F7-84C4-D7FD5E4B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6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What is perturb-seq?</vt:lpstr>
      <vt:lpstr>Library design and vectors</vt:lpstr>
      <vt:lpstr>Transduction, selection and single-cell library preparation </vt:lpstr>
      <vt:lpstr>What can we learn from data?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Federico</dc:creator>
  <cp:lastModifiedBy>Paolo Federico</cp:lastModifiedBy>
  <cp:revision>3</cp:revision>
  <dcterms:created xsi:type="dcterms:W3CDTF">2022-01-10T09:14:54Z</dcterms:created>
  <dcterms:modified xsi:type="dcterms:W3CDTF">2022-01-10T16:58:55Z</dcterms:modified>
</cp:coreProperties>
</file>