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12"/>
    <p:restoredTop sz="94595"/>
  </p:normalViewPr>
  <p:slideViewPr>
    <p:cSldViewPr snapToGrid="0" snapToObjects="1">
      <p:cViewPr varScale="1">
        <p:scale>
          <a:sx n="55" d="100"/>
          <a:sy n="55" d="100"/>
        </p:scale>
        <p:origin x="200" y="1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DE5C9-A07F-7A49-8794-53417945F6A7}" type="datetimeFigureOut">
              <a:rPr lang="en-US" smtClean="0"/>
              <a:t>1/6/22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AFBD4-53B4-3343-92A7-7A2CF09E6744}" type="slidenum">
              <a:rPr lang="en-US" smtClean="0"/>
              <a:t>‹Nº›</a:t>
            </a:fld>
            <a:endParaRPr lang="en-US"/>
          </a:p>
        </p:txBody>
      </p:sp>
    </p:spTree>
    <p:extLst>
      <p:ext uri="{BB962C8B-B14F-4D97-AF65-F5344CB8AC3E}">
        <p14:creationId xmlns:p14="http://schemas.microsoft.com/office/powerpoint/2010/main" val="1177470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Perturb-seq (aka CRISP-seq or CROP-seq) is a high throughput method that consists on performing a single cell RNA sequencing on pooled genetic perturbation screens. This way of sequencing allows us to assess gene expression phenotypes for each perturbation. Applying perturbations to knock down or out genes and studying the resulting phenotype is also called reverse genetics.</a:t>
            </a:r>
            <a:endParaRPr lang="es-ES" sz="1200" kern="1200" dirty="0">
              <a:solidFill>
                <a:schemeClr val="tx1"/>
              </a:solidFill>
              <a:effectLst/>
              <a:latin typeface="+mn-lt"/>
              <a:ea typeface="+mn-ea"/>
              <a:cs typeface="+mn-cs"/>
            </a:endParaRPr>
          </a:p>
          <a:p>
            <a:endParaRPr lang="en-US" dirty="0"/>
          </a:p>
        </p:txBody>
      </p:sp>
      <p:sp>
        <p:nvSpPr>
          <p:cNvPr id="4" name="Marcador de número de diapositiva 3"/>
          <p:cNvSpPr>
            <a:spLocks noGrp="1"/>
          </p:cNvSpPr>
          <p:nvPr>
            <p:ph type="sldNum" sz="quarter" idx="5"/>
          </p:nvPr>
        </p:nvSpPr>
        <p:spPr/>
        <p:txBody>
          <a:bodyPr/>
          <a:lstStyle/>
          <a:p>
            <a:fld id="{F5CAFBD4-53B4-3343-92A7-7A2CF09E6744}" type="slidenum">
              <a:rPr lang="en-US" smtClean="0"/>
              <a:t>1</a:t>
            </a:fld>
            <a:endParaRPr lang="en-US"/>
          </a:p>
        </p:txBody>
      </p:sp>
    </p:spTree>
    <p:extLst>
      <p:ext uri="{BB962C8B-B14F-4D97-AF65-F5344CB8AC3E}">
        <p14:creationId xmlns:p14="http://schemas.microsoft.com/office/powerpoint/2010/main" val="148159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E64FB-BBC1-AD4A-ADF0-A437B72EED5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B3D7360F-9A7A-9C41-954A-401B4672BB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99AE0AE8-8C9F-8C43-88F2-8FEBFC541815}"/>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5" name="Marcador de pie de página 4">
            <a:extLst>
              <a:ext uri="{FF2B5EF4-FFF2-40B4-BE49-F238E27FC236}">
                <a16:creationId xmlns:a16="http://schemas.microsoft.com/office/drawing/2014/main" id="{71A3D95D-5B9B-554B-8C97-E22D0F7F384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AD5FFAE-38EF-054A-A42F-6A3480CF31BB}"/>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119337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C2FA8-FA7F-6547-AB59-2C34147CAE62}"/>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CDB7DAD5-21F4-314C-BEEA-B7DD50A29ED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361C6A0-60FC-4C49-9230-20E4829E0F05}"/>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5" name="Marcador de pie de página 4">
            <a:extLst>
              <a:ext uri="{FF2B5EF4-FFF2-40B4-BE49-F238E27FC236}">
                <a16:creationId xmlns:a16="http://schemas.microsoft.com/office/drawing/2014/main" id="{A62D651A-5EF2-094B-93F7-9703F7CEBB3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DEB7700-8F19-B64F-A75D-D32EFE2989C5}"/>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408205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D4B5410-4DBA-4F4E-AD4E-4E520BDA640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EA1A7D4B-049F-2248-A40E-FDE77A66A66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9CA615A-C3A6-B446-9AB4-9489B0EEEAAC}"/>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5" name="Marcador de pie de página 4">
            <a:extLst>
              <a:ext uri="{FF2B5EF4-FFF2-40B4-BE49-F238E27FC236}">
                <a16:creationId xmlns:a16="http://schemas.microsoft.com/office/drawing/2014/main" id="{19805666-8A6E-6446-906E-F2D576AE091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F40E28AA-41ED-1849-B478-244C7057FE0E}"/>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20936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EED19-2439-4B4F-8003-3AF6819265F2}"/>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C8AEE45-1223-4E48-99BE-A77A1DB3F92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44177F0B-7B93-3D4E-A084-7BBC2F0A7475}"/>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5" name="Marcador de pie de página 4">
            <a:extLst>
              <a:ext uri="{FF2B5EF4-FFF2-40B4-BE49-F238E27FC236}">
                <a16:creationId xmlns:a16="http://schemas.microsoft.com/office/drawing/2014/main" id="{3EA35F70-A2B2-BD4C-ACAD-E6CDA6B10BB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048B19B-0E7B-DB4C-B64B-3090DF78B154}"/>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279043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9FC3F-3C5C-1D4F-AB56-D5B42EB4BA9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AEAAFAD-C602-334F-AC2B-0C2E1783D4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220F5D6-712D-9849-912A-C535E4FF4589}"/>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5" name="Marcador de pie de página 4">
            <a:extLst>
              <a:ext uri="{FF2B5EF4-FFF2-40B4-BE49-F238E27FC236}">
                <a16:creationId xmlns:a16="http://schemas.microsoft.com/office/drawing/2014/main" id="{C3BFFA3C-6722-1745-9B7C-7F566955174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6186C72-FD42-6C4E-BAF6-74AE787DB108}"/>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39914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641B2A-F721-9441-AAC7-3E936C9C2468}"/>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A043B00B-D93F-9E43-B49F-E8BB482F464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C0FABB3F-4605-5045-B628-980C8B1537C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BC121022-F2B6-8C4A-8B47-0A1AE365C5CE}"/>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6" name="Marcador de pie de página 5">
            <a:extLst>
              <a:ext uri="{FF2B5EF4-FFF2-40B4-BE49-F238E27FC236}">
                <a16:creationId xmlns:a16="http://schemas.microsoft.com/office/drawing/2014/main" id="{1F23F875-D7A6-C040-9AA1-951335DAD39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451AE30A-EF34-704C-8F9B-286466DA45C5}"/>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20373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9530E-4358-7D49-B332-20AB73747E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045773C7-015E-BB48-B4BA-F7E72D3073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65AF7E3-EF34-F646-A06A-1D4B507B40A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C03A34AE-78ED-8745-81FD-83C26FCF08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1AD471F-D80F-4C4A-8DA0-733946DBDF3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AA97EB77-6754-764E-8B36-27DC692FA27F}"/>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8" name="Marcador de pie de página 7">
            <a:extLst>
              <a:ext uri="{FF2B5EF4-FFF2-40B4-BE49-F238E27FC236}">
                <a16:creationId xmlns:a16="http://schemas.microsoft.com/office/drawing/2014/main" id="{791BE3C5-DCC0-2A48-8628-F71C5732A95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2812FD67-4709-5A47-A109-C38A24E07FC7}"/>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222882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E77B1-1B25-E747-B890-ABFC69510CF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759A8CDA-B428-3F40-BE93-31B60D5F9AFF}"/>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4" name="Marcador de pie de página 3">
            <a:extLst>
              <a:ext uri="{FF2B5EF4-FFF2-40B4-BE49-F238E27FC236}">
                <a16:creationId xmlns:a16="http://schemas.microsoft.com/office/drawing/2014/main" id="{AC8665A8-9756-A046-8B9C-72E93C93AA4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BE7CB3B7-FD17-F94F-8510-D19FD96EBE42}"/>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377042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2995449-420E-8543-B02A-EFF84FB88E8A}"/>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3" name="Marcador de pie de página 2">
            <a:extLst>
              <a:ext uri="{FF2B5EF4-FFF2-40B4-BE49-F238E27FC236}">
                <a16:creationId xmlns:a16="http://schemas.microsoft.com/office/drawing/2014/main" id="{3EAD5D32-7B26-7F4A-80AB-D6985F7B56C3}"/>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33AC6617-7AD2-264A-9462-4D30DA8B389A}"/>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109595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71365-3134-AA41-B72C-92523382EA3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E6D459A-4833-4741-B237-9D3B7060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7AE570BF-3757-404C-AD16-F0EE2A7AF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F7FA4CA-F8A9-1044-8BDB-EC5A474B6CFE}"/>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6" name="Marcador de pie de página 5">
            <a:extLst>
              <a:ext uri="{FF2B5EF4-FFF2-40B4-BE49-F238E27FC236}">
                <a16:creationId xmlns:a16="http://schemas.microsoft.com/office/drawing/2014/main" id="{58A4BF1A-FAFF-9545-ADBA-9E50D81A183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E6B757B-9BB7-094D-88B6-437DBB68D228}"/>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184461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BEA91-B62A-094A-B888-8A800BDFE5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331C36BD-5376-3D42-9381-5E2EE043D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C242439C-388D-7E49-BF6D-D33BB6C48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994D2D4-DE63-B746-AFA1-E2A60567BC51}"/>
              </a:ext>
            </a:extLst>
          </p:cNvPr>
          <p:cNvSpPr>
            <a:spLocks noGrp="1"/>
          </p:cNvSpPr>
          <p:nvPr>
            <p:ph type="dt" sz="half" idx="10"/>
          </p:nvPr>
        </p:nvSpPr>
        <p:spPr/>
        <p:txBody>
          <a:bodyPr/>
          <a:lstStyle/>
          <a:p>
            <a:fld id="{2F59B5B8-1D62-444A-B83B-9D273DFF6B20}" type="datetimeFigureOut">
              <a:rPr lang="en-US" smtClean="0"/>
              <a:t>1/6/22</a:t>
            </a:fld>
            <a:endParaRPr lang="en-US"/>
          </a:p>
        </p:txBody>
      </p:sp>
      <p:sp>
        <p:nvSpPr>
          <p:cNvPr id="6" name="Marcador de pie de página 5">
            <a:extLst>
              <a:ext uri="{FF2B5EF4-FFF2-40B4-BE49-F238E27FC236}">
                <a16:creationId xmlns:a16="http://schemas.microsoft.com/office/drawing/2014/main" id="{E435D117-640E-A343-9AD4-617A174AE728}"/>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45D54B8E-DD9D-2A4B-9B80-31916DD1D461}"/>
              </a:ext>
            </a:extLst>
          </p:cNvPr>
          <p:cNvSpPr>
            <a:spLocks noGrp="1"/>
          </p:cNvSpPr>
          <p:nvPr>
            <p:ph type="sldNum" sz="quarter" idx="12"/>
          </p:nvPr>
        </p:nvSpPr>
        <p:spPr/>
        <p:txBody>
          <a:bodyPr/>
          <a:lstStyle/>
          <a:p>
            <a:fld id="{6889C88E-7F41-9847-8051-EC8788CC80D4}" type="slidenum">
              <a:rPr lang="en-US" smtClean="0"/>
              <a:t>‹Nº›</a:t>
            </a:fld>
            <a:endParaRPr lang="en-US"/>
          </a:p>
        </p:txBody>
      </p:sp>
    </p:spTree>
    <p:extLst>
      <p:ext uri="{BB962C8B-B14F-4D97-AF65-F5344CB8AC3E}">
        <p14:creationId xmlns:p14="http://schemas.microsoft.com/office/powerpoint/2010/main" val="397962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B0D1B3B-BF61-694B-877C-6BEDA7190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B7629DB7-F6AD-9843-970B-DA1A251F3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221793D-4CBD-D843-87D1-BC0C8E525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5B8-1D62-444A-B83B-9D273DFF6B20}" type="datetimeFigureOut">
              <a:rPr lang="en-US" smtClean="0"/>
              <a:t>1/6/22</a:t>
            </a:fld>
            <a:endParaRPr lang="en-US"/>
          </a:p>
        </p:txBody>
      </p:sp>
      <p:sp>
        <p:nvSpPr>
          <p:cNvPr id="5" name="Marcador de pie de página 4">
            <a:extLst>
              <a:ext uri="{FF2B5EF4-FFF2-40B4-BE49-F238E27FC236}">
                <a16:creationId xmlns:a16="http://schemas.microsoft.com/office/drawing/2014/main" id="{4E4D168D-D532-014B-AB7D-B203B7E6A4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73AA6BB1-354F-2E41-A1BF-5C5234480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C88E-7F41-9847-8051-EC8788CC80D4}" type="slidenum">
              <a:rPr lang="en-US" smtClean="0"/>
              <a:t>‹Nº›</a:t>
            </a:fld>
            <a:endParaRPr lang="en-US"/>
          </a:p>
        </p:txBody>
      </p:sp>
    </p:spTree>
    <p:extLst>
      <p:ext uri="{BB962C8B-B14F-4D97-AF65-F5344CB8AC3E}">
        <p14:creationId xmlns:p14="http://schemas.microsoft.com/office/powerpoint/2010/main" val="1356637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DE125-D3F8-0C4A-ACB6-E923E41C70E2}"/>
              </a:ext>
            </a:extLst>
          </p:cNvPr>
          <p:cNvSpPr>
            <a:spLocks noGrp="1"/>
          </p:cNvSpPr>
          <p:nvPr>
            <p:ph type="title"/>
          </p:nvPr>
        </p:nvSpPr>
        <p:spPr/>
        <p:txBody>
          <a:bodyPr/>
          <a:lstStyle/>
          <a:p>
            <a:r>
              <a:rPr lang="en-US" dirty="0"/>
              <a:t>What is perturb-seq?</a:t>
            </a:r>
          </a:p>
        </p:txBody>
      </p:sp>
      <p:sp>
        <p:nvSpPr>
          <p:cNvPr id="3" name="Marcador de contenido 2">
            <a:extLst>
              <a:ext uri="{FF2B5EF4-FFF2-40B4-BE49-F238E27FC236}">
                <a16:creationId xmlns:a16="http://schemas.microsoft.com/office/drawing/2014/main" id="{E57425B3-BF4B-774F-B836-DDF2B145CCE3}"/>
              </a:ext>
            </a:extLst>
          </p:cNvPr>
          <p:cNvSpPr>
            <a:spLocks noGrp="1"/>
          </p:cNvSpPr>
          <p:nvPr>
            <p:ph idx="1"/>
          </p:nvPr>
        </p:nvSpPr>
        <p:spPr>
          <a:xfrm>
            <a:off x="838200" y="1825625"/>
            <a:ext cx="5257800" cy="4351338"/>
          </a:xfrm>
        </p:spPr>
        <p:txBody>
          <a:bodyPr/>
          <a:lstStyle/>
          <a:p>
            <a:r>
              <a:rPr lang="en-US" dirty="0"/>
              <a:t>Also known as CRISP-seq or CROP-seq</a:t>
            </a:r>
          </a:p>
          <a:p>
            <a:endParaRPr lang="en-US" dirty="0"/>
          </a:p>
          <a:p>
            <a:r>
              <a:rPr lang="en-US" dirty="0"/>
              <a:t>High throughput single cell RNA sequencing on perturbation pools</a:t>
            </a:r>
          </a:p>
          <a:p>
            <a:endParaRPr lang="en-US" dirty="0"/>
          </a:p>
          <a:p>
            <a:r>
              <a:rPr lang="en-US" dirty="0"/>
              <a:t>Gene perturbation </a:t>
            </a:r>
            <a:r>
              <a:rPr lang="en-US" dirty="0">
                <a:sym typeface="Wingdings" pitchFamily="2" charset="2"/>
              </a:rPr>
              <a:t> Phenotype expression</a:t>
            </a:r>
            <a:endParaRPr lang="en-US" dirty="0"/>
          </a:p>
        </p:txBody>
      </p:sp>
      <p:pic>
        <p:nvPicPr>
          <p:cNvPr id="1026" name="Picture 2" descr="CloneTracker XP Mouse 27 Anti-Cancer CRISPR-Barcode-3&amp;#39; Library (packaged) •  NUCLEUS BIOTECH">
            <a:extLst>
              <a:ext uri="{FF2B5EF4-FFF2-40B4-BE49-F238E27FC236}">
                <a16:creationId xmlns:a16="http://schemas.microsoft.com/office/drawing/2014/main" id="{D045BD46-A48F-EE44-B156-EACD1E413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568" y="1751012"/>
            <a:ext cx="620143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1836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86</Words>
  <Application>Microsoft Macintosh PowerPoint</Application>
  <PresentationFormat>Panorámica</PresentationFormat>
  <Paragraphs>8</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What is perturb-seq?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Solé i Salgado Óscar</dc:creator>
  <cp:lastModifiedBy>Solé i Salgado Óscar</cp:lastModifiedBy>
  <cp:revision>2</cp:revision>
  <dcterms:created xsi:type="dcterms:W3CDTF">2022-01-06T09:28:15Z</dcterms:created>
  <dcterms:modified xsi:type="dcterms:W3CDTF">2022-01-06T09:34:20Z</dcterms:modified>
</cp:coreProperties>
</file>