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6"/>
  </p:notesMasterIdLst>
  <p:sldIdLst>
    <p:sldId id="256" r:id="rId5"/>
  </p:sldIdLst>
  <p:sldSz cx="30279975" cy="42806938"/>
  <p:notesSz cx="9928225"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7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7709E-4408-566C-BF60-B1E1F371C211}" v="9" dt="2022-12-11T15:56:41.277"/>
    <p1510:client id="{21B5E92B-2A2F-4E9C-8E5B-5DD7B7BE2666}" v="371" dt="2022-11-22T15:03:46.877"/>
    <p1510:client id="{75A04765-F810-50BB-AC04-0C5FC0C52CDB}" v="23" dt="2022-12-10T09:27:53.481"/>
    <p1510:client id="{82D833C1-0148-9198-8010-90CA1B11A701}" v="779" dt="2022-12-10T10:38:13.744"/>
    <p1510:client id="{84D40FD8-C3C9-4633-8292-52663EC91FB8}" v="11" dt="2022-11-22T15:00:34.538"/>
    <p1510:client id="{8A87249E-8DF2-10F3-09FE-EB15572A1B50}" v="20" dt="2022-12-10T10:29:18.019"/>
    <p1510:client id="{8EC90C99-62E0-1901-4957-B75F3E514995}" v="287" dt="2022-11-22T14:56:19.045"/>
    <p1510:client id="{97A40952-7D07-3037-8E50-BCFA5FCD8A50}" v="11" dt="2022-11-23T14:26:49.997"/>
    <p1510:client id="{B4778263-369D-72C8-6C72-0892568E1ED1}" v="246" dt="2022-12-11T15:26:26.566"/>
    <p1510:client id="{B64E7364-20D8-9AB8-75E0-28270B319B02}" v="1" dt="2022-11-29T14:46:02.453"/>
    <p1510:client id="{B7CBC907-C5DC-245C-4783-B106C628AECF}" v="93" dt="2022-12-10T09:26:01.610"/>
    <p1510:client id="{B86344DB-D062-DE6C-9341-4DF4A26C2161}" v="77" dt="2022-12-10T09:33:17.447"/>
    <p1510:client id="{C4B81506-FFD9-3B19-401D-B6827B076688}" v="1319" dt="2022-11-29T14:24:44.102"/>
    <p1510:client id="{CE577963-9C3B-E9D3-1959-066E5C4138EF}" v="11" dt="2022-11-29T10:31:44.941"/>
    <p1510:client id="{D693F5AE-3E35-F4DF-2CE0-CD4C7878F875}" v="5" dt="2022-12-11T21:31:33.573"/>
    <p1510:client id="{FDD41325-292A-CC8C-D0D1-67F897CEFFC6}" v="6" dt="2022-11-28T16:17:00.187"/>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576" autoAdjust="0"/>
    <p:restoredTop sz="94660"/>
  </p:normalViewPr>
  <p:slideViewPr>
    <p:cSldViewPr snapToGrid="0">
      <p:cViewPr>
        <p:scale>
          <a:sx n="50" d="100"/>
          <a:sy n="50" d="100"/>
        </p:scale>
        <p:origin x="24" y="-5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e Brasch Lind Petersen" userId="S::s194699@dtu.dk::60cf8a1a-2590-4f4d-9d5e-3cc3430577ac" providerId="AD" clId="Web-{FDD41325-292A-CC8C-D0D1-67F897CEFFC6}"/>
    <pc:docChg chg="modSld">
      <pc:chgData name="Helene Brasch Lind Petersen" userId="S::s194699@dtu.dk::60cf8a1a-2590-4f4d-9d5e-3cc3430577ac" providerId="AD" clId="Web-{FDD41325-292A-CC8C-D0D1-67F897CEFFC6}" dt="2022-11-28T16:17:00.187" v="5" actId="1076"/>
      <pc:docMkLst>
        <pc:docMk/>
      </pc:docMkLst>
      <pc:sldChg chg="modSp">
        <pc:chgData name="Helene Brasch Lind Petersen" userId="S::s194699@dtu.dk::60cf8a1a-2590-4f4d-9d5e-3cc3430577ac" providerId="AD" clId="Web-{FDD41325-292A-CC8C-D0D1-67F897CEFFC6}" dt="2022-11-28T16:17:00.187" v="5" actId="1076"/>
        <pc:sldMkLst>
          <pc:docMk/>
          <pc:sldMk cId="4223566119" sldId="256"/>
        </pc:sldMkLst>
        <pc:spChg chg="mod">
          <ac:chgData name="Helene Brasch Lind Petersen" userId="S::s194699@dtu.dk::60cf8a1a-2590-4f4d-9d5e-3cc3430577ac" providerId="AD" clId="Web-{FDD41325-292A-CC8C-D0D1-67F897CEFFC6}" dt="2022-11-28T16:16:35.671" v="1" actId="14100"/>
          <ac:spMkLst>
            <pc:docMk/>
            <pc:sldMk cId="4223566119" sldId="256"/>
            <ac:spMk id="6" creationId="{4EDDECB7-5A70-5042-82E8-0CE024C231C6}"/>
          </ac:spMkLst>
        </pc:spChg>
        <pc:spChg chg="mod">
          <ac:chgData name="Helene Brasch Lind Petersen" userId="S::s194699@dtu.dk::60cf8a1a-2590-4f4d-9d5e-3cc3430577ac" providerId="AD" clId="Web-{FDD41325-292A-CC8C-D0D1-67F897CEFFC6}" dt="2022-11-28T16:16:29.780" v="0" actId="1076"/>
          <ac:spMkLst>
            <pc:docMk/>
            <pc:sldMk cId="4223566119" sldId="256"/>
            <ac:spMk id="7" creationId="{0401DD3B-F80F-3C40-8644-23D8AC60543A}"/>
          </ac:spMkLst>
        </pc:spChg>
        <pc:spChg chg="mod">
          <ac:chgData name="Helene Brasch Lind Petersen" userId="S::s194699@dtu.dk::60cf8a1a-2590-4f4d-9d5e-3cc3430577ac" providerId="AD" clId="Web-{FDD41325-292A-CC8C-D0D1-67F897CEFFC6}" dt="2022-11-28T16:16:42.390" v="2" actId="1076"/>
          <ac:spMkLst>
            <pc:docMk/>
            <pc:sldMk cId="4223566119" sldId="256"/>
            <ac:spMk id="8" creationId="{C53F6DC6-1815-AE40-B259-2C20955E2AE3}"/>
          </ac:spMkLst>
        </pc:spChg>
        <pc:spChg chg="mod">
          <ac:chgData name="Helene Brasch Lind Petersen" userId="S::s194699@dtu.dk::60cf8a1a-2590-4f4d-9d5e-3cc3430577ac" providerId="AD" clId="Web-{FDD41325-292A-CC8C-D0D1-67F897CEFFC6}" dt="2022-11-28T16:16:48.624" v="3" actId="1076"/>
          <ac:spMkLst>
            <pc:docMk/>
            <pc:sldMk cId="4223566119" sldId="256"/>
            <ac:spMk id="9" creationId="{E9597195-B803-C54B-89BC-49278B82398B}"/>
          </ac:spMkLst>
        </pc:spChg>
        <pc:spChg chg="mod">
          <ac:chgData name="Helene Brasch Lind Petersen" userId="S::s194699@dtu.dk::60cf8a1a-2590-4f4d-9d5e-3cc3430577ac" providerId="AD" clId="Web-{FDD41325-292A-CC8C-D0D1-67F897CEFFC6}" dt="2022-11-28T16:17:00.187" v="5" actId="1076"/>
          <ac:spMkLst>
            <pc:docMk/>
            <pc:sldMk cId="4223566119" sldId="256"/>
            <ac:spMk id="17" creationId="{F4664535-06CC-83ED-DFC2-82E897D043A8}"/>
          </ac:spMkLst>
        </pc:spChg>
        <pc:spChg chg="mod">
          <ac:chgData name="Helene Brasch Lind Petersen" userId="S::s194699@dtu.dk::60cf8a1a-2590-4f4d-9d5e-3cc3430577ac" providerId="AD" clId="Web-{FDD41325-292A-CC8C-D0D1-67F897CEFFC6}" dt="2022-11-28T16:16:53.765" v="4" actId="1076"/>
          <ac:spMkLst>
            <pc:docMk/>
            <pc:sldMk cId="4223566119" sldId="256"/>
            <ac:spMk id="25" creationId="{A8E7CE02-0D2A-A964-6F36-5742F5E24733}"/>
          </ac:spMkLst>
        </pc:spChg>
      </pc:sldChg>
    </pc:docChg>
  </pc:docChgLst>
  <pc:docChgLst>
    <pc:chgData name="Anna Miotto" userId="S::s220674@dtu.dk::e52649e0-55c1-41d7-9a94-d6af9ca17b41" providerId="AD" clId="Web-{8A87249E-8DF2-10F3-09FE-EB15572A1B50}"/>
    <pc:docChg chg="modSld">
      <pc:chgData name="Anna Miotto" userId="S::s220674@dtu.dk::e52649e0-55c1-41d7-9a94-d6af9ca17b41" providerId="AD" clId="Web-{8A87249E-8DF2-10F3-09FE-EB15572A1B50}" dt="2022-12-10T10:29:18.019" v="18" actId="14100"/>
      <pc:docMkLst>
        <pc:docMk/>
      </pc:docMkLst>
      <pc:sldChg chg="addSp delSp modSp">
        <pc:chgData name="Anna Miotto" userId="S::s220674@dtu.dk::e52649e0-55c1-41d7-9a94-d6af9ca17b41" providerId="AD" clId="Web-{8A87249E-8DF2-10F3-09FE-EB15572A1B50}" dt="2022-12-10T10:29:18.019" v="18" actId="14100"/>
        <pc:sldMkLst>
          <pc:docMk/>
          <pc:sldMk cId="4223566119" sldId="256"/>
        </pc:sldMkLst>
        <pc:spChg chg="mod">
          <ac:chgData name="Anna Miotto" userId="S::s220674@dtu.dk::e52649e0-55c1-41d7-9a94-d6af9ca17b41" providerId="AD" clId="Web-{8A87249E-8DF2-10F3-09FE-EB15572A1B50}" dt="2022-12-10T09:33:08.135" v="12" actId="20577"/>
          <ac:spMkLst>
            <pc:docMk/>
            <pc:sldMk cId="4223566119" sldId="256"/>
            <ac:spMk id="3" creationId="{9258BC54-E738-2D47-A929-431F95573B16}"/>
          </ac:spMkLst>
        </pc:spChg>
        <pc:graphicFrameChg chg="add del mod">
          <ac:chgData name="Anna Miotto" userId="S::s220674@dtu.dk::e52649e0-55c1-41d7-9a94-d6af9ca17b41" providerId="AD" clId="Web-{8A87249E-8DF2-10F3-09FE-EB15572A1B50}" dt="2022-12-10T09:29:44.251" v="5"/>
          <ac:graphicFrameMkLst>
            <pc:docMk/>
            <pc:sldMk cId="4223566119" sldId="256"/>
            <ac:graphicFrameMk id="15" creationId="{5DFF6EB7-1B32-50B8-1583-1DA7FA5692F6}"/>
          </ac:graphicFrameMkLst>
        </pc:graphicFrameChg>
        <pc:graphicFrameChg chg="add del mod modGraphic">
          <ac:chgData name="Anna Miotto" userId="S::s220674@dtu.dk::e52649e0-55c1-41d7-9a94-d6af9ca17b41" providerId="AD" clId="Web-{8A87249E-8DF2-10F3-09FE-EB15572A1B50}" dt="2022-12-10T09:26:45.872" v="3"/>
          <ac:graphicFrameMkLst>
            <pc:docMk/>
            <pc:sldMk cId="4223566119" sldId="256"/>
            <ac:graphicFrameMk id="23" creationId="{D81F0926-5F35-65DA-51EE-4960D3E48A17}"/>
          </ac:graphicFrameMkLst>
        </pc:graphicFrameChg>
        <pc:graphicFrameChg chg="del">
          <ac:chgData name="Anna Miotto" userId="S::s220674@dtu.dk::e52649e0-55c1-41d7-9a94-d6af9ca17b41" providerId="AD" clId="Web-{8A87249E-8DF2-10F3-09FE-EB15572A1B50}" dt="2022-12-10T09:26:27.637" v="0"/>
          <ac:graphicFrameMkLst>
            <pc:docMk/>
            <pc:sldMk cId="4223566119" sldId="256"/>
            <ac:graphicFrameMk id="26" creationId="{37CE3769-47AB-9429-4BF4-79EC034FBB2D}"/>
          </ac:graphicFrameMkLst>
        </pc:graphicFrameChg>
        <pc:picChg chg="add mod">
          <ac:chgData name="Anna Miotto" userId="S::s220674@dtu.dk::e52649e0-55c1-41d7-9a94-d6af9ca17b41" providerId="AD" clId="Web-{8A87249E-8DF2-10F3-09FE-EB15572A1B50}" dt="2022-12-10T10:29:18.019" v="18" actId="14100"/>
          <ac:picMkLst>
            <pc:docMk/>
            <pc:sldMk cId="4223566119" sldId="256"/>
            <ac:picMk id="5" creationId="{06DDA099-17A4-381D-BA2C-25654745FA06}"/>
          </ac:picMkLst>
        </pc:picChg>
      </pc:sldChg>
    </pc:docChg>
  </pc:docChgLst>
  <pc:docChgLst>
    <pc:chgData name="Paolo Federico" userId="S::s212975@dtu.dk::768e56f7-9296-431d-afed-464326103f8c" providerId="AD" clId="Web-{B86344DB-D062-DE6C-9341-4DF4A26C2161}"/>
    <pc:docChg chg="modSld">
      <pc:chgData name="Paolo Federico" userId="S::s212975@dtu.dk::768e56f7-9296-431d-afed-464326103f8c" providerId="AD" clId="Web-{B86344DB-D062-DE6C-9341-4DF4A26C2161}" dt="2022-12-10T09:33:17.447" v="38"/>
      <pc:docMkLst>
        <pc:docMk/>
      </pc:docMkLst>
      <pc:sldChg chg="addSp delSp modSp">
        <pc:chgData name="Paolo Federico" userId="S::s212975@dtu.dk::768e56f7-9296-431d-afed-464326103f8c" providerId="AD" clId="Web-{B86344DB-D062-DE6C-9341-4DF4A26C2161}" dt="2022-12-10T09:33:17.447" v="38"/>
        <pc:sldMkLst>
          <pc:docMk/>
          <pc:sldMk cId="4223566119" sldId="256"/>
        </pc:sldMkLst>
        <pc:spChg chg="mod">
          <ac:chgData name="Paolo Federico" userId="S::s212975@dtu.dk::768e56f7-9296-431d-afed-464326103f8c" providerId="AD" clId="Web-{B86344DB-D062-DE6C-9341-4DF4A26C2161}" dt="2022-12-10T09:20:20.279" v="9" actId="14100"/>
          <ac:spMkLst>
            <pc:docMk/>
            <pc:sldMk cId="4223566119" sldId="256"/>
            <ac:spMk id="10" creationId="{A1803D45-3BDD-4549-A346-8A5C2F440F2B}"/>
          </ac:spMkLst>
        </pc:spChg>
        <pc:spChg chg="add">
          <ac:chgData name="Paolo Federico" userId="S::s212975@dtu.dk::768e56f7-9296-431d-afed-464326103f8c" providerId="AD" clId="Web-{B86344DB-D062-DE6C-9341-4DF4A26C2161}" dt="2022-12-10T09:14:28.501" v="0"/>
          <ac:spMkLst>
            <pc:docMk/>
            <pc:sldMk cId="4223566119" sldId="256"/>
            <ac:spMk id="13" creationId="{FFB907E7-2400-E531-0FA6-01CF2FD5561E}"/>
          </ac:spMkLst>
        </pc:spChg>
        <pc:picChg chg="add del mod">
          <ac:chgData name="Paolo Federico" userId="S::s212975@dtu.dk::768e56f7-9296-431d-afed-464326103f8c" providerId="AD" clId="Web-{B86344DB-D062-DE6C-9341-4DF4A26C2161}" dt="2022-12-10T09:31:34.370" v="30"/>
          <ac:picMkLst>
            <pc:docMk/>
            <pc:sldMk cId="4223566119" sldId="256"/>
            <ac:picMk id="2" creationId="{44FC78F3-2E45-F237-AD1B-2F0D73FF808B}"/>
          </ac:picMkLst>
        </pc:picChg>
        <pc:picChg chg="add mod">
          <ac:chgData name="Paolo Federico" userId="S::s212975@dtu.dk::768e56f7-9296-431d-afed-464326103f8c" providerId="AD" clId="Web-{B86344DB-D062-DE6C-9341-4DF4A26C2161}" dt="2022-12-10T09:33:17.447" v="38"/>
          <ac:picMkLst>
            <pc:docMk/>
            <pc:sldMk cId="4223566119" sldId="256"/>
            <ac:picMk id="15" creationId="{64219301-5291-95CC-DBCC-504463CC2360}"/>
          </ac:picMkLst>
        </pc:picChg>
        <pc:picChg chg="add del mod">
          <ac:chgData name="Paolo Federico" userId="S::s212975@dtu.dk::768e56f7-9296-431d-afed-464326103f8c" providerId="AD" clId="Web-{B86344DB-D062-DE6C-9341-4DF4A26C2161}" dt="2022-12-10T09:17:16.625" v="4"/>
          <ac:picMkLst>
            <pc:docMk/>
            <pc:sldMk cId="4223566119" sldId="256"/>
            <ac:picMk id="15" creationId="{6B167593-241F-7DA9-D030-EDE02B8AB3C7}"/>
          </ac:picMkLst>
        </pc:picChg>
        <pc:picChg chg="add del mod">
          <ac:chgData name="Paolo Federico" userId="S::s212975@dtu.dk::768e56f7-9296-431d-afed-464326103f8c" providerId="AD" clId="Web-{B86344DB-D062-DE6C-9341-4DF4A26C2161}" dt="2022-12-10T09:18:07.296" v="8"/>
          <ac:picMkLst>
            <pc:docMk/>
            <pc:sldMk cId="4223566119" sldId="256"/>
            <ac:picMk id="16" creationId="{DC194679-75A1-0689-C2E7-82A88D473238}"/>
          </ac:picMkLst>
        </pc:picChg>
        <pc:picChg chg="add del mod">
          <ac:chgData name="Paolo Federico" userId="S::s212975@dtu.dk::768e56f7-9296-431d-afed-464326103f8c" providerId="AD" clId="Web-{B86344DB-D062-DE6C-9341-4DF4A26C2161}" dt="2022-12-10T09:30:20.527" v="24"/>
          <ac:picMkLst>
            <pc:docMk/>
            <pc:sldMk cId="4223566119" sldId="256"/>
            <ac:picMk id="18" creationId="{44C2C8BA-3373-776F-27B5-811ABCEAC38D}"/>
          </ac:picMkLst>
        </pc:picChg>
      </pc:sldChg>
    </pc:docChg>
  </pc:docChgLst>
  <pc:docChgLst>
    <pc:chgData name="Helene Brasch Lind Petersen" userId="S::s194699@dtu.dk::60cf8a1a-2590-4f4d-9d5e-3cc3430577ac" providerId="AD" clId="Web-{82D833C1-0148-9198-8010-90CA1B11A701}"/>
    <pc:docChg chg="modSld">
      <pc:chgData name="Helene Brasch Lind Petersen" userId="S::s194699@dtu.dk::60cf8a1a-2590-4f4d-9d5e-3cc3430577ac" providerId="AD" clId="Web-{82D833C1-0148-9198-8010-90CA1B11A701}" dt="2022-12-10T10:38:13.744" v="565" actId="1076"/>
      <pc:docMkLst>
        <pc:docMk/>
      </pc:docMkLst>
      <pc:sldChg chg="addSp delSp modSp">
        <pc:chgData name="Helene Brasch Lind Petersen" userId="S::s194699@dtu.dk::60cf8a1a-2590-4f4d-9d5e-3cc3430577ac" providerId="AD" clId="Web-{82D833C1-0148-9198-8010-90CA1B11A701}" dt="2022-12-10T10:38:13.744" v="565" actId="1076"/>
        <pc:sldMkLst>
          <pc:docMk/>
          <pc:sldMk cId="4223566119" sldId="256"/>
        </pc:sldMkLst>
        <pc:spChg chg="mod ord">
          <ac:chgData name="Helene Brasch Lind Petersen" userId="S::s194699@dtu.dk::60cf8a1a-2590-4f4d-9d5e-3cc3430577ac" providerId="AD" clId="Web-{82D833C1-0148-9198-8010-90CA1B11A701}" dt="2022-12-10T10:38:09.807" v="564" actId="20577"/>
          <ac:spMkLst>
            <pc:docMk/>
            <pc:sldMk cId="4223566119" sldId="256"/>
            <ac:spMk id="3" creationId="{9258BC54-E738-2D47-A929-431F95573B16}"/>
          </ac:spMkLst>
        </pc:spChg>
        <pc:spChg chg="ord">
          <ac:chgData name="Helene Brasch Lind Petersen" userId="S::s194699@dtu.dk::60cf8a1a-2590-4f4d-9d5e-3cc3430577ac" providerId="AD" clId="Web-{82D833C1-0148-9198-8010-90CA1B11A701}" dt="2022-12-10T09:54:14.237" v="18"/>
          <ac:spMkLst>
            <pc:docMk/>
            <pc:sldMk cId="4223566119" sldId="256"/>
            <ac:spMk id="7" creationId="{0401DD3B-F80F-3C40-8644-23D8AC60543A}"/>
          </ac:spMkLst>
        </pc:spChg>
        <pc:spChg chg="ord">
          <ac:chgData name="Helene Brasch Lind Petersen" userId="S::s194699@dtu.dk::60cf8a1a-2590-4f4d-9d5e-3cc3430577ac" providerId="AD" clId="Web-{82D833C1-0148-9198-8010-90CA1B11A701}" dt="2022-12-10T09:54:23.518" v="19"/>
          <ac:spMkLst>
            <pc:docMk/>
            <pc:sldMk cId="4223566119" sldId="256"/>
            <ac:spMk id="8" creationId="{C53F6DC6-1815-AE40-B259-2C20955E2AE3}"/>
          </ac:spMkLst>
        </pc:spChg>
        <pc:spChg chg="mod">
          <ac:chgData name="Helene Brasch Lind Petersen" userId="S::s194699@dtu.dk::60cf8a1a-2590-4f4d-9d5e-3cc3430577ac" providerId="AD" clId="Web-{82D833C1-0148-9198-8010-90CA1B11A701}" dt="2022-12-10T10:27:14.156" v="242" actId="1076"/>
          <ac:spMkLst>
            <pc:docMk/>
            <pc:sldMk cId="4223566119" sldId="256"/>
            <ac:spMk id="11" creationId="{ADEB6EFE-6FD6-3A44-AD2C-7D70F4C0C7C8}"/>
          </ac:spMkLst>
        </pc:spChg>
        <pc:spChg chg="mod">
          <ac:chgData name="Helene Brasch Lind Petersen" userId="S::s194699@dtu.dk::60cf8a1a-2590-4f4d-9d5e-3cc3430577ac" providerId="AD" clId="Web-{82D833C1-0148-9198-8010-90CA1B11A701}" dt="2022-12-10T10:31:37.591" v="422" actId="20577"/>
          <ac:spMkLst>
            <pc:docMk/>
            <pc:sldMk cId="4223566119" sldId="256"/>
            <ac:spMk id="17" creationId="{F4664535-06CC-83ED-DFC2-82E897D043A8}"/>
          </ac:spMkLst>
        </pc:spChg>
        <pc:spChg chg="mod">
          <ac:chgData name="Helene Brasch Lind Petersen" userId="S::s194699@dtu.dk::60cf8a1a-2590-4f4d-9d5e-3cc3430577ac" providerId="AD" clId="Web-{82D833C1-0148-9198-8010-90CA1B11A701}" dt="2022-12-10T10:25:47.048" v="236" actId="20577"/>
          <ac:spMkLst>
            <pc:docMk/>
            <pc:sldMk cId="4223566119" sldId="256"/>
            <ac:spMk id="28" creationId="{AA575000-0C57-CF98-649C-AC8C0F12FE53}"/>
          </ac:spMkLst>
        </pc:spChg>
        <pc:graphicFrameChg chg="mod ord">
          <ac:chgData name="Helene Brasch Lind Petersen" userId="S::s194699@dtu.dk::60cf8a1a-2590-4f4d-9d5e-3cc3430577ac" providerId="AD" clId="Web-{82D833C1-0148-9198-8010-90CA1B11A701}" dt="2022-12-10T10:38:13.744" v="565" actId="1076"/>
          <ac:graphicFrameMkLst>
            <pc:docMk/>
            <pc:sldMk cId="4223566119" sldId="256"/>
            <ac:graphicFrameMk id="19" creationId="{C61D2192-A323-C20A-88FC-B5200CFF86DE}"/>
          </ac:graphicFrameMkLst>
        </pc:graphicFrameChg>
        <pc:picChg chg="add mod">
          <ac:chgData name="Helene Brasch Lind Petersen" userId="S::s194699@dtu.dk::60cf8a1a-2590-4f4d-9d5e-3cc3430577ac" providerId="AD" clId="Web-{82D833C1-0148-9198-8010-90CA1B11A701}" dt="2022-12-10T09:46:12.597" v="6" actId="1076"/>
          <ac:picMkLst>
            <pc:docMk/>
            <pc:sldMk cId="4223566119" sldId="256"/>
            <ac:picMk id="2" creationId="{328B3504-DC6D-1BA5-7E07-00101CB29ED2}"/>
          </ac:picMkLst>
        </pc:picChg>
        <pc:picChg chg="del">
          <ac:chgData name="Helene Brasch Lind Petersen" userId="S::s194699@dtu.dk::60cf8a1a-2590-4f4d-9d5e-3cc3430577ac" providerId="AD" clId="Web-{82D833C1-0148-9198-8010-90CA1B11A701}" dt="2022-12-10T09:40:45.455" v="2"/>
          <ac:picMkLst>
            <pc:docMk/>
            <pc:sldMk cId="4223566119" sldId="256"/>
            <ac:picMk id="5" creationId="{45377177-6674-34C7-339D-83C91E16D71C}"/>
          </ac:picMkLst>
        </pc:picChg>
        <pc:picChg chg="mod">
          <ac:chgData name="Helene Brasch Lind Petersen" userId="S::s194699@dtu.dk::60cf8a1a-2590-4f4d-9d5e-3cc3430577ac" providerId="AD" clId="Web-{82D833C1-0148-9198-8010-90CA1B11A701}" dt="2022-12-10T09:41:19.517" v="4" actId="14100"/>
          <ac:picMkLst>
            <pc:docMk/>
            <pc:sldMk cId="4223566119" sldId="256"/>
            <ac:picMk id="15" creationId="{64219301-5291-95CC-DBCC-504463CC2360}"/>
          </ac:picMkLst>
        </pc:picChg>
        <pc:picChg chg="add del mod">
          <ac:chgData name="Helene Brasch Lind Petersen" userId="S::s194699@dtu.dk::60cf8a1a-2590-4f4d-9d5e-3cc3430577ac" providerId="AD" clId="Web-{82D833C1-0148-9198-8010-90CA1B11A701}" dt="2022-12-10T09:53:47.909" v="16"/>
          <ac:picMkLst>
            <pc:docMk/>
            <pc:sldMk cId="4223566119" sldId="256"/>
            <ac:picMk id="16" creationId="{20D6C13C-A3E7-53BD-34BD-4D3B58F4B5E5}"/>
          </ac:picMkLst>
        </pc:picChg>
        <pc:picChg chg="add del mod ord">
          <ac:chgData name="Helene Brasch Lind Petersen" userId="S::s194699@dtu.dk::60cf8a1a-2590-4f4d-9d5e-3cc3430577ac" providerId="AD" clId="Web-{82D833C1-0148-9198-8010-90CA1B11A701}" dt="2022-12-10T10:03:21.389" v="29"/>
          <ac:picMkLst>
            <pc:docMk/>
            <pc:sldMk cId="4223566119" sldId="256"/>
            <ac:picMk id="18" creationId="{17C650B6-AD0F-BA22-CD57-C5192CCF0492}"/>
          </ac:picMkLst>
        </pc:picChg>
        <pc:picChg chg="mod">
          <ac:chgData name="Helene Brasch Lind Petersen" userId="S::s194699@dtu.dk::60cf8a1a-2590-4f4d-9d5e-3cc3430577ac" providerId="AD" clId="Web-{82D833C1-0148-9198-8010-90CA1B11A701}" dt="2022-12-10T10:27:19.781" v="244" actId="1076"/>
          <ac:picMkLst>
            <pc:docMk/>
            <pc:sldMk cId="4223566119" sldId="256"/>
            <ac:picMk id="22" creationId="{AD7D63A6-75E6-A8A0-78CA-0A9A6E63C4CB}"/>
          </ac:picMkLst>
        </pc:picChg>
        <pc:picChg chg="add mod">
          <ac:chgData name="Helene Brasch Lind Petersen" userId="S::s194699@dtu.dk::60cf8a1a-2590-4f4d-9d5e-3cc3430577ac" providerId="AD" clId="Web-{82D833C1-0148-9198-8010-90CA1B11A701}" dt="2022-12-10T10:03:25.014" v="30" actId="1076"/>
          <ac:picMkLst>
            <pc:docMk/>
            <pc:sldMk cId="4223566119" sldId="256"/>
            <ac:picMk id="23" creationId="{6C89164F-CE7C-3E57-EB63-812B4FED5E3E}"/>
          </ac:picMkLst>
        </pc:picChg>
        <pc:picChg chg="mod">
          <ac:chgData name="Helene Brasch Lind Petersen" userId="S::s194699@dtu.dk::60cf8a1a-2590-4f4d-9d5e-3cc3430577ac" providerId="AD" clId="Web-{82D833C1-0148-9198-8010-90CA1B11A701}" dt="2022-12-10T10:27:19.813" v="245" actId="1076"/>
          <ac:picMkLst>
            <pc:docMk/>
            <pc:sldMk cId="4223566119" sldId="256"/>
            <ac:picMk id="24" creationId="{0508B0B2-AE02-7EF9-D40D-8261610F0E21}"/>
          </ac:picMkLst>
        </pc:picChg>
        <pc:picChg chg="del">
          <ac:chgData name="Helene Brasch Lind Petersen" userId="S::s194699@dtu.dk::60cf8a1a-2590-4f4d-9d5e-3cc3430577ac" providerId="AD" clId="Web-{82D833C1-0148-9198-8010-90CA1B11A701}" dt="2022-12-10T09:48:49.175" v="10"/>
          <ac:picMkLst>
            <pc:docMk/>
            <pc:sldMk cId="4223566119" sldId="256"/>
            <ac:picMk id="30" creationId="{F8533264-C9F0-2150-4967-7272F4F15311}"/>
          </ac:picMkLst>
        </pc:picChg>
      </pc:sldChg>
    </pc:docChg>
  </pc:docChgLst>
  <pc:docChgLst>
    <pc:chgData name="Helene Brasch Lind Petersen" userId="S::s194699@dtu.dk::60cf8a1a-2590-4f4d-9d5e-3cc3430577ac" providerId="AD" clId="Web-{8EC90C99-62E0-1901-4957-B75F3E514995}"/>
    <pc:docChg chg="modSld">
      <pc:chgData name="Helene Brasch Lind Petersen" userId="S::s194699@dtu.dk::60cf8a1a-2590-4f4d-9d5e-3cc3430577ac" providerId="AD" clId="Web-{8EC90C99-62E0-1901-4957-B75F3E514995}" dt="2022-11-22T14:56:19.045" v="141"/>
      <pc:docMkLst>
        <pc:docMk/>
      </pc:docMkLst>
      <pc:sldChg chg="modSp">
        <pc:chgData name="Helene Brasch Lind Petersen" userId="S::s194699@dtu.dk::60cf8a1a-2590-4f4d-9d5e-3cc3430577ac" providerId="AD" clId="Web-{8EC90C99-62E0-1901-4957-B75F3E514995}" dt="2022-11-22T14:56:19.045" v="141"/>
        <pc:sldMkLst>
          <pc:docMk/>
          <pc:sldMk cId="4223566119" sldId="256"/>
        </pc:sldMkLst>
        <pc:spChg chg="mod">
          <ac:chgData name="Helene Brasch Lind Petersen" userId="S::s194699@dtu.dk::60cf8a1a-2590-4f4d-9d5e-3cc3430577ac" providerId="AD" clId="Web-{8EC90C99-62E0-1901-4957-B75F3E514995}" dt="2022-11-22T14:56:04.123" v="140"/>
          <ac:spMkLst>
            <pc:docMk/>
            <pc:sldMk cId="4223566119" sldId="256"/>
            <ac:spMk id="6" creationId="{4EDDECB7-5A70-5042-82E8-0CE024C231C6}"/>
          </ac:spMkLst>
        </pc:spChg>
        <pc:spChg chg="mod">
          <ac:chgData name="Helene Brasch Lind Petersen" userId="S::s194699@dtu.dk::60cf8a1a-2590-4f4d-9d5e-3cc3430577ac" providerId="AD" clId="Web-{8EC90C99-62E0-1901-4957-B75F3E514995}" dt="2022-11-22T14:55:36.544" v="139" actId="20577"/>
          <ac:spMkLst>
            <pc:docMk/>
            <pc:sldMk cId="4223566119" sldId="256"/>
            <ac:spMk id="8" creationId="{C53F6DC6-1815-AE40-B259-2C20955E2AE3}"/>
          </ac:spMkLst>
        </pc:spChg>
        <pc:spChg chg="mod">
          <ac:chgData name="Helene Brasch Lind Petersen" userId="S::s194699@dtu.dk::60cf8a1a-2590-4f4d-9d5e-3cc3430577ac" providerId="AD" clId="Web-{8EC90C99-62E0-1901-4957-B75F3E514995}" dt="2022-11-22T14:56:19.045" v="141"/>
          <ac:spMkLst>
            <pc:docMk/>
            <pc:sldMk cId="4223566119" sldId="256"/>
            <ac:spMk id="14" creationId="{E42F7CBF-D822-CE41-9C6D-759C91E8E4B7}"/>
          </ac:spMkLst>
        </pc:spChg>
        <pc:spChg chg="mod">
          <ac:chgData name="Helene Brasch Lind Petersen" userId="S::s194699@dtu.dk::60cf8a1a-2590-4f4d-9d5e-3cc3430577ac" providerId="AD" clId="Web-{8EC90C99-62E0-1901-4957-B75F3E514995}" dt="2022-11-22T14:53:25.856" v="63" actId="14100"/>
          <ac:spMkLst>
            <pc:docMk/>
            <pc:sldMk cId="4223566119" sldId="256"/>
            <ac:spMk id="21" creationId="{0CD0E1CB-3553-1048-8E6F-8139A7335D61}"/>
          </ac:spMkLst>
        </pc:spChg>
      </pc:sldChg>
    </pc:docChg>
  </pc:docChgLst>
  <pc:docChgLst>
    <pc:chgData name="Anna Keisha Mercy Kyei Boateng" userId="S::s175562@dtu.dk::a9092d2e-5f40-43a1-85d2-73edead6e4ab" providerId="AD" clId="Web-{97A40952-7D07-3037-8E50-BCFA5FCD8A50}"/>
    <pc:docChg chg="modSld">
      <pc:chgData name="Anna Keisha Mercy Kyei Boateng" userId="S::s175562@dtu.dk::a9092d2e-5f40-43a1-85d2-73edead6e4ab" providerId="AD" clId="Web-{97A40952-7D07-3037-8E50-BCFA5FCD8A50}" dt="2022-11-23T14:26:47.372" v="3" actId="20577"/>
      <pc:docMkLst>
        <pc:docMk/>
      </pc:docMkLst>
      <pc:sldChg chg="modSp">
        <pc:chgData name="Anna Keisha Mercy Kyei Boateng" userId="S::s175562@dtu.dk::a9092d2e-5f40-43a1-85d2-73edead6e4ab" providerId="AD" clId="Web-{97A40952-7D07-3037-8E50-BCFA5FCD8A50}" dt="2022-11-23T14:26:47.372" v="3" actId="20577"/>
        <pc:sldMkLst>
          <pc:docMk/>
          <pc:sldMk cId="4223566119" sldId="256"/>
        </pc:sldMkLst>
        <pc:spChg chg="mod">
          <ac:chgData name="Anna Keisha Mercy Kyei Boateng" userId="S::s175562@dtu.dk::a9092d2e-5f40-43a1-85d2-73edead6e4ab" providerId="AD" clId="Web-{97A40952-7D07-3037-8E50-BCFA5FCD8A50}" dt="2022-11-23T14:26:47.372" v="3" actId="20577"/>
          <ac:spMkLst>
            <pc:docMk/>
            <pc:sldMk cId="4223566119" sldId="256"/>
            <ac:spMk id="7" creationId="{0401DD3B-F80F-3C40-8644-23D8AC60543A}"/>
          </ac:spMkLst>
        </pc:spChg>
      </pc:sldChg>
    </pc:docChg>
  </pc:docChgLst>
  <pc:docChgLst>
    <pc:chgData name="Paolo Federico" userId="S::s212975@dtu.dk::768e56f7-9296-431d-afed-464326103f8c" providerId="AD" clId="Web-{D693F5AE-3E35-F4DF-2CE0-CD4C7878F875}"/>
    <pc:docChg chg="modSld">
      <pc:chgData name="Paolo Federico" userId="S::s212975@dtu.dk::768e56f7-9296-431d-afed-464326103f8c" providerId="AD" clId="Web-{D693F5AE-3E35-F4DF-2CE0-CD4C7878F875}" dt="2022-12-11T21:31:33.573" v="4"/>
      <pc:docMkLst>
        <pc:docMk/>
      </pc:docMkLst>
      <pc:sldChg chg="modSp">
        <pc:chgData name="Paolo Federico" userId="S::s212975@dtu.dk::768e56f7-9296-431d-afed-464326103f8c" providerId="AD" clId="Web-{D693F5AE-3E35-F4DF-2CE0-CD4C7878F875}" dt="2022-12-11T21:31:33.573" v="4"/>
        <pc:sldMkLst>
          <pc:docMk/>
          <pc:sldMk cId="4223566119" sldId="256"/>
        </pc:sldMkLst>
        <pc:picChg chg="mod ord">
          <ac:chgData name="Paolo Federico" userId="S::s212975@dtu.dk::768e56f7-9296-431d-afed-464326103f8c" providerId="AD" clId="Web-{D693F5AE-3E35-F4DF-2CE0-CD4C7878F875}" dt="2022-12-11T21:31:33.573" v="4"/>
          <ac:picMkLst>
            <pc:docMk/>
            <pc:sldMk cId="4223566119" sldId="256"/>
            <ac:picMk id="15" creationId="{64219301-5291-95CC-DBCC-504463CC2360}"/>
          </ac:picMkLst>
        </pc:picChg>
      </pc:sldChg>
    </pc:docChg>
  </pc:docChgLst>
  <pc:docChgLst>
    <pc:chgData name="Anna Miotto" userId="e52649e0-55c1-41d7-9a94-d6af9ca17b41" providerId="ADAL" clId="{21B5E92B-2A2F-4E9C-8E5B-5DD7B7BE2666}"/>
    <pc:docChg chg="undo custSel modSld">
      <pc:chgData name="Anna Miotto" userId="e52649e0-55c1-41d7-9a94-d6af9ca17b41" providerId="ADAL" clId="{21B5E92B-2A2F-4E9C-8E5B-5DD7B7BE2666}" dt="2022-11-22T15:03:46.877" v="590" actId="20577"/>
      <pc:docMkLst>
        <pc:docMk/>
      </pc:docMkLst>
      <pc:sldChg chg="addSp delSp modSp mod modNotesTx">
        <pc:chgData name="Anna Miotto" userId="e52649e0-55c1-41d7-9a94-d6af9ca17b41" providerId="ADAL" clId="{21B5E92B-2A2F-4E9C-8E5B-5DD7B7BE2666}" dt="2022-11-22T15:03:46.877" v="590" actId="20577"/>
        <pc:sldMkLst>
          <pc:docMk/>
          <pc:sldMk cId="4223566119" sldId="256"/>
        </pc:sldMkLst>
        <pc:spChg chg="add del mod">
          <ac:chgData name="Anna Miotto" userId="e52649e0-55c1-41d7-9a94-d6af9ca17b41" providerId="ADAL" clId="{21B5E92B-2A2F-4E9C-8E5B-5DD7B7BE2666}" dt="2022-11-22T14:59:13.815" v="441" actId="1076"/>
          <ac:spMkLst>
            <pc:docMk/>
            <pc:sldMk cId="4223566119" sldId="256"/>
            <ac:spMk id="2" creationId="{560096A6-F784-C14F-9608-C03ED92CBC7A}"/>
          </ac:spMkLst>
        </pc:spChg>
        <pc:spChg chg="mod">
          <ac:chgData name="Anna Miotto" userId="e52649e0-55c1-41d7-9a94-d6af9ca17b41" providerId="ADAL" clId="{21B5E92B-2A2F-4E9C-8E5B-5DD7B7BE2666}" dt="2022-11-22T14:58:48.855" v="437"/>
          <ac:spMkLst>
            <pc:docMk/>
            <pc:sldMk cId="4223566119" sldId="256"/>
            <ac:spMk id="3" creationId="{9258BC54-E738-2D47-A929-431F95573B16}"/>
          </ac:spMkLst>
        </pc:spChg>
        <pc:spChg chg="mod">
          <ac:chgData name="Anna Miotto" userId="e52649e0-55c1-41d7-9a94-d6af9ca17b41" providerId="ADAL" clId="{21B5E92B-2A2F-4E9C-8E5B-5DD7B7BE2666}" dt="2022-11-22T14:53:37.295" v="357" actId="1076"/>
          <ac:spMkLst>
            <pc:docMk/>
            <pc:sldMk cId="4223566119" sldId="256"/>
            <ac:spMk id="6" creationId="{4EDDECB7-5A70-5042-82E8-0CE024C231C6}"/>
          </ac:spMkLst>
        </pc:spChg>
        <pc:spChg chg="mod">
          <ac:chgData name="Anna Miotto" userId="e52649e0-55c1-41d7-9a94-d6af9ca17b41" providerId="ADAL" clId="{21B5E92B-2A2F-4E9C-8E5B-5DD7B7BE2666}" dt="2022-11-22T14:53:36.017" v="356" actId="1076"/>
          <ac:spMkLst>
            <pc:docMk/>
            <pc:sldMk cId="4223566119" sldId="256"/>
            <ac:spMk id="7" creationId="{0401DD3B-F80F-3C40-8644-23D8AC60543A}"/>
          </ac:spMkLst>
        </pc:spChg>
        <pc:spChg chg="mod">
          <ac:chgData name="Anna Miotto" userId="e52649e0-55c1-41d7-9a94-d6af9ca17b41" providerId="ADAL" clId="{21B5E92B-2A2F-4E9C-8E5B-5DD7B7BE2666}" dt="2022-11-22T15:01:47.883" v="533" actId="20577"/>
          <ac:spMkLst>
            <pc:docMk/>
            <pc:sldMk cId="4223566119" sldId="256"/>
            <ac:spMk id="8" creationId="{C53F6DC6-1815-AE40-B259-2C20955E2AE3}"/>
          </ac:spMkLst>
        </pc:spChg>
        <pc:spChg chg="mod">
          <ac:chgData name="Anna Miotto" userId="e52649e0-55c1-41d7-9a94-d6af9ca17b41" providerId="ADAL" clId="{21B5E92B-2A2F-4E9C-8E5B-5DD7B7BE2666}" dt="2022-11-22T14:30:50.234" v="5" actId="20577"/>
          <ac:spMkLst>
            <pc:docMk/>
            <pc:sldMk cId="4223566119" sldId="256"/>
            <ac:spMk id="9" creationId="{E9597195-B803-C54B-89BC-49278B82398B}"/>
          </ac:spMkLst>
        </pc:spChg>
        <pc:spChg chg="mod">
          <ac:chgData name="Anna Miotto" userId="e52649e0-55c1-41d7-9a94-d6af9ca17b41" providerId="ADAL" clId="{21B5E92B-2A2F-4E9C-8E5B-5DD7B7BE2666}" dt="2022-11-22T14:54:38.134" v="397" actId="14100"/>
          <ac:spMkLst>
            <pc:docMk/>
            <pc:sldMk cId="4223566119" sldId="256"/>
            <ac:spMk id="10" creationId="{A1803D45-3BDD-4549-A346-8A5C2F440F2B}"/>
          </ac:spMkLst>
        </pc:spChg>
        <pc:spChg chg="mod">
          <ac:chgData name="Anna Miotto" userId="e52649e0-55c1-41d7-9a94-d6af9ca17b41" providerId="ADAL" clId="{21B5E92B-2A2F-4E9C-8E5B-5DD7B7BE2666}" dt="2022-11-22T15:03:46.877" v="590" actId="20577"/>
          <ac:spMkLst>
            <pc:docMk/>
            <pc:sldMk cId="4223566119" sldId="256"/>
            <ac:spMk id="11" creationId="{ADEB6EFE-6FD6-3A44-AD2C-7D70F4C0C7C8}"/>
          </ac:spMkLst>
        </pc:spChg>
        <pc:spChg chg="del">
          <ac:chgData name="Anna Miotto" userId="e52649e0-55c1-41d7-9a94-d6af9ca17b41" providerId="ADAL" clId="{21B5E92B-2A2F-4E9C-8E5B-5DD7B7BE2666}" dt="2022-11-22T14:52:15.017" v="242" actId="478"/>
          <ac:spMkLst>
            <pc:docMk/>
            <pc:sldMk cId="4223566119" sldId="256"/>
            <ac:spMk id="12" creationId="{32670FDA-BF0F-BF4A-8CB4-0D0684D6F982}"/>
          </ac:spMkLst>
        </pc:spChg>
        <pc:spChg chg="del">
          <ac:chgData name="Anna Miotto" userId="e52649e0-55c1-41d7-9a94-d6af9ca17b41" providerId="ADAL" clId="{21B5E92B-2A2F-4E9C-8E5B-5DD7B7BE2666}" dt="2022-11-22T14:52:19.168" v="244" actId="478"/>
          <ac:spMkLst>
            <pc:docMk/>
            <pc:sldMk cId="4223566119" sldId="256"/>
            <ac:spMk id="13" creationId="{94F4418A-1C5E-124A-8193-72111042A9F2}"/>
          </ac:spMkLst>
        </pc:spChg>
        <pc:spChg chg="add mod">
          <ac:chgData name="Anna Miotto" userId="e52649e0-55c1-41d7-9a94-d6af9ca17b41" providerId="ADAL" clId="{21B5E92B-2A2F-4E9C-8E5B-5DD7B7BE2666}" dt="2022-11-22T14:33:09.759" v="166" actId="20577"/>
          <ac:spMkLst>
            <pc:docMk/>
            <pc:sldMk cId="4223566119" sldId="256"/>
            <ac:spMk id="17" creationId="{F4664535-06CC-83ED-DFC2-82E897D043A8}"/>
          </ac:spMkLst>
        </pc:spChg>
        <pc:spChg chg="add mod">
          <ac:chgData name="Anna Miotto" userId="e52649e0-55c1-41d7-9a94-d6af9ca17b41" providerId="ADAL" clId="{21B5E92B-2A2F-4E9C-8E5B-5DD7B7BE2666}" dt="2022-11-22T15:00:03.120" v="531" actId="20577"/>
          <ac:spMkLst>
            <pc:docMk/>
            <pc:sldMk cId="4223566119" sldId="256"/>
            <ac:spMk id="25" creationId="{A8E7CE02-0D2A-A964-6F36-5742F5E24733}"/>
          </ac:spMkLst>
        </pc:spChg>
        <pc:spChg chg="add del mod">
          <ac:chgData name="Anna Miotto" userId="e52649e0-55c1-41d7-9a94-d6af9ca17b41" providerId="ADAL" clId="{21B5E92B-2A2F-4E9C-8E5B-5DD7B7BE2666}" dt="2022-11-22T14:50:33.501" v="239" actId="478"/>
          <ac:spMkLst>
            <pc:docMk/>
            <pc:sldMk cId="4223566119" sldId="256"/>
            <ac:spMk id="27" creationId="{5BA8ADD8-AB82-A434-2A77-AD04A34C80F7}"/>
          </ac:spMkLst>
        </pc:spChg>
        <pc:spChg chg="add mod">
          <ac:chgData name="Anna Miotto" userId="e52649e0-55c1-41d7-9a94-d6af9ca17b41" providerId="ADAL" clId="{21B5E92B-2A2F-4E9C-8E5B-5DD7B7BE2666}" dt="2022-11-22T14:54:54.016" v="416" actId="20577"/>
          <ac:spMkLst>
            <pc:docMk/>
            <pc:sldMk cId="4223566119" sldId="256"/>
            <ac:spMk id="28" creationId="{AA575000-0C57-CF98-649C-AC8C0F12FE53}"/>
          </ac:spMkLst>
        </pc:spChg>
        <pc:spChg chg="add del mod">
          <ac:chgData name="Anna Miotto" userId="e52649e0-55c1-41d7-9a94-d6af9ca17b41" providerId="ADAL" clId="{21B5E92B-2A2F-4E9C-8E5B-5DD7B7BE2666}" dt="2022-11-22T14:59:13.356" v="440" actId="478"/>
          <ac:spMkLst>
            <pc:docMk/>
            <pc:sldMk cId="4223566119" sldId="256"/>
            <ac:spMk id="30" creationId="{FE9A0129-4C21-80E5-2B75-C47BC7AB7784}"/>
          </ac:spMkLst>
        </pc:spChg>
        <pc:picChg chg="add del mod">
          <ac:chgData name="Anna Miotto" userId="e52649e0-55c1-41d7-9a94-d6af9ca17b41" providerId="ADAL" clId="{21B5E92B-2A2F-4E9C-8E5B-5DD7B7BE2666}" dt="2022-11-22T14:33:11.878" v="167" actId="478"/>
          <ac:picMkLst>
            <pc:docMk/>
            <pc:sldMk cId="4223566119" sldId="256"/>
            <ac:picMk id="15" creationId="{A702733F-DD58-71C3-6E2A-B712D7AE4090}"/>
          </ac:picMkLst>
        </pc:picChg>
        <pc:picChg chg="del">
          <ac:chgData name="Anna Miotto" userId="e52649e0-55c1-41d7-9a94-d6af9ca17b41" providerId="ADAL" clId="{21B5E92B-2A2F-4E9C-8E5B-5DD7B7BE2666}" dt="2022-11-22T14:35:22.716" v="194" actId="478"/>
          <ac:picMkLst>
            <pc:docMk/>
            <pc:sldMk cId="4223566119" sldId="256"/>
            <ac:picMk id="16" creationId="{C64AA451-2E5B-4746-A014-08EF156F1713}"/>
          </ac:picMkLst>
        </pc:picChg>
        <pc:picChg chg="del">
          <ac:chgData name="Anna Miotto" userId="e52649e0-55c1-41d7-9a94-d6af9ca17b41" providerId="ADAL" clId="{21B5E92B-2A2F-4E9C-8E5B-5DD7B7BE2666}" dt="2022-11-22T14:31:04.664" v="6" actId="478"/>
          <ac:picMkLst>
            <pc:docMk/>
            <pc:sldMk cId="4223566119" sldId="256"/>
            <ac:picMk id="18" creationId="{33CADBF7-97FB-EE44-8EF3-21F39FCF46DC}"/>
          </ac:picMkLst>
        </pc:picChg>
        <pc:picChg chg="del">
          <ac:chgData name="Anna Miotto" userId="e52649e0-55c1-41d7-9a94-d6af9ca17b41" providerId="ADAL" clId="{21B5E92B-2A2F-4E9C-8E5B-5DD7B7BE2666}" dt="2022-11-22T14:52:16.629" v="243" actId="478"/>
          <ac:picMkLst>
            <pc:docMk/>
            <pc:sldMk cId="4223566119" sldId="256"/>
            <ac:picMk id="20" creationId="{94302C34-BB73-FC43-AFC7-0909C0E1DA2A}"/>
          </ac:picMkLst>
        </pc:picChg>
        <pc:picChg chg="add mod">
          <ac:chgData name="Anna Miotto" userId="e52649e0-55c1-41d7-9a94-d6af9ca17b41" providerId="ADAL" clId="{21B5E92B-2A2F-4E9C-8E5B-5DD7B7BE2666}" dt="2022-11-22T14:34:47.857" v="182" actId="1076"/>
          <ac:picMkLst>
            <pc:docMk/>
            <pc:sldMk cId="4223566119" sldId="256"/>
            <ac:picMk id="22" creationId="{AD7D63A6-75E6-A8A0-78CA-0A9A6E63C4CB}"/>
          </ac:picMkLst>
        </pc:picChg>
        <pc:picChg chg="add mod">
          <ac:chgData name="Anna Miotto" userId="e52649e0-55c1-41d7-9a94-d6af9ca17b41" providerId="ADAL" clId="{21B5E92B-2A2F-4E9C-8E5B-5DD7B7BE2666}" dt="2022-11-22T14:34:37.240" v="180" actId="14100"/>
          <ac:picMkLst>
            <pc:docMk/>
            <pc:sldMk cId="4223566119" sldId="256"/>
            <ac:picMk id="24" creationId="{0508B0B2-AE02-7EF9-D40D-8261610F0E21}"/>
          </ac:picMkLst>
        </pc:picChg>
      </pc:sldChg>
    </pc:docChg>
  </pc:docChgLst>
  <pc:docChgLst>
    <pc:chgData name="Anna Miotto" userId="S::s220674@dtu.dk::e52649e0-55c1-41d7-9a94-d6af9ca17b41" providerId="AD" clId="Web-{0847709E-4408-566C-BF60-B1E1F371C211}"/>
    <pc:docChg chg="modSld">
      <pc:chgData name="Anna Miotto" userId="S::s220674@dtu.dk::e52649e0-55c1-41d7-9a94-d6af9ca17b41" providerId="AD" clId="Web-{0847709E-4408-566C-BF60-B1E1F371C211}" dt="2022-12-11T15:56:41.277" v="8" actId="20577"/>
      <pc:docMkLst>
        <pc:docMk/>
      </pc:docMkLst>
      <pc:sldChg chg="modSp">
        <pc:chgData name="Anna Miotto" userId="S::s220674@dtu.dk::e52649e0-55c1-41d7-9a94-d6af9ca17b41" providerId="AD" clId="Web-{0847709E-4408-566C-BF60-B1E1F371C211}" dt="2022-12-11T15:56:41.277" v="8" actId="20577"/>
        <pc:sldMkLst>
          <pc:docMk/>
          <pc:sldMk cId="4223566119" sldId="256"/>
        </pc:sldMkLst>
        <pc:spChg chg="mod">
          <ac:chgData name="Anna Miotto" userId="S::s220674@dtu.dk::e52649e0-55c1-41d7-9a94-d6af9ca17b41" providerId="AD" clId="Web-{0847709E-4408-566C-BF60-B1E1F371C211}" dt="2022-12-11T15:56:41.277" v="8" actId="20577"/>
          <ac:spMkLst>
            <pc:docMk/>
            <pc:sldMk cId="4223566119" sldId="256"/>
            <ac:spMk id="3" creationId="{9258BC54-E738-2D47-A929-431F95573B16}"/>
          </ac:spMkLst>
        </pc:spChg>
      </pc:sldChg>
    </pc:docChg>
  </pc:docChgLst>
  <pc:docChgLst>
    <pc:chgData name="Paolo Federico" userId="S::s212975@dtu.dk::768e56f7-9296-431d-afed-464326103f8c" providerId="AD" clId="Web-{B64E7364-20D8-9AB8-75E0-28270B319B02}"/>
    <pc:docChg chg="modSld">
      <pc:chgData name="Paolo Federico" userId="S::s212975@dtu.dk::768e56f7-9296-431d-afed-464326103f8c" providerId="AD" clId="Web-{B64E7364-20D8-9AB8-75E0-28270B319B02}" dt="2022-11-29T14:46:02.453" v="0"/>
      <pc:docMkLst>
        <pc:docMk/>
      </pc:docMkLst>
      <pc:sldChg chg="modSp">
        <pc:chgData name="Paolo Federico" userId="S::s212975@dtu.dk::768e56f7-9296-431d-afed-464326103f8c" providerId="AD" clId="Web-{B64E7364-20D8-9AB8-75E0-28270B319B02}" dt="2022-11-29T14:46:02.453" v="0"/>
        <pc:sldMkLst>
          <pc:docMk/>
          <pc:sldMk cId="4223566119" sldId="256"/>
        </pc:sldMkLst>
        <pc:picChg chg="mod">
          <ac:chgData name="Paolo Federico" userId="S::s212975@dtu.dk::768e56f7-9296-431d-afed-464326103f8c" providerId="AD" clId="Web-{B64E7364-20D8-9AB8-75E0-28270B319B02}" dt="2022-11-29T14:46:02.453" v="0"/>
          <ac:picMkLst>
            <pc:docMk/>
            <pc:sldMk cId="4223566119" sldId="256"/>
            <ac:picMk id="27" creationId="{C881F5AE-5BFC-C36C-22E8-0E99C4D855CA}"/>
          </ac:picMkLst>
        </pc:picChg>
      </pc:sldChg>
    </pc:docChg>
  </pc:docChgLst>
  <pc:docChgLst>
    <pc:chgData name="Helene Brasch Lind Petersen" userId="S::s194699@dtu.dk::60cf8a1a-2590-4f4d-9d5e-3cc3430577ac" providerId="AD" clId="Web-{B4778263-369D-72C8-6C72-0892568E1ED1}"/>
    <pc:docChg chg="modSld">
      <pc:chgData name="Helene Brasch Lind Petersen" userId="S::s194699@dtu.dk::60cf8a1a-2590-4f4d-9d5e-3cc3430577ac" providerId="AD" clId="Web-{B4778263-369D-72C8-6C72-0892568E1ED1}" dt="2022-12-11T15:26:26.566" v="245" actId="14100"/>
      <pc:docMkLst>
        <pc:docMk/>
      </pc:docMkLst>
      <pc:sldChg chg="delSp modSp">
        <pc:chgData name="Helene Brasch Lind Petersen" userId="S::s194699@dtu.dk::60cf8a1a-2590-4f4d-9d5e-3cc3430577ac" providerId="AD" clId="Web-{B4778263-369D-72C8-6C72-0892568E1ED1}" dt="2022-12-11T15:26:26.566" v="245" actId="14100"/>
        <pc:sldMkLst>
          <pc:docMk/>
          <pc:sldMk cId="4223566119" sldId="256"/>
        </pc:sldMkLst>
        <pc:spChg chg="mod">
          <ac:chgData name="Helene Brasch Lind Petersen" userId="S::s194699@dtu.dk::60cf8a1a-2590-4f4d-9d5e-3cc3430577ac" providerId="AD" clId="Web-{B4778263-369D-72C8-6C72-0892568E1ED1}" dt="2022-12-11T15:18:02.106" v="223" actId="20577"/>
          <ac:spMkLst>
            <pc:docMk/>
            <pc:sldMk cId="4223566119" sldId="256"/>
            <ac:spMk id="3" creationId="{9258BC54-E738-2D47-A929-431F95573B16}"/>
          </ac:spMkLst>
        </pc:spChg>
        <pc:spChg chg="mod">
          <ac:chgData name="Helene Brasch Lind Petersen" userId="S::s194699@dtu.dk::60cf8a1a-2590-4f4d-9d5e-3cc3430577ac" providerId="AD" clId="Web-{B4778263-369D-72C8-6C72-0892568E1ED1}" dt="2022-12-11T15:26:26.566" v="245" actId="14100"/>
          <ac:spMkLst>
            <pc:docMk/>
            <pc:sldMk cId="4223566119" sldId="256"/>
            <ac:spMk id="10" creationId="{A1803D45-3BDD-4549-A346-8A5C2F440F2B}"/>
          </ac:spMkLst>
        </pc:spChg>
        <pc:spChg chg="del">
          <ac:chgData name="Helene Brasch Lind Petersen" userId="S::s194699@dtu.dk::60cf8a1a-2590-4f4d-9d5e-3cc3430577ac" providerId="AD" clId="Web-{B4778263-369D-72C8-6C72-0892568E1ED1}" dt="2022-12-11T14:59:28.765" v="129"/>
          <ac:spMkLst>
            <pc:docMk/>
            <pc:sldMk cId="4223566119" sldId="256"/>
            <ac:spMk id="13" creationId="{FFB907E7-2400-E531-0FA6-01CF2FD5561E}"/>
          </ac:spMkLst>
        </pc:spChg>
        <pc:graphicFrameChg chg="mod">
          <ac:chgData name="Helene Brasch Lind Petersen" userId="S::s194699@dtu.dk::60cf8a1a-2590-4f4d-9d5e-3cc3430577ac" providerId="AD" clId="Web-{B4778263-369D-72C8-6C72-0892568E1ED1}" dt="2022-12-11T14:59:33.390" v="130" actId="1076"/>
          <ac:graphicFrameMkLst>
            <pc:docMk/>
            <pc:sldMk cId="4223566119" sldId="256"/>
            <ac:graphicFrameMk id="19" creationId="{C61D2192-A323-C20A-88FC-B5200CFF86DE}"/>
          </ac:graphicFrameMkLst>
        </pc:graphicFrameChg>
        <pc:picChg chg="mod">
          <ac:chgData name="Helene Brasch Lind Petersen" userId="S::s194699@dtu.dk::60cf8a1a-2590-4f4d-9d5e-3cc3430577ac" providerId="AD" clId="Web-{B4778263-369D-72C8-6C72-0892568E1ED1}" dt="2022-12-11T15:10:17.992" v="205" actId="1076"/>
          <ac:picMkLst>
            <pc:docMk/>
            <pc:sldMk cId="4223566119" sldId="256"/>
            <ac:picMk id="2" creationId="{328B3504-DC6D-1BA5-7E07-00101CB29ED2}"/>
          </ac:picMkLst>
        </pc:picChg>
        <pc:picChg chg="mod">
          <ac:chgData name="Helene Brasch Lind Petersen" userId="S::s194699@dtu.dk::60cf8a1a-2590-4f4d-9d5e-3cc3430577ac" providerId="AD" clId="Web-{B4778263-369D-72C8-6C72-0892568E1ED1}" dt="2022-12-11T14:49:09.664" v="77" actId="1076"/>
          <ac:picMkLst>
            <pc:docMk/>
            <pc:sldMk cId="4223566119" sldId="256"/>
            <ac:picMk id="5" creationId="{06DDA099-17A4-381D-BA2C-25654745FA06}"/>
          </ac:picMkLst>
        </pc:picChg>
        <pc:picChg chg="mod">
          <ac:chgData name="Helene Brasch Lind Petersen" userId="S::s194699@dtu.dk::60cf8a1a-2590-4f4d-9d5e-3cc3430577ac" providerId="AD" clId="Web-{B4778263-369D-72C8-6C72-0892568E1ED1}" dt="2022-12-11T14:59:42.578" v="131" actId="1076"/>
          <ac:picMkLst>
            <pc:docMk/>
            <pc:sldMk cId="4223566119" sldId="256"/>
            <ac:picMk id="23" creationId="{6C89164F-CE7C-3E57-EB63-812B4FED5E3E}"/>
          </ac:picMkLst>
        </pc:picChg>
      </pc:sldChg>
    </pc:docChg>
  </pc:docChgLst>
  <pc:docChgLst>
    <pc:chgData name="Anna Keisha Mercy Kyei Boateng" userId="S::s175562@dtu.dk::a9092d2e-5f40-43a1-85d2-73edead6e4ab" providerId="AD" clId="Web-{CE577963-9C3B-E9D3-1959-066E5C4138EF}"/>
    <pc:docChg chg="modSld">
      <pc:chgData name="Anna Keisha Mercy Kyei Boateng" userId="S::s175562@dtu.dk::a9092d2e-5f40-43a1-85d2-73edead6e4ab" providerId="AD" clId="Web-{CE577963-9C3B-E9D3-1959-066E5C4138EF}" dt="2022-11-29T10:31:44.941" v="7" actId="1076"/>
      <pc:docMkLst>
        <pc:docMk/>
      </pc:docMkLst>
      <pc:sldChg chg="addSp modSp">
        <pc:chgData name="Anna Keisha Mercy Kyei Boateng" userId="S::s175562@dtu.dk::a9092d2e-5f40-43a1-85d2-73edead6e4ab" providerId="AD" clId="Web-{CE577963-9C3B-E9D3-1959-066E5C4138EF}" dt="2022-11-29T10:31:44.941" v="7" actId="1076"/>
        <pc:sldMkLst>
          <pc:docMk/>
          <pc:sldMk cId="4223566119" sldId="256"/>
        </pc:sldMkLst>
        <pc:spChg chg="mod">
          <ac:chgData name="Anna Keisha Mercy Kyei Boateng" userId="S::s175562@dtu.dk::a9092d2e-5f40-43a1-85d2-73edead6e4ab" providerId="AD" clId="Web-{CE577963-9C3B-E9D3-1959-066E5C4138EF}" dt="2022-11-29T10:31:42.191" v="6" actId="20577"/>
          <ac:spMkLst>
            <pc:docMk/>
            <pc:sldMk cId="4223566119" sldId="256"/>
            <ac:spMk id="7" creationId="{0401DD3B-F80F-3C40-8644-23D8AC60543A}"/>
          </ac:spMkLst>
        </pc:spChg>
        <pc:picChg chg="add mod">
          <ac:chgData name="Anna Keisha Mercy Kyei Boateng" userId="S::s175562@dtu.dk::a9092d2e-5f40-43a1-85d2-73edead6e4ab" providerId="AD" clId="Web-{CE577963-9C3B-E9D3-1959-066E5C4138EF}" dt="2022-11-29T10:31:44.941" v="7" actId="1076"/>
          <ac:picMkLst>
            <pc:docMk/>
            <pc:sldMk cId="4223566119" sldId="256"/>
            <ac:picMk id="12" creationId="{13EF1903-16A0-F2B6-D3C9-51699931F943}"/>
          </ac:picMkLst>
        </pc:picChg>
      </pc:sldChg>
    </pc:docChg>
  </pc:docChgLst>
  <pc:docChgLst>
    <pc:chgData name="Helene Brasch Lind Petersen" userId="S::s194699@dtu.dk::60cf8a1a-2590-4f4d-9d5e-3cc3430577ac" providerId="AD" clId="Web-{B7CBC907-C5DC-245C-4783-B106C628AECF}"/>
    <pc:docChg chg="modSld">
      <pc:chgData name="Helene Brasch Lind Petersen" userId="S::s194699@dtu.dk::60cf8a1a-2590-4f4d-9d5e-3cc3430577ac" providerId="AD" clId="Web-{B7CBC907-C5DC-245C-4783-B106C628AECF}" dt="2022-12-10T09:26:01.610" v="52" actId="14100"/>
      <pc:docMkLst>
        <pc:docMk/>
      </pc:docMkLst>
      <pc:sldChg chg="addSp delSp modSp">
        <pc:chgData name="Helene Brasch Lind Petersen" userId="S::s194699@dtu.dk::60cf8a1a-2590-4f4d-9d5e-3cc3430577ac" providerId="AD" clId="Web-{B7CBC907-C5DC-245C-4783-B106C628AECF}" dt="2022-12-10T09:26:01.610" v="52" actId="14100"/>
        <pc:sldMkLst>
          <pc:docMk/>
          <pc:sldMk cId="4223566119" sldId="256"/>
        </pc:sldMkLst>
        <pc:spChg chg="mod">
          <ac:chgData name="Helene Brasch Lind Petersen" userId="S::s194699@dtu.dk::60cf8a1a-2590-4f4d-9d5e-3cc3430577ac" providerId="AD" clId="Web-{B7CBC907-C5DC-245C-4783-B106C628AECF}" dt="2022-12-10T09:20:37.401" v="38" actId="20577"/>
          <ac:spMkLst>
            <pc:docMk/>
            <pc:sldMk cId="4223566119" sldId="256"/>
            <ac:spMk id="3" creationId="{9258BC54-E738-2D47-A929-431F95573B16}"/>
          </ac:spMkLst>
        </pc:spChg>
        <pc:spChg chg="mod">
          <ac:chgData name="Helene Brasch Lind Petersen" userId="S::s194699@dtu.dk::60cf8a1a-2590-4f4d-9d5e-3cc3430577ac" providerId="AD" clId="Web-{B7CBC907-C5DC-245C-4783-B106C628AECF}" dt="2022-12-10T08:09:31.058" v="14" actId="20577"/>
          <ac:spMkLst>
            <pc:docMk/>
            <pc:sldMk cId="4223566119" sldId="256"/>
            <ac:spMk id="7" creationId="{0401DD3B-F80F-3C40-8644-23D8AC60543A}"/>
          </ac:spMkLst>
        </pc:spChg>
        <pc:spChg chg="mod">
          <ac:chgData name="Helene Brasch Lind Petersen" userId="S::s194699@dtu.dk::60cf8a1a-2590-4f4d-9d5e-3cc3430577ac" providerId="AD" clId="Web-{B7CBC907-C5DC-245C-4783-B106C628AECF}" dt="2022-12-10T08:19:07.867" v="17" actId="20577"/>
          <ac:spMkLst>
            <pc:docMk/>
            <pc:sldMk cId="4223566119" sldId="256"/>
            <ac:spMk id="9" creationId="{E9597195-B803-C54B-89BC-49278B82398B}"/>
          </ac:spMkLst>
        </pc:spChg>
        <pc:spChg chg="mod">
          <ac:chgData name="Helene Brasch Lind Petersen" userId="S::s194699@dtu.dk::60cf8a1a-2590-4f4d-9d5e-3cc3430577ac" providerId="AD" clId="Web-{B7CBC907-C5DC-245C-4783-B106C628AECF}" dt="2022-12-10T08:21:52.604" v="26" actId="20577"/>
          <ac:spMkLst>
            <pc:docMk/>
            <pc:sldMk cId="4223566119" sldId="256"/>
            <ac:spMk id="10" creationId="{A1803D45-3BDD-4549-A346-8A5C2F440F2B}"/>
          </ac:spMkLst>
        </pc:spChg>
        <pc:spChg chg="mod">
          <ac:chgData name="Helene Brasch Lind Petersen" userId="S::s194699@dtu.dk::60cf8a1a-2590-4f4d-9d5e-3cc3430577ac" providerId="AD" clId="Web-{B7CBC907-C5DC-245C-4783-B106C628AECF}" dt="2022-12-10T09:12:38.408" v="27" actId="20577"/>
          <ac:spMkLst>
            <pc:docMk/>
            <pc:sldMk cId="4223566119" sldId="256"/>
            <ac:spMk id="17" creationId="{F4664535-06CC-83ED-DFC2-82E897D043A8}"/>
          </ac:spMkLst>
        </pc:spChg>
        <pc:graphicFrameChg chg="mod modGraphic">
          <ac:chgData name="Helene Brasch Lind Petersen" userId="S::s194699@dtu.dk::60cf8a1a-2590-4f4d-9d5e-3cc3430577ac" providerId="AD" clId="Web-{B7CBC907-C5DC-245C-4783-B106C628AECF}" dt="2022-12-10T08:07:20.210" v="11"/>
          <ac:graphicFrameMkLst>
            <pc:docMk/>
            <pc:sldMk cId="4223566119" sldId="256"/>
            <ac:graphicFrameMk id="26" creationId="{37CE3769-47AB-9429-4BF4-79EC034FBB2D}"/>
          </ac:graphicFrameMkLst>
        </pc:graphicFrameChg>
        <pc:picChg chg="del">
          <ac:chgData name="Helene Brasch Lind Petersen" userId="S::s194699@dtu.dk::60cf8a1a-2590-4f4d-9d5e-3cc3430577ac" providerId="AD" clId="Web-{B7CBC907-C5DC-245C-4783-B106C628AECF}" dt="2022-12-10T09:23:08.138" v="45"/>
          <ac:picMkLst>
            <pc:docMk/>
            <pc:sldMk cId="4223566119" sldId="256"/>
            <ac:picMk id="2" creationId="{E759CCF3-4022-18A6-3AA0-7C2823749D86}"/>
          </ac:picMkLst>
        </pc:picChg>
        <pc:picChg chg="add mod">
          <ac:chgData name="Helene Brasch Lind Petersen" userId="S::s194699@dtu.dk::60cf8a1a-2590-4f4d-9d5e-3cc3430577ac" providerId="AD" clId="Web-{B7CBC907-C5DC-245C-4783-B106C628AECF}" dt="2022-12-10T09:23:12.607" v="47" actId="14100"/>
          <ac:picMkLst>
            <pc:docMk/>
            <pc:sldMk cId="4223566119" sldId="256"/>
            <ac:picMk id="5" creationId="{45377177-6674-34C7-339D-83C91E16D71C}"/>
          </ac:picMkLst>
        </pc:picChg>
        <pc:picChg chg="add del mod">
          <ac:chgData name="Helene Brasch Lind Petersen" userId="S::s194699@dtu.dk::60cf8a1a-2590-4f4d-9d5e-3cc3430577ac" providerId="AD" clId="Web-{B7CBC907-C5DC-245C-4783-B106C628AECF}" dt="2022-12-10T09:21:04.480" v="42"/>
          <ac:picMkLst>
            <pc:docMk/>
            <pc:sldMk cId="4223566119" sldId="256"/>
            <ac:picMk id="5" creationId="{60A60E51-F828-7E9D-3E91-3C8FC0DED1F9}"/>
          </ac:picMkLst>
        </pc:picChg>
        <pc:picChg chg="add del mod">
          <ac:chgData name="Helene Brasch Lind Petersen" userId="S::s194699@dtu.dk::60cf8a1a-2590-4f4d-9d5e-3cc3430577ac" providerId="AD" clId="Web-{B7CBC907-C5DC-245C-4783-B106C628AECF}" dt="2022-12-10T09:25:36.579" v="51"/>
          <ac:picMkLst>
            <pc:docMk/>
            <pc:sldMk cId="4223566119" sldId="256"/>
            <ac:picMk id="16" creationId="{B795D928-C36D-24E3-D7B0-E8DD0DBDA4F5}"/>
          </ac:picMkLst>
        </pc:picChg>
        <pc:picChg chg="mod">
          <ac:chgData name="Helene Brasch Lind Petersen" userId="S::s194699@dtu.dk::60cf8a1a-2590-4f4d-9d5e-3cc3430577ac" providerId="AD" clId="Web-{B7CBC907-C5DC-245C-4783-B106C628AECF}" dt="2022-12-10T09:26:01.610" v="52" actId="14100"/>
          <ac:picMkLst>
            <pc:docMk/>
            <pc:sldMk cId="4223566119" sldId="256"/>
            <ac:picMk id="30" creationId="{F8533264-C9F0-2150-4967-7272F4F15311}"/>
          </ac:picMkLst>
        </pc:picChg>
      </pc:sldChg>
    </pc:docChg>
  </pc:docChgLst>
  <pc:docChgLst>
    <pc:chgData name="Helene Brasch Lind Petersen" userId="S::s194699@dtu.dk::60cf8a1a-2590-4f4d-9d5e-3cc3430577ac" providerId="AD" clId="Web-{C4B81506-FFD9-3B19-401D-B6827B076688}"/>
    <pc:docChg chg="modSld">
      <pc:chgData name="Helene Brasch Lind Petersen" userId="S::s194699@dtu.dk::60cf8a1a-2590-4f4d-9d5e-3cc3430577ac" providerId="AD" clId="Web-{C4B81506-FFD9-3B19-401D-B6827B076688}" dt="2022-11-29T14:24:44.102" v="1068" actId="14100"/>
      <pc:docMkLst>
        <pc:docMk/>
      </pc:docMkLst>
      <pc:sldChg chg="addSp delSp modSp">
        <pc:chgData name="Helene Brasch Lind Petersen" userId="S::s194699@dtu.dk::60cf8a1a-2590-4f4d-9d5e-3cc3430577ac" providerId="AD" clId="Web-{C4B81506-FFD9-3B19-401D-B6827B076688}" dt="2022-11-29T14:24:44.102" v="1068" actId="14100"/>
        <pc:sldMkLst>
          <pc:docMk/>
          <pc:sldMk cId="4223566119" sldId="256"/>
        </pc:sldMkLst>
        <pc:spChg chg="del mod">
          <ac:chgData name="Helene Brasch Lind Petersen" userId="S::s194699@dtu.dk::60cf8a1a-2590-4f4d-9d5e-3cc3430577ac" providerId="AD" clId="Web-{C4B81506-FFD9-3B19-401D-B6827B076688}" dt="2022-11-29T11:03:33.054" v="732"/>
          <ac:spMkLst>
            <pc:docMk/>
            <pc:sldMk cId="4223566119" sldId="256"/>
            <ac:spMk id="2" creationId="{560096A6-F784-C14F-9608-C03ED92CBC7A}"/>
          </ac:spMkLst>
        </pc:spChg>
        <pc:spChg chg="mod">
          <ac:chgData name="Helene Brasch Lind Petersen" userId="S::s194699@dtu.dk::60cf8a1a-2590-4f4d-9d5e-3cc3430577ac" providerId="AD" clId="Web-{C4B81506-FFD9-3B19-401D-B6827B076688}" dt="2022-11-29T12:21:03.620" v="1059" actId="20577"/>
          <ac:spMkLst>
            <pc:docMk/>
            <pc:sldMk cId="4223566119" sldId="256"/>
            <ac:spMk id="3" creationId="{9258BC54-E738-2D47-A929-431F95573B16}"/>
          </ac:spMkLst>
        </pc:spChg>
        <pc:spChg chg="mod">
          <ac:chgData name="Helene Brasch Lind Petersen" userId="S::s194699@dtu.dk::60cf8a1a-2590-4f4d-9d5e-3cc3430577ac" providerId="AD" clId="Web-{C4B81506-FFD9-3B19-401D-B6827B076688}" dt="2022-11-29T10:49:06.132" v="555" actId="14100"/>
          <ac:spMkLst>
            <pc:docMk/>
            <pc:sldMk cId="4223566119" sldId="256"/>
            <ac:spMk id="9" creationId="{E9597195-B803-C54B-89BC-49278B82398B}"/>
          </ac:spMkLst>
        </pc:spChg>
        <pc:spChg chg="mod">
          <ac:chgData name="Helene Brasch Lind Petersen" userId="S::s194699@dtu.dk::60cf8a1a-2590-4f4d-9d5e-3cc3430577ac" providerId="AD" clId="Web-{C4B81506-FFD9-3B19-401D-B6827B076688}" dt="2022-11-29T12:11:09" v="1008" actId="20577"/>
          <ac:spMkLst>
            <pc:docMk/>
            <pc:sldMk cId="4223566119" sldId="256"/>
            <ac:spMk id="10" creationId="{A1803D45-3BDD-4549-A346-8A5C2F440F2B}"/>
          </ac:spMkLst>
        </pc:spChg>
        <pc:spChg chg="mod">
          <ac:chgData name="Helene Brasch Lind Petersen" userId="S::s194699@dtu.dk::60cf8a1a-2590-4f4d-9d5e-3cc3430577ac" providerId="AD" clId="Web-{C4B81506-FFD9-3B19-401D-B6827B076688}" dt="2022-11-29T10:59:18.768" v="703" actId="1076"/>
          <ac:spMkLst>
            <pc:docMk/>
            <pc:sldMk cId="4223566119" sldId="256"/>
            <ac:spMk id="11" creationId="{ADEB6EFE-6FD6-3A44-AD2C-7D70F4C0C7C8}"/>
          </ac:spMkLst>
        </pc:spChg>
        <pc:spChg chg="mod">
          <ac:chgData name="Helene Brasch Lind Petersen" userId="S::s194699@dtu.dk::60cf8a1a-2590-4f4d-9d5e-3cc3430577ac" providerId="AD" clId="Web-{C4B81506-FFD9-3B19-401D-B6827B076688}" dt="2022-11-29T11:02:31.959" v="727" actId="20577"/>
          <ac:spMkLst>
            <pc:docMk/>
            <pc:sldMk cId="4223566119" sldId="256"/>
            <ac:spMk id="17" creationId="{F4664535-06CC-83ED-DFC2-82E897D043A8}"/>
          </ac:spMkLst>
        </pc:spChg>
        <pc:spChg chg="mod">
          <ac:chgData name="Helene Brasch Lind Petersen" userId="S::s194699@dtu.dk::60cf8a1a-2590-4f4d-9d5e-3cc3430577ac" providerId="AD" clId="Web-{C4B81506-FFD9-3B19-401D-B6827B076688}" dt="2022-11-29T11:04:10.507" v="743" actId="14100"/>
          <ac:spMkLst>
            <pc:docMk/>
            <pc:sldMk cId="4223566119" sldId="256"/>
            <ac:spMk id="25" creationId="{A8E7CE02-0D2A-A964-6F36-5742F5E24733}"/>
          </ac:spMkLst>
        </pc:spChg>
        <pc:graphicFrameChg chg="add del mod modGraphic">
          <ac:chgData name="Helene Brasch Lind Petersen" userId="S::s194699@dtu.dk::60cf8a1a-2590-4f4d-9d5e-3cc3430577ac" providerId="AD" clId="Web-{C4B81506-FFD9-3B19-401D-B6827B076688}" dt="2022-11-29T10:38:17.839" v="307"/>
          <ac:graphicFrameMkLst>
            <pc:docMk/>
            <pc:sldMk cId="4223566119" sldId="256"/>
            <ac:graphicFrameMk id="13" creationId="{98AD64FB-556C-93EA-9F8F-973F7C593CAE}"/>
          </ac:graphicFrameMkLst>
        </pc:graphicFrameChg>
        <pc:graphicFrameChg chg="add del mod modGraphic">
          <ac:chgData name="Helene Brasch Lind Petersen" userId="S::s194699@dtu.dk::60cf8a1a-2590-4f4d-9d5e-3cc3430577ac" providerId="AD" clId="Web-{C4B81506-FFD9-3B19-401D-B6827B076688}" dt="2022-11-29T10:39:45.872" v="336"/>
          <ac:graphicFrameMkLst>
            <pc:docMk/>
            <pc:sldMk cId="4223566119" sldId="256"/>
            <ac:graphicFrameMk id="16" creationId="{02FF856D-AEE0-D577-DD40-05506D35AAEF}"/>
          </ac:graphicFrameMkLst>
        </pc:graphicFrameChg>
        <pc:graphicFrameChg chg="add mod modGraphic">
          <ac:chgData name="Helene Brasch Lind Petersen" userId="S::s194699@dtu.dk::60cf8a1a-2590-4f4d-9d5e-3cc3430577ac" providerId="AD" clId="Web-{C4B81506-FFD9-3B19-401D-B6827B076688}" dt="2022-11-29T12:13:55.534" v="1032"/>
          <ac:graphicFrameMkLst>
            <pc:docMk/>
            <pc:sldMk cId="4223566119" sldId="256"/>
            <ac:graphicFrameMk id="19" creationId="{C61D2192-A323-C20A-88FC-B5200CFF86DE}"/>
          </ac:graphicFrameMkLst>
        </pc:graphicFrameChg>
        <pc:graphicFrameChg chg="add mod modGraphic">
          <ac:chgData name="Helene Brasch Lind Petersen" userId="S::s194699@dtu.dk::60cf8a1a-2590-4f4d-9d5e-3cc3430577ac" providerId="AD" clId="Web-{C4B81506-FFD9-3B19-401D-B6827B076688}" dt="2022-11-29T11:41:05.578" v="784" actId="1076"/>
          <ac:graphicFrameMkLst>
            <pc:docMk/>
            <pc:sldMk cId="4223566119" sldId="256"/>
            <ac:graphicFrameMk id="26" creationId="{37CE3769-47AB-9429-4BF4-79EC034FBB2D}"/>
          </ac:graphicFrameMkLst>
        </pc:graphicFrameChg>
        <pc:picChg chg="add mod">
          <ac:chgData name="Helene Brasch Lind Petersen" userId="S::s194699@dtu.dk::60cf8a1a-2590-4f4d-9d5e-3cc3430577ac" providerId="AD" clId="Web-{C4B81506-FFD9-3B19-401D-B6827B076688}" dt="2022-11-29T14:24:44.102" v="1068" actId="14100"/>
          <ac:picMkLst>
            <pc:docMk/>
            <pc:sldMk cId="4223566119" sldId="256"/>
            <ac:picMk id="2" creationId="{E759CCF3-4022-18A6-3AA0-7C2823749D86}"/>
          </ac:picMkLst>
        </pc:picChg>
        <pc:picChg chg="mod">
          <ac:chgData name="Helene Brasch Lind Petersen" userId="S::s194699@dtu.dk::60cf8a1a-2590-4f4d-9d5e-3cc3430577ac" providerId="AD" clId="Web-{C4B81506-FFD9-3B19-401D-B6827B076688}" dt="2022-11-29T12:11:13.672" v="1009" actId="14100"/>
          <ac:picMkLst>
            <pc:docMk/>
            <pc:sldMk cId="4223566119" sldId="256"/>
            <ac:picMk id="5" creationId="{97BD955F-DBF5-C492-0742-DEAB504D86ED}"/>
          </ac:picMkLst>
        </pc:picChg>
        <pc:picChg chg="mod">
          <ac:chgData name="Helene Brasch Lind Petersen" userId="S::s194699@dtu.dk::60cf8a1a-2590-4f4d-9d5e-3cc3430577ac" providerId="AD" clId="Web-{C4B81506-FFD9-3B19-401D-B6827B076688}" dt="2022-11-29T12:04:40.868" v="915" actId="1076"/>
          <ac:picMkLst>
            <pc:docMk/>
            <pc:sldMk cId="4223566119" sldId="256"/>
            <ac:picMk id="12" creationId="{13EF1903-16A0-F2B6-D3C9-51699931F943}"/>
          </ac:picMkLst>
        </pc:picChg>
        <pc:picChg chg="add del mod modCrop">
          <ac:chgData name="Helene Brasch Lind Petersen" userId="S::s194699@dtu.dk::60cf8a1a-2590-4f4d-9d5e-3cc3430577ac" providerId="AD" clId="Web-{C4B81506-FFD9-3B19-401D-B6827B076688}" dt="2022-11-29T10:16:40.535" v="180"/>
          <ac:picMkLst>
            <pc:docMk/>
            <pc:sldMk cId="4223566119" sldId="256"/>
            <ac:picMk id="12" creationId="{A9068931-EBF9-A15D-59C5-C2B719164C88}"/>
          </ac:picMkLst>
        </pc:picChg>
        <pc:picChg chg="add del mod">
          <ac:chgData name="Helene Brasch Lind Petersen" userId="S::s194699@dtu.dk::60cf8a1a-2590-4f4d-9d5e-3cc3430577ac" providerId="AD" clId="Web-{C4B81506-FFD9-3B19-401D-B6827B076688}" dt="2022-11-29T14:24:38.993" v="1066"/>
          <ac:picMkLst>
            <pc:docMk/>
            <pc:sldMk cId="4223566119" sldId="256"/>
            <ac:picMk id="20" creationId="{96F22498-3576-6C55-D9B9-A6B0E11D8E5D}"/>
          </ac:picMkLst>
        </pc:picChg>
        <pc:picChg chg="mod">
          <ac:chgData name="Helene Brasch Lind Petersen" userId="S::s194699@dtu.dk::60cf8a1a-2590-4f4d-9d5e-3cc3430577ac" providerId="AD" clId="Web-{C4B81506-FFD9-3B19-401D-B6827B076688}" dt="2022-11-29T10:59:13.486" v="702" actId="1076"/>
          <ac:picMkLst>
            <pc:docMk/>
            <pc:sldMk cId="4223566119" sldId="256"/>
            <ac:picMk id="22" creationId="{AD7D63A6-75E6-A8A0-78CA-0A9A6E63C4CB}"/>
          </ac:picMkLst>
        </pc:picChg>
        <pc:picChg chg="mod">
          <ac:chgData name="Helene Brasch Lind Petersen" userId="S::s194699@dtu.dk::60cf8a1a-2590-4f4d-9d5e-3cc3430577ac" providerId="AD" clId="Web-{C4B81506-FFD9-3B19-401D-B6827B076688}" dt="2022-11-29T10:59:10.221" v="701" actId="1076"/>
          <ac:picMkLst>
            <pc:docMk/>
            <pc:sldMk cId="4223566119" sldId="256"/>
            <ac:picMk id="24" creationId="{0508B0B2-AE02-7EF9-D40D-8261610F0E21}"/>
          </ac:picMkLst>
        </pc:picChg>
        <pc:picChg chg="add mod">
          <ac:chgData name="Helene Brasch Lind Petersen" userId="S::s194699@dtu.dk::60cf8a1a-2590-4f4d-9d5e-3cc3430577ac" providerId="AD" clId="Web-{C4B81506-FFD9-3B19-401D-B6827B076688}" dt="2022-11-29T12:04:29.509" v="912" actId="1076"/>
          <ac:picMkLst>
            <pc:docMk/>
            <pc:sldMk cId="4223566119" sldId="256"/>
            <ac:picMk id="27" creationId="{C881F5AE-5BFC-C36C-22E8-0E99C4D855CA}"/>
          </ac:picMkLst>
        </pc:picChg>
        <pc:picChg chg="add del mod">
          <ac:chgData name="Helene Brasch Lind Petersen" userId="S::s194699@dtu.dk::60cf8a1a-2590-4f4d-9d5e-3cc3430577ac" providerId="AD" clId="Web-{C4B81506-FFD9-3B19-401D-B6827B076688}" dt="2022-11-29T11:55:21.780" v="789"/>
          <ac:picMkLst>
            <pc:docMk/>
            <pc:sldMk cId="4223566119" sldId="256"/>
            <ac:picMk id="29" creationId="{AAFF753B-DC3B-C134-7973-3A3542512461}"/>
          </ac:picMkLst>
        </pc:picChg>
        <pc:picChg chg="add mod">
          <ac:chgData name="Helene Brasch Lind Petersen" userId="S::s194699@dtu.dk::60cf8a1a-2590-4f4d-9d5e-3cc3430577ac" providerId="AD" clId="Web-{C4B81506-FFD9-3B19-401D-B6827B076688}" dt="2022-11-29T12:30:02.098" v="1063" actId="1076"/>
          <ac:picMkLst>
            <pc:docMk/>
            <pc:sldMk cId="4223566119" sldId="256"/>
            <ac:picMk id="30" creationId="{F8533264-C9F0-2150-4967-7272F4F15311}"/>
          </ac:picMkLst>
        </pc:picChg>
      </pc:sldChg>
    </pc:docChg>
  </pc:docChgLst>
  <pc:docChgLst>
    <pc:chgData name="Anna Keisha Mercy Kyei Boateng" userId="S::s175562@dtu.dk::a9092d2e-5f40-43a1-85d2-73edead6e4ab" providerId="AD" clId="Web-{84D40FD8-C3C9-4633-8292-52663EC91FB8}"/>
    <pc:docChg chg="modSld">
      <pc:chgData name="Anna Keisha Mercy Kyei Boateng" userId="S::s175562@dtu.dk::a9092d2e-5f40-43a1-85d2-73edead6e4ab" providerId="AD" clId="Web-{84D40FD8-C3C9-4633-8292-52663EC91FB8}" dt="2022-11-22T15:00:34.538" v="10" actId="1076"/>
      <pc:docMkLst>
        <pc:docMk/>
      </pc:docMkLst>
      <pc:sldChg chg="addSp modSp">
        <pc:chgData name="Anna Keisha Mercy Kyei Boateng" userId="S::s175562@dtu.dk::a9092d2e-5f40-43a1-85d2-73edead6e4ab" providerId="AD" clId="Web-{84D40FD8-C3C9-4633-8292-52663EC91FB8}" dt="2022-11-22T15:00:34.538" v="10" actId="1076"/>
        <pc:sldMkLst>
          <pc:docMk/>
          <pc:sldMk cId="4223566119" sldId="256"/>
        </pc:sldMkLst>
        <pc:picChg chg="add mod">
          <ac:chgData name="Anna Keisha Mercy Kyei Boateng" userId="S::s175562@dtu.dk::a9092d2e-5f40-43a1-85d2-73edead6e4ab" providerId="AD" clId="Web-{84D40FD8-C3C9-4633-8292-52663EC91FB8}" dt="2022-11-22T15:00:34.538" v="10" actId="1076"/>
          <ac:picMkLst>
            <pc:docMk/>
            <pc:sldMk cId="4223566119" sldId="256"/>
            <ac:picMk id="5" creationId="{97BD955F-DBF5-C492-0742-DEAB504D86ED}"/>
          </ac:picMkLst>
        </pc:picChg>
      </pc:sldChg>
    </pc:docChg>
  </pc:docChgLst>
  <pc:docChgLst>
    <pc:chgData name="Anna Keisha Mercy Kyei Boateng" userId="S::s175562@dtu.dk::a9092d2e-5f40-43a1-85d2-73edead6e4ab" providerId="AD" clId="Web-{75A04765-F810-50BB-AC04-0C5FC0C52CDB}"/>
    <pc:docChg chg="modSld">
      <pc:chgData name="Anna Keisha Mercy Kyei Boateng" userId="S::s175562@dtu.dk::a9092d2e-5f40-43a1-85d2-73edead6e4ab" providerId="AD" clId="Web-{75A04765-F810-50BB-AC04-0C5FC0C52CDB}" dt="2022-12-10T09:27:53.481" v="22" actId="14100"/>
      <pc:docMkLst>
        <pc:docMk/>
      </pc:docMkLst>
      <pc:sldChg chg="addSp delSp modSp">
        <pc:chgData name="Anna Keisha Mercy Kyei Boateng" userId="S::s175562@dtu.dk::a9092d2e-5f40-43a1-85d2-73edead6e4ab" providerId="AD" clId="Web-{75A04765-F810-50BB-AC04-0C5FC0C52CDB}" dt="2022-12-10T09:27:53.481" v="22" actId="14100"/>
        <pc:sldMkLst>
          <pc:docMk/>
          <pc:sldMk cId="4223566119" sldId="256"/>
        </pc:sldMkLst>
        <pc:picChg chg="del">
          <ac:chgData name="Anna Keisha Mercy Kyei Boateng" userId="S::s175562@dtu.dk::a9092d2e-5f40-43a1-85d2-73edead6e4ab" providerId="AD" clId="Web-{75A04765-F810-50BB-AC04-0C5FC0C52CDB}" dt="2022-12-10T09:19:48.461" v="0"/>
          <ac:picMkLst>
            <pc:docMk/>
            <pc:sldMk cId="4223566119" sldId="256"/>
            <ac:picMk id="5" creationId="{97BD955F-DBF5-C492-0742-DEAB504D86ED}"/>
          </ac:picMkLst>
        </pc:picChg>
        <pc:picChg chg="add del mod modCrop">
          <ac:chgData name="Anna Keisha Mercy Kyei Boateng" userId="S::s175562@dtu.dk::a9092d2e-5f40-43a1-85d2-73edead6e4ab" providerId="AD" clId="Web-{75A04765-F810-50BB-AC04-0C5FC0C52CDB}" dt="2022-12-10T09:27:08.949" v="12"/>
          <ac:picMkLst>
            <pc:docMk/>
            <pc:sldMk cId="4223566119" sldId="256"/>
            <ac:picMk id="15" creationId="{9F3D894B-C69D-86B0-46FE-98CE4CC0E389}"/>
          </ac:picMkLst>
        </pc:picChg>
        <pc:picChg chg="add mod modCrop">
          <ac:chgData name="Anna Keisha Mercy Kyei Boateng" userId="S::s175562@dtu.dk::a9092d2e-5f40-43a1-85d2-73edead6e4ab" providerId="AD" clId="Web-{75A04765-F810-50BB-AC04-0C5FC0C52CDB}" dt="2022-12-10T09:27:53.481" v="22" actId="14100"/>
          <ac:picMkLst>
            <pc:docMk/>
            <pc:sldMk cId="4223566119" sldId="256"/>
            <ac:picMk id="20" creationId="{C6FFDCF3-A323-26DD-947F-6CD0DC87EB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5623697" y="1"/>
            <a:ext cx="4302231" cy="341064"/>
          </a:xfrm>
          <a:prstGeom prst="rect">
            <a:avLst/>
          </a:prstGeom>
        </p:spPr>
        <p:txBody>
          <a:bodyPr vert="horz" lIns="91440" tIns="45720" rIns="91440" bIns="45720" rtlCol="0"/>
          <a:lstStyle>
            <a:lvl1pPr algn="r">
              <a:defRPr sz="1200"/>
            </a:lvl1pPr>
          </a:lstStyle>
          <a:p>
            <a:fld id="{E2FBF280-86C9-6142-9451-A3E8A9032BE3}" type="datetimeFigureOut">
              <a:rPr lang="da-DK" smtClean="0"/>
              <a:t>11-12-2022</a:t>
            </a:fld>
            <a:endParaRPr lang="da-DK"/>
          </a:p>
        </p:txBody>
      </p:sp>
      <p:sp>
        <p:nvSpPr>
          <p:cNvPr id="4" name="Pladsholder til slidebillede 3"/>
          <p:cNvSpPr>
            <a:spLocks noGrp="1" noRot="1" noChangeAspect="1"/>
          </p:cNvSpPr>
          <p:nvPr>
            <p:ph type="sldImg" idx="2"/>
          </p:nvPr>
        </p:nvSpPr>
        <p:spPr>
          <a:xfrm>
            <a:off x="4152900" y="849313"/>
            <a:ext cx="1622425" cy="2293937"/>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r>
              <a:rPr lang="da-DK"/>
              <a:t>Rediger teksttypografien i masteren
Andet niveau
Tredje niveau
Fjerde niveau
Femte niveau</a:t>
            </a:r>
          </a:p>
        </p:txBody>
      </p:sp>
      <p:sp>
        <p:nvSpPr>
          <p:cNvPr id="6" name="Pladsholder til sidefod 5"/>
          <p:cNvSpPr>
            <a:spLocks noGrp="1"/>
          </p:cNvSpPr>
          <p:nvPr>
            <p:ph type="ftr" sz="quarter" idx="4"/>
          </p:nvPr>
        </p:nvSpPr>
        <p:spPr>
          <a:xfrm>
            <a:off x="0" y="6456612"/>
            <a:ext cx="4302231" cy="341063"/>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5623697" y="6456612"/>
            <a:ext cx="4302231" cy="341063"/>
          </a:xfrm>
          <a:prstGeom prst="rect">
            <a:avLst/>
          </a:prstGeom>
        </p:spPr>
        <p:txBody>
          <a:bodyPr vert="horz" lIns="91440" tIns="45720" rIns="91440" bIns="45720" rtlCol="0" anchor="b"/>
          <a:lstStyle>
            <a:lvl1pPr algn="r">
              <a:defRPr sz="1200"/>
            </a:lvl1pPr>
          </a:lstStyle>
          <a:p>
            <a:fld id="{A1D03FB0-9DCC-5945-A473-6C0655FDB542}" type="slidenum">
              <a:rPr lang="da-DK" smtClean="0"/>
              <a:t>‹N›</a:t>
            </a:fld>
            <a:endParaRPr lang="da-DK"/>
          </a:p>
        </p:txBody>
      </p:sp>
    </p:spTree>
    <p:extLst>
      <p:ext uri="{BB962C8B-B14F-4D97-AF65-F5344CB8AC3E}">
        <p14:creationId xmlns:p14="http://schemas.microsoft.com/office/powerpoint/2010/main" val="600548901"/>
      </p:ext>
    </p:extLst>
  </p:cSld>
  <p:clrMap bg1="lt1" tx1="dk1" bg2="lt2" tx2="dk2" accent1="accent1" accent2="accent2" accent3="accent3" accent4="accent4" accent5="accent5" accent6="accent6" hlink="hlink" folHlink="folHlink"/>
  <p:notesStyle>
    <a:lvl1pPr marL="0" algn="l" defTabSz="3165102" rtl="0" eaLnBrk="1" latinLnBrk="0" hangingPunct="1">
      <a:defRPr sz="4152" kern="1200">
        <a:solidFill>
          <a:schemeClr val="tx1"/>
        </a:solidFill>
        <a:latin typeface="+mn-lt"/>
        <a:ea typeface="+mn-ea"/>
        <a:cs typeface="+mn-cs"/>
      </a:defRPr>
    </a:lvl1pPr>
    <a:lvl2pPr marL="1582550" algn="l" defTabSz="3165102" rtl="0" eaLnBrk="1" latinLnBrk="0" hangingPunct="1">
      <a:defRPr sz="4152" kern="1200">
        <a:solidFill>
          <a:schemeClr val="tx1"/>
        </a:solidFill>
        <a:latin typeface="+mn-lt"/>
        <a:ea typeface="+mn-ea"/>
        <a:cs typeface="+mn-cs"/>
      </a:defRPr>
    </a:lvl2pPr>
    <a:lvl3pPr marL="3165102" algn="l" defTabSz="3165102" rtl="0" eaLnBrk="1" latinLnBrk="0" hangingPunct="1">
      <a:defRPr sz="4152" kern="1200">
        <a:solidFill>
          <a:schemeClr val="tx1"/>
        </a:solidFill>
        <a:latin typeface="+mn-lt"/>
        <a:ea typeface="+mn-ea"/>
        <a:cs typeface="+mn-cs"/>
      </a:defRPr>
    </a:lvl3pPr>
    <a:lvl4pPr marL="4747652" algn="l" defTabSz="3165102" rtl="0" eaLnBrk="1" latinLnBrk="0" hangingPunct="1">
      <a:defRPr sz="4152" kern="1200">
        <a:solidFill>
          <a:schemeClr val="tx1"/>
        </a:solidFill>
        <a:latin typeface="+mn-lt"/>
        <a:ea typeface="+mn-ea"/>
        <a:cs typeface="+mn-cs"/>
      </a:defRPr>
    </a:lvl4pPr>
    <a:lvl5pPr marL="6330205" algn="l" defTabSz="3165102" rtl="0" eaLnBrk="1" latinLnBrk="0" hangingPunct="1">
      <a:defRPr sz="4152" kern="1200">
        <a:solidFill>
          <a:schemeClr val="tx1"/>
        </a:solidFill>
        <a:latin typeface="+mn-lt"/>
        <a:ea typeface="+mn-ea"/>
        <a:cs typeface="+mn-cs"/>
      </a:defRPr>
    </a:lvl5pPr>
    <a:lvl6pPr marL="7912758" algn="l" defTabSz="3165102" rtl="0" eaLnBrk="1" latinLnBrk="0" hangingPunct="1">
      <a:defRPr sz="4152" kern="1200">
        <a:solidFill>
          <a:schemeClr val="tx1"/>
        </a:solidFill>
        <a:latin typeface="+mn-lt"/>
        <a:ea typeface="+mn-ea"/>
        <a:cs typeface="+mn-cs"/>
      </a:defRPr>
    </a:lvl6pPr>
    <a:lvl7pPr marL="9495307" algn="l" defTabSz="3165102" rtl="0" eaLnBrk="1" latinLnBrk="0" hangingPunct="1">
      <a:defRPr sz="4152" kern="1200">
        <a:solidFill>
          <a:schemeClr val="tx1"/>
        </a:solidFill>
        <a:latin typeface="+mn-lt"/>
        <a:ea typeface="+mn-ea"/>
        <a:cs typeface="+mn-cs"/>
      </a:defRPr>
    </a:lvl7pPr>
    <a:lvl8pPr marL="11077854" algn="l" defTabSz="3165102" rtl="0" eaLnBrk="1" latinLnBrk="0" hangingPunct="1">
      <a:defRPr sz="4152" kern="1200">
        <a:solidFill>
          <a:schemeClr val="tx1"/>
        </a:solidFill>
        <a:latin typeface="+mn-lt"/>
        <a:ea typeface="+mn-ea"/>
        <a:cs typeface="+mn-cs"/>
      </a:defRPr>
    </a:lvl8pPr>
    <a:lvl9pPr marL="12660404" algn="l" defTabSz="3165102" rtl="0" eaLnBrk="1" latinLnBrk="0" hangingPunct="1">
      <a:defRPr sz="41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1D03FB0-9DCC-5945-A473-6C0655FDB542}" type="slidenum">
              <a:rPr lang="da-DK" smtClean="0"/>
              <a:t>1</a:t>
            </a:fld>
            <a:endParaRPr lang="da-DK"/>
          </a:p>
        </p:txBody>
      </p:sp>
    </p:spTree>
    <p:extLst>
      <p:ext uri="{BB962C8B-B14F-4D97-AF65-F5344CB8AC3E}">
        <p14:creationId xmlns:p14="http://schemas.microsoft.com/office/powerpoint/2010/main" val="322952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676"/>
            <a:ext cx="25737979" cy="14903156"/>
          </a:xfrm>
        </p:spPr>
        <p:txBody>
          <a:bodyPr anchor="b"/>
          <a:lstStyle>
            <a:lvl1pPr algn="ctr">
              <a:defRPr sz="19869"/>
            </a:lvl1pPr>
          </a:lstStyle>
          <a:p>
            <a:r>
              <a:rPr lang="da-DK"/>
              <a:t>Klik for at redigere titeltypografien i masteren</a:t>
            </a:r>
            <a:endParaRPr lang="en-US"/>
          </a:p>
        </p:txBody>
      </p:sp>
      <p:sp>
        <p:nvSpPr>
          <p:cNvPr id="3" name="Subtitle 2"/>
          <p:cNvSpPr>
            <a:spLocks noGrp="1"/>
          </p:cNvSpPr>
          <p:nvPr>
            <p:ph type="subTitle" idx="1"/>
          </p:nvPr>
        </p:nvSpPr>
        <p:spPr>
          <a:xfrm>
            <a:off x="3784997" y="22483555"/>
            <a:ext cx="22709981" cy="10335098"/>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da-DK"/>
              <a:t>Klik for at redigere undertiteltypografien i masteren</a:t>
            </a:r>
            <a:endParaRPr lang="en-US"/>
          </a:p>
        </p:txBody>
      </p:sp>
      <p:sp>
        <p:nvSpPr>
          <p:cNvPr id="4" name="Date Placeholder 3"/>
          <p:cNvSpPr>
            <a:spLocks noGrp="1"/>
          </p:cNvSpPr>
          <p:nvPr>
            <p:ph type="dt" sz="half" idx="10"/>
          </p:nvPr>
        </p:nvSpPr>
        <p:spPr/>
        <p:txBody>
          <a:bodyPr/>
          <a:lstStyle/>
          <a:p>
            <a:fld id="{3F33A062-193F-6242-A848-B1D9B0BA267F}" type="datetime1">
              <a:rPr lang="da-DK" smtClean="0"/>
              <a:t>11-12-2022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1793022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Vertical Text Placeholder 2"/>
          <p:cNvSpPr>
            <a:spLocks noGrp="1"/>
          </p:cNvSpPr>
          <p:nvPr>
            <p:ph type="body" orient="vert" idx="1"/>
          </p:nvPr>
        </p:nvSpPr>
        <p:spPr/>
        <p:txBody>
          <a:bodyPr vert="eaVert"/>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3A4A4075-71CF-FE49-82A3-256565B562FA}" type="datetime1">
              <a:rPr lang="da-DK" smtClean="0"/>
              <a:t>11-12-2022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303002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073"/>
            <a:ext cx="6529120" cy="36276901"/>
          </a:xfrm>
        </p:spPr>
        <p:txBody>
          <a:bodyPr vert="eaVert"/>
          <a:lstStyle/>
          <a:p>
            <a:r>
              <a:rPr lang="da-DK"/>
              <a:t>Klik for at redigere titeltypografien i masteren</a:t>
            </a:r>
            <a:endParaRPr lang="en-US"/>
          </a:p>
        </p:txBody>
      </p:sp>
      <p:sp>
        <p:nvSpPr>
          <p:cNvPr id="3" name="Vertical Text Placeholder 2"/>
          <p:cNvSpPr>
            <a:spLocks noGrp="1"/>
          </p:cNvSpPr>
          <p:nvPr>
            <p:ph type="body" orient="vert" idx="1"/>
          </p:nvPr>
        </p:nvSpPr>
        <p:spPr>
          <a:xfrm>
            <a:off x="2081750" y="2279073"/>
            <a:ext cx="19208859" cy="36276901"/>
          </a:xfrm>
        </p:spPr>
        <p:txBody>
          <a:bodyPr vert="eaVert"/>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1189E745-8EF6-4C43-9403-68C5E084333B}" type="datetime1">
              <a:rPr lang="da-DK" smtClean="0"/>
              <a:t>11-12-2022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302754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Content Placeholder 2"/>
          <p:cNvSpPr>
            <a:spLocks noGrp="1"/>
          </p:cNvSpPr>
          <p:nvPr>
            <p:ph idx="1"/>
          </p:nvPr>
        </p:nvSpPr>
        <p:spPr/>
        <p:txBody>
          <a:bodyPr/>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638F145C-EC34-8840-A52D-E8E67DF49D65}" type="datetime1">
              <a:rPr lang="da-DK" smtClean="0"/>
              <a:t>11-12-2022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401561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020"/>
            <a:ext cx="26116478" cy="17806494"/>
          </a:xfrm>
        </p:spPr>
        <p:txBody>
          <a:bodyPr anchor="b"/>
          <a:lstStyle>
            <a:lvl1pPr>
              <a:defRPr sz="19869"/>
            </a:lvl1pPr>
          </a:lstStyle>
          <a:p>
            <a:r>
              <a:rPr lang="da-DK"/>
              <a:t>Klik for at redigere titeltypografien i masteren</a:t>
            </a:r>
            <a:endParaRPr lang="en-US"/>
          </a:p>
        </p:txBody>
      </p:sp>
      <p:sp>
        <p:nvSpPr>
          <p:cNvPr id="3" name="Text Placeholder 2"/>
          <p:cNvSpPr>
            <a:spLocks noGrp="1"/>
          </p:cNvSpPr>
          <p:nvPr>
            <p:ph type="body" idx="1"/>
          </p:nvPr>
        </p:nvSpPr>
        <p:spPr>
          <a:xfrm>
            <a:off x="2065979" y="28646970"/>
            <a:ext cx="26116478" cy="9364015"/>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10"/>
          </p:nvPr>
        </p:nvSpPr>
        <p:spPr/>
        <p:txBody>
          <a:bodyPr/>
          <a:lstStyle/>
          <a:p>
            <a:fld id="{92FA2346-C7FE-F440-A384-42977536A82D}" type="datetime1">
              <a:rPr lang="da-DK" smtClean="0"/>
              <a:t>11-12-2022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82619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Content Placeholder 2"/>
          <p:cNvSpPr>
            <a:spLocks noGrp="1"/>
          </p:cNvSpPr>
          <p:nvPr>
            <p:ph sz="half" idx="1"/>
          </p:nvPr>
        </p:nvSpPr>
        <p:spPr>
          <a:xfrm>
            <a:off x="2081748" y="11395365"/>
            <a:ext cx="12868989" cy="27160609"/>
          </a:xfrm>
        </p:spPr>
        <p:txBody>
          <a:bodyPr/>
          <a:lstStyle/>
          <a:p>
            <a:pPr lvl="0"/>
            <a:r>
              <a:rPr lang="da-DK"/>
              <a:t>Rediger teksttypografien i masteren
Andet niveau
Tredje niveau
Fjerde niveau
Femte niveau</a:t>
            </a:r>
            <a:endParaRPr lang="en-US"/>
          </a:p>
        </p:txBody>
      </p:sp>
      <p:sp>
        <p:nvSpPr>
          <p:cNvPr id="4" name="Content Placeholder 3"/>
          <p:cNvSpPr>
            <a:spLocks noGrp="1"/>
          </p:cNvSpPr>
          <p:nvPr>
            <p:ph sz="half" idx="2"/>
          </p:nvPr>
        </p:nvSpPr>
        <p:spPr>
          <a:xfrm>
            <a:off x="15329238" y="11395365"/>
            <a:ext cx="12868989" cy="27160609"/>
          </a:xfrm>
        </p:spPr>
        <p:txBody>
          <a:bodyPr/>
          <a:lstStyle/>
          <a:p>
            <a:pPr lvl="0"/>
            <a:r>
              <a:rPr lang="da-DK"/>
              <a:t>Rediger teksttypografien i masteren
Andet niveau
Tredje niveau
Fjerde niveau
Femte niveau</a:t>
            </a:r>
            <a:endParaRPr lang="en-US"/>
          </a:p>
        </p:txBody>
      </p:sp>
      <p:sp>
        <p:nvSpPr>
          <p:cNvPr id="5" name="Date Placeholder 4"/>
          <p:cNvSpPr>
            <a:spLocks noGrp="1"/>
          </p:cNvSpPr>
          <p:nvPr>
            <p:ph type="dt" sz="half" idx="10"/>
          </p:nvPr>
        </p:nvSpPr>
        <p:spPr/>
        <p:txBody>
          <a:bodyPr/>
          <a:lstStyle/>
          <a:p>
            <a:fld id="{D809824B-BC86-BD4B-902A-6A7DEA9920EF}" type="datetime1">
              <a:rPr lang="da-DK" smtClean="0"/>
              <a:t>11-12-2022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393623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083"/>
            <a:ext cx="26116478" cy="8274029"/>
          </a:xfrm>
        </p:spPr>
        <p:txBody>
          <a:bodyPr/>
          <a:lstStyle/>
          <a:p>
            <a:r>
              <a:rPr lang="da-DK"/>
              <a:t>Klik for at redigere titeltypografien i masteren</a:t>
            </a:r>
            <a:endParaRPr lang="en-US"/>
          </a:p>
        </p:txBody>
      </p:sp>
      <p:sp>
        <p:nvSpPr>
          <p:cNvPr id="3" name="Text Placeholder 2"/>
          <p:cNvSpPr>
            <a:spLocks noGrp="1"/>
          </p:cNvSpPr>
          <p:nvPr>
            <p:ph type="body" idx="1"/>
          </p:nvPr>
        </p:nvSpPr>
        <p:spPr>
          <a:xfrm>
            <a:off x="2085695" y="10493648"/>
            <a:ext cx="12809847"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da-DK"/>
              <a:t>Rediger teksttypografien i masteren
Andet niveau
Tredje niveau
Fjerde niveau
Femte niveau</a:t>
            </a:r>
            <a:endParaRPr lang="en-US"/>
          </a:p>
        </p:txBody>
      </p:sp>
      <p:sp>
        <p:nvSpPr>
          <p:cNvPr id="4" name="Content Placeholder 3"/>
          <p:cNvSpPr>
            <a:spLocks noGrp="1"/>
          </p:cNvSpPr>
          <p:nvPr>
            <p:ph sz="half" idx="2"/>
          </p:nvPr>
        </p:nvSpPr>
        <p:spPr>
          <a:xfrm>
            <a:off x="2085695" y="15636423"/>
            <a:ext cx="12809847" cy="22998823"/>
          </a:xfrm>
        </p:spPr>
        <p:txBody>
          <a:bodyPr/>
          <a:lstStyle/>
          <a:p>
            <a:pPr lvl="0"/>
            <a:r>
              <a:rPr lang="da-DK"/>
              <a:t>Rediger teksttypografien i masteren
Andet niveau
Tredje niveau
Fjerde niveau
Femte niveau</a:t>
            </a:r>
            <a:endParaRPr lang="en-US"/>
          </a:p>
        </p:txBody>
      </p:sp>
      <p:sp>
        <p:nvSpPr>
          <p:cNvPr id="5" name="Text Placeholder 4"/>
          <p:cNvSpPr>
            <a:spLocks noGrp="1"/>
          </p:cNvSpPr>
          <p:nvPr>
            <p:ph type="body" sz="quarter" idx="3"/>
          </p:nvPr>
        </p:nvSpPr>
        <p:spPr>
          <a:xfrm>
            <a:off x="15329239" y="10493648"/>
            <a:ext cx="12872933"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da-DK"/>
              <a:t>Rediger teksttypografien i masteren
Andet niveau
Tredje niveau
Fjerde niveau
Femte niveau</a:t>
            </a:r>
            <a:endParaRPr lang="en-US"/>
          </a:p>
        </p:txBody>
      </p:sp>
      <p:sp>
        <p:nvSpPr>
          <p:cNvPr id="6" name="Content Placeholder 5"/>
          <p:cNvSpPr>
            <a:spLocks noGrp="1"/>
          </p:cNvSpPr>
          <p:nvPr>
            <p:ph sz="quarter" idx="4"/>
          </p:nvPr>
        </p:nvSpPr>
        <p:spPr>
          <a:xfrm>
            <a:off x="15329239" y="15636423"/>
            <a:ext cx="12872933" cy="22998823"/>
          </a:xfrm>
        </p:spPr>
        <p:txBody>
          <a:bodyPr/>
          <a:lstStyle/>
          <a:p>
            <a:pPr lvl="0"/>
            <a:r>
              <a:rPr lang="da-DK"/>
              <a:t>Rediger teksttypografien i masteren
Andet niveau
Tredje niveau
Fjerde niveau
Femte niveau</a:t>
            </a:r>
            <a:endParaRPr lang="en-US"/>
          </a:p>
        </p:txBody>
      </p:sp>
      <p:sp>
        <p:nvSpPr>
          <p:cNvPr id="7" name="Date Placeholder 6"/>
          <p:cNvSpPr>
            <a:spLocks noGrp="1"/>
          </p:cNvSpPr>
          <p:nvPr>
            <p:ph type="dt" sz="half" idx="10"/>
          </p:nvPr>
        </p:nvSpPr>
        <p:spPr/>
        <p:txBody>
          <a:bodyPr/>
          <a:lstStyle/>
          <a:p>
            <a:fld id="{B22508CF-6F58-5E4E-A144-F0FAD157CFEC}" type="datetime1">
              <a:rPr lang="da-DK" smtClean="0"/>
              <a:t>11-12-2022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345806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a:p>
        </p:txBody>
      </p:sp>
      <p:sp>
        <p:nvSpPr>
          <p:cNvPr id="3" name="Date Placeholder 2"/>
          <p:cNvSpPr>
            <a:spLocks noGrp="1"/>
          </p:cNvSpPr>
          <p:nvPr>
            <p:ph type="dt" sz="half" idx="10"/>
          </p:nvPr>
        </p:nvSpPr>
        <p:spPr/>
        <p:txBody>
          <a:bodyPr/>
          <a:lstStyle/>
          <a:p>
            <a:fld id="{3FD5F075-BE92-BC4B-B8C0-7CE353F4A49B}" type="datetime1">
              <a:rPr lang="da-DK" smtClean="0"/>
              <a:t>11-12-2022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35706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AB86C-A9DA-6C42-84EA-8432FF54AEC7}" type="datetime1">
              <a:rPr lang="da-DK" smtClean="0"/>
              <a:t>11-12-2022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28780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da-DK"/>
              <a:t>Klik for at redigere titeltypografien i masteren</a:t>
            </a:r>
            <a:endParaRPr lang="en-US"/>
          </a:p>
        </p:txBody>
      </p:sp>
      <p:sp>
        <p:nvSpPr>
          <p:cNvPr id="3" name="Content Placeholder 2"/>
          <p:cNvSpPr>
            <a:spLocks noGrp="1"/>
          </p:cNvSpPr>
          <p:nvPr>
            <p:ph idx="1"/>
          </p:nvPr>
        </p:nvSpPr>
        <p:spPr>
          <a:xfrm>
            <a:off x="12872933" y="6163416"/>
            <a:ext cx="15329237" cy="30420671"/>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da-DK"/>
              <a:t>Rediger teksttypografien i masteren
Andet niveau
Tredje niveau
Fjerde niveau
Femte niveau</a:t>
            </a:r>
            <a:endParaRPr lang="en-US"/>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da-DK"/>
              <a:t>Rediger teksttypografien i masteren
Andet niveau
Tredje niveau
Fjerde niveau
Femte niveau</a:t>
            </a:r>
            <a:endParaRPr lang="en-US"/>
          </a:p>
        </p:txBody>
      </p:sp>
      <p:sp>
        <p:nvSpPr>
          <p:cNvPr id="5" name="Date Placeholder 4"/>
          <p:cNvSpPr>
            <a:spLocks noGrp="1"/>
          </p:cNvSpPr>
          <p:nvPr>
            <p:ph type="dt" sz="half" idx="10"/>
          </p:nvPr>
        </p:nvSpPr>
        <p:spPr/>
        <p:txBody>
          <a:bodyPr/>
          <a:lstStyle/>
          <a:p>
            <a:fld id="{A5E384A7-85FF-4B4E-9A75-12CEF65971C2}" type="datetime1">
              <a:rPr lang="da-DK" smtClean="0"/>
              <a:t>11-12-2022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176236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da-DK"/>
              <a:t>Klik for at redigere titeltypografien i masteren</a:t>
            </a:r>
            <a:endParaRPr lang="en-US"/>
          </a:p>
        </p:txBody>
      </p:sp>
      <p:sp>
        <p:nvSpPr>
          <p:cNvPr id="3" name="Picture Placeholder 2"/>
          <p:cNvSpPr>
            <a:spLocks noGrp="1" noChangeAspect="1"/>
          </p:cNvSpPr>
          <p:nvPr>
            <p:ph type="pic" idx="1"/>
          </p:nvPr>
        </p:nvSpPr>
        <p:spPr>
          <a:xfrm>
            <a:off x="12872933" y="6163416"/>
            <a:ext cx="15329237" cy="30420671"/>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da-DK"/>
              <a:t>Klik på ikonet for at tilføje et billede</a:t>
            </a:r>
            <a:endParaRPr lang="en-US"/>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da-DK"/>
              <a:t>Rediger teksttypografien i masteren
Andet niveau
Tredje niveau
Fjerde niveau
Femte niveau</a:t>
            </a:r>
            <a:endParaRPr lang="en-US"/>
          </a:p>
        </p:txBody>
      </p:sp>
      <p:sp>
        <p:nvSpPr>
          <p:cNvPr id="5" name="Date Placeholder 4"/>
          <p:cNvSpPr>
            <a:spLocks noGrp="1"/>
          </p:cNvSpPr>
          <p:nvPr>
            <p:ph type="dt" sz="half" idx="10"/>
          </p:nvPr>
        </p:nvSpPr>
        <p:spPr/>
        <p:txBody>
          <a:bodyPr/>
          <a:lstStyle/>
          <a:p>
            <a:fld id="{CFBFE076-0F0C-EF4A-8F6F-2AD68DA96D92}" type="datetime1">
              <a:rPr lang="da-DK" smtClean="0"/>
              <a:t>11-12-2022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992B5026-DA99-0C45-9695-1E235DF359F1}" type="slidenum">
              <a:rPr lang="da-DK" smtClean="0"/>
              <a:t>‹N›</a:t>
            </a:fld>
            <a:endParaRPr lang="da-DK"/>
          </a:p>
        </p:txBody>
      </p:sp>
    </p:spTree>
    <p:extLst>
      <p:ext uri="{BB962C8B-B14F-4D97-AF65-F5344CB8AC3E}">
        <p14:creationId xmlns:p14="http://schemas.microsoft.com/office/powerpoint/2010/main" val="115023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083"/>
            <a:ext cx="26116478" cy="8274029"/>
          </a:xfrm>
          <a:prstGeom prst="rect">
            <a:avLst/>
          </a:prstGeom>
        </p:spPr>
        <p:txBody>
          <a:bodyPr vert="horz" lIns="91440" tIns="45720" rIns="91440" bIns="45720" rtlCol="0" anchor="ctr">
            <a:normAutofit/>
          </a:bodyPr>
          <a:lstStyle/>
          <a:p>
            <a:r>
              <a:rPr lang="da-DK"/>
              <a:t>Klik for at redigere titeltypografien i masteren</a:t>
            </a:r>
            <a:endParaRPr lang="en-US"/>
          </a:p>
        </p:txBody>
      </p:sp>
      <p:sp>
        <p:nvSpPr>
          <p:cNvPr id="3" name="Text Placeholder 2"/>
          <p:cNvSpPr>
            <a:spLocks noGrp="1"/>
          </p:cNvSpPr>
          <p:nvPr>
            <p:ph type="body" idx="1"/>
          </p:nvPr>
        </p:nvSpPr>
        <p:spPr>
          <a:xfrm>
            <a:off x="2081749" y="11395365"/>
            <a:ext cx="26116478" cy="27160609"/>
          </a:xfrm>
          <a:prstGeom prst="rect">
            <a:avLst/>
          </a:prstGeom>
        </p:spPr>
        <p:txBody>
          <a:bodyPr vert="horz" lIns="91440" tIns="45720" rIns="91440" bIns="45720" rtlCol="0">
            <a:normAutofit/>
          </a:bodyPr>
          <a:lstStyle/>
          <a:p>
            <a:pPr lvl="0"/>
            <a:r>
              <a:rPr lang="da-DK"/>
              <a:t>Rediger teksttypografien i masteren
Andet niveau
Tredje niveau
Fjerde niveau
Femte niveau</a:t>
            </a:r>
            <a:endParaRPr lang="en-US"/>
          </a:p>
        </p:txBody>
      </p:sp>
      <p:sp>
        <p:nvSpPr>
          <p:cNvPr id="4" name="Date Placeholder 3"/>
          <p:cNvSpPr>
            <a:spLocks noGrp="1"/>
          </p:cNvSpPr>
          <p:nvPr>
            <p:ph type="dt" sz="half" idx="2"/>
          </p:nvPr>
        </p:nvSpPr>
        <p:spPr>
          <a:xfrm>
            <a:off x="2081748" y="39675699"/>
            <a:ext cx="6812994" cy="2279073"/>
          </a:xfrm>
          <a:prstGeom prst="rect">
            <a:avLst/>
          </a:prstGeom>
        </p:spPr>
        <p:txBody>
          <a:bodyPr vert="horz" lIns="91440" tIns="45720" rIns="91440" bIns="45720" rtlCol="0" anchor="ctr"/>
          <a:lstStyle>
            <a:lvl1pPr algn="l">
              <a:defRPr sz="3974">
                <a:solidFill>
                  <a:schemeClr val="tx1">
                    <a:tint val="75000"/>
                  </a:schemeClr>
                </a:solidFill>
              </a:defRPr>
            </a:lvl1pPr>
          </a:lstStyle>
          <a:p>
            <a:fld id="{0DCCD9D1-137D-3047-BDE0-BC75806C2FC8}" type="datetime1">
              <a:rPr lang="da-DK" smtClean="0"/>
              <a:t>11-12-2022</a:t>
            </a:fld>
            <a:endParaRPr lang="da-DK"/>
          </a:p>
        </p:txBody>
      </p:sp>
      <p:sp>
        <p:nvSpPr>
          <p:cNvPr id="5" name="Footer Placeholder 4"/>
          <p:cNvSpPr>
            <a:spLocks noGrp="1"/>
          </p:cNvSpPr>
          <p:nvPr>
            <p:ph type="ftr" sz="quarter" idx="3"/>
          </p:nvPr>
        </p:nvSpPr>
        <p:spPr>
          <a:xfrm>
            <a:off x="10030242" y="39675699"/>
            <a:ext cx="10219492" cy="2279073"/>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21385233" y="39675699"/>
            <a:ext cx="6812994" cy="2279073"/>
          </a:xfrm>
          <a:prstGeom prst="rect">
            <a:avLst/>
          </a:prstGeom>
        </p:spPr>
        <p:txBody>
          <a:bodyPr vert="horz" lIns="91440" tIns="45720" rIns="91440" bIns="45720" rtlCol="0" anchor="ctr"/>
          <a:lstStyle>
            <a:lvl1pPr algn="r">
              <a:defRPr sz="3974">
                <a:solidFill>
                  <a:schemeClr val="tx1">
                    <a:tint val="75000"/>
                  </a:schemeClr>
                </a:solidFill>
              </a:defRPr>
            </a:lvl1pPr>
          </a:lstStyle>
          <a:p>
            <a:fld id="{992B5026-DA99-0C45-9695-1E235DF359F1}" type="slidenum">
              <a:rPr lang="da-DK" smtClean="0"/>
              <a:t>‹N›</a:t>
            </a:fld>
            <a:endParaRPr lang="da-DK"/>
          </a:p>
        </p:txBody>
      </p:sp>
    </p:spTree>
    <p:extLst>
      <p:ext uri="{BB962C8B-B14F-4D97-AF65-F5344CB8AC3E}">
        <p14:creationId xmlns:p14="http://schemas.microsoft.com/office/powerpoint/2010/main" val="319450105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sv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4EDDECB7-5A70-5042-82E8-0CE024C231C6}"/>
              </a:ext>
            </a:extLst>
          </p:cNvPr>
          <p:cNvSpPr/>
          <p:nvPr/>
        </p:nvSpPr>
        <p:spPr>
          <a:xfrm>
            <a:off x="0" y="-476592"/>
            <a:ext cx="30279975" cy="793914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7" name="Tekstfelt 6">
            <a:extLst>
              <a:ext uri="{FF2B5EF4-FFF2-40B4-BE49-F238E27FC236}">
                <a16:creationId xmlns:a16="http://schemas.microsoft.com/office/drawing/2014/main" id="{0401DD3B-F80F-3C40-8644-23D8AC60543A}"/>
              </a:ext>
            </a:extLst>
          </p:cNvPr>
          <p:cNvSpPr txBox="1"/>
          <p:nvPr/>
        </p:nvSpPr>
        <p:spPr>
          <a:xfrm>
            <a:off x="1459761" y="3188463"/>
            <a:ext cx="28814058" cy="3508653"/>
          </a:xfrm>
          <a:prstGeom prst="rect">
            <a:avLst/>
          </a:prstGeom>
          <a:noFill/>
        </p:spPr>
        <p:txBody>
          <a:bodyPr wrap="square" lIns="91440" tIns="45720" rIns="91440" bIns="45720" rtlCol="0" anchor="t">
            <a:spAutoFit/>
          </a:bodyPr>
          <a:lstStyle/>
          <a:p>
            <a:r>
              <a:rPr lang="en-US" sz="11100" b="1" spc="-150">
                <a:solidFill>
                  <a:schemeClr val="bg1"/>
                </a:solidFill>
                <a:latin typeface="Arial"/>
                <a:cs typeface="Arial"/>
              </a:rPr>
              <a:t>Resistance genes abundances in different pig feces samples from Danish farms</a:t>
            </a:r>
          </a:p>
        </p:txBody>
      </p:sp>
      <p:sp>
        <p:nvSpPr>
          <p:cNvPr id="8" name="Tekstfelt 7">
            <a:extLst>
              <a:ext uri="{FF2B5EF4-FFF2-40B4-BE49-F238E27FC236}">
                <a16:creationId xmlns:a16="http://schemas.microsoft.com/office/drawing/2014/main" id="{C53F6DC6-1815-AE40-B259-2C20955E2AE3}"/>
              </a:ext>
            </a:extLst>
          </p:cNvPr>
          <p:cNvSpPr txBox="1"/>
          <p:nvPr/>
        </p:nvSpPr>
        <p:spPr>
          <a:xfrm>
            <a:off x="579815" y="7987967"/>
            <a:ext cx="21824576" cy="630942"/>
          </a:xfrm>
          <a:prstGeom prst="rect">
            <a:avLst/>
          </a:prstGeom>
          <a:noFill/>
        </p:spPr>
        <p:txBody>
          <a:bodyPr wrap="square" lIns="91440" tIns="45720" rIns="91440" bIns="45720" rtlCol="0" anchor="t">
            <a:spAutoFit/>
          </a:bodyPr>
          <a:lstStyle/>
          <a:p>
            <a:r>
              <a:rPr lang="da-DK" sz="3500">
                <a:latin typeface="Arial"/>
                <a:cs typeface="Arial"/>
              </a:rPr>
              <a:t>By Anna Miotto, Anna Keisha Boateng, Helene Brasch Lind Petersen and Paolo Federico</a:t>
            </a:r>
          </a:p>
        </p:txBody>
      </p:sp>
      <p:sp>
        <p:nvSpPr>
          <p:cNvPr id="9" name="Tekstfelt 8">
            <a:extLst>
              <a:ext uri="{FF2B5EF4-FFF2-40B4-BE49-F238E27FC236}">
                <a16:creationId xmlns:a16="http://schemas.microsoft.com/office/drawing/2014/main" id="{E9597195-B803-C54B-89BC-49278B82398B}"/>
              </a:ext>
            </a:extLst>
          </p:cNvPr>
          <p:cNvSpPr txBox="1"/>
          <p:nvPr/>
        </p:nvSpPr>
        <p:spPr>
          <a:xfrm>
            <a:off x="579815" y="9084136"/>
            <a:ext cx="14196475" cy="1938992"/>
          </a:xfrm>
          <a:prstGeom prst="rect">
            <a:avLst/>
          </a:prstGeom>
          <a:noFill/>
        </p:spPr>
        <p:txBody>
          <a:bodyPr wrap="square" lIns="91440" tIns="45720" rIns="91440" bIns="45720" rtlCol="0" anchor="t">
            <a:spAutoFit/>
          </a:bodyPr>
          <a:lstStyle/>
          <a:p>
            <a:r>
              <a:rPr lang="da-DK" sz="4800">
                <a:latin typeface="Arial"/>
                <a:cs typeface="Arial"/>
              </a:rPr>
              <a:t>INTRO</a:t>
            </a:r>
          </a:p>
          <a:p>
            <a:r>
              <a:rPr lang="da-DK" sz="2400">
                <a:latin typeface="Arial"/>
                <a:cs typeface="Arial"/>
              </a:rPr>
              <a:t>T</a:t>
            </a:r>
            <a:r>
              <a:rPr lang="en-US" sz="2400">
                <a:latin typeface="Arial"/>
                <a:cs typeface="Arial"/>
              </a:rPr>
              <a:t>his analysis compare three pig feces samples obtained from three different farms. The aim of this analysis is to find resistance genes in the three samples and compare results among the three samples. The analysis will follow a metagenomic workflow</a:t>
            </a:r>
          </a:p>
        </p:txBody>
      </p:sp>
      <mc:AlternateContent xmlns:mc="http://schemas.openxmlformats.org/markup-compatibility/2006">
        <mc:Choice xmlns:a14="http://schemas.microsoft.com/office/drawing/2010/main" Requires="a14">
          <p:sp>
            <p:nvSpPr>
              <p:cNvPr id="10" name="Undertitel 2">
                <a:extLst>
                  <a:ext uri="{FF2B5EF4-FFF2-40B4-BE49-F238E27FC236}">
                    <a16:creationId xmlns:a16="http://schemas.microsoft.com/office/drawing/2014/main" id="{A1803D45-3BDD-4549-A346-8A5C2F440F2B}"/>
                  </a:ext>
                </a:extLst>
              </p:cNvPr>
              <p:cNvSpPr txBox="1">
                <a:spLocks/>
              </p:cNvSpPr>
              <p:nvPr/>
            </p:nvSpPr>
            <p:spPr>
              <a:xfrm>
                <a:off x="492479" y="22168897"/>
                <a:ext cx="15498067" cy="7959042"/>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00000"/>
                  </a:lnSpc>
                </a:pPr>
                <a:r>
                  <a:rPr lang="da-DK" sz="3500" dirty="0">
                    <a:latin typeface="Arial"/>
                    <a:cs typeface="Arial"/>
                  </a:rPr>
                  <a:t>MAPPING WITH KMA and COMPOSITIONAL ANALISYS</a:t>
                </a:r>
              </a:p>
              <a:p>
                <a:pPr algn="l">
                  <a:lnSpc>
                    <a:spcPct val="100000"/>
                  </a:lnSpc>
                  <a:spcBef>
                    <a:spcPts val="3311"/>
                  </a:spcBef>
                </a:pPr>
                <a:r>
                  <a:rPr lang="da-DK" sz="2400" dirty="0">
                    <a:latin typeface="Arial"/>
                    <a:cs typeface="Arial"/>
                  </a:rPr>
                  <a:t>B</a:t>
                </a:r>
                <a:r>
                  <a:rPr lang="en-US" sz="2400" dirty="0">
                    <a:latin typeface="Arial"/>
                    <a:cs typeface="Arial"/>
                  </a:rPr>
                  <a:t>y mapping trimmed sequences to the SILVA database, the following distribution of bacteria and eukaryote are obtained in the three sample</a:t>
                </a:r>
                <a:r>
                  <a:rPr lang="da-DK" sz="2400" dirty="0">
                    <a:latin typeface="Arial"/>
                    <a:cs typeface="Arial"/>
                  </a:rPr>
                  <a:t>s.</a:t>
                </a: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lgn="l">
                  <a:lnSpc>
                    <a:spcPct val="100000"/>
                  </a:lnSpc>
                  <a:spcBef>
                    <a:spcPts val="3311"/>
                  </a:spcBef>
                </a:pPr>
                <a:endParaRPr lang="da-DK" sz="2400" dirty="0">
                  <a:latin typeface="Arial" panose="020B0604020202020204" pitchFamily="34" charset="0"/>
                  <a:cs typeface="Arial" panose="020B0604020202020204" pitchFamily="34" charset="0"/>
                </a:endParaRPr>
              </a:p>
              <a:p>
                <a:pPr/>
                <a:r>
                  <a:rPr lang="en-US" sz="2400" dirty="0">
                    <a:latin typeface="Arial"/>
                    <a:cs typeface="Arial"/>
                  </a:rPr>
                  <a:t>The </a:t>
                </a:r>
                <a:r>
                  <a:rPr lang="en-US" sz="2400" dirty="0" err="1">
                    <a:latin typeface="Arial"/>
                    <a:cs typeface="Arial"/>
                  </a:rPr>
                  <a:t>fragmentCountAln</a:t>
                </a:r>
                <a:r>
                  <a:rPr lang="en-US" sz="2400" dirty="0">
                    <a:latin typeface="Arial"/>
                    <a:cs typeface="Arial"/>
                  </a:rPr>
                  <a:t> from SILVA and </a:t>
                </a:r>
                <a:r>
                  <a:rPr lang="en-US" sz="2400" dirty="0" err="1">
                    <a:latin typeface="Arial"/>
                    <a:cs typeface="Arial"/>
                  </a:rPr>
                  <a:t>ResFinder</a:t>
                </a:r>
                <a:r>
                  <a:rPr lang="en-US" sz="2400" dirty="0">
                    <a:latin typeface="Arial"/>
                    <a:cs typeface="Arial"/>
                  </a:rPr>
                  <a:t> was used to obtain values for calculation of Fragments per </a:t>
                </a:r>
                <a:r>
                  <a:rPr lang="en-US" sz="2400" dirty="0" err="1">
                    <a:latin typeface="Arial"/>
                    <a:cs typeface="Arial"/>
                  </a:rPr>
                  <a:t>Kb</a:t>
                </a:r>
                <a:r>
                  <a:rPr lang="en-US" sz="2400" dirty="0">
                    <a:latin typeface="Arial"/>
                    <a:cs typeface="Arial"/>
                  </a:rPr>
                  <a:t> of transcript, per M fragments</a:t>
                </a:r>
                <a:br>
                  <a:rPr lang="en-US" sz="2400" dirty="0">
                    <a:latin typeface="Arial"/>
                    <a:cs typeface="Arial"/>
                  </a:rPr>
                </a:br>
                <a:endParaRPr lang="en-US" sz="2400" dirty="0">
                  <a:latin typeface="Arial"/>
                  <a:cs typeface="Arial"/>
                </a:endParaRPr>
              </a:p>
              <a:p>
                <a:pPr/>
                <a14:m>
                  <m:oMathPara xmlns:m="http://schemas.openxmlformats.org/officeDocument/2006/math">
                    <m:oMathParaPr>
                      <m:jc m:val="centerGroup"/>
                    </m:oMathParaPr>
                    <m:oMath xmlns:m="http://schemas.openxmlformats.org/officeDocument/2006/math">
                      <m:func>
                        <m:funcPr>
                          <m:ctrlPr>
                            <a:rPr lang="it-IT" sz="2400" i="1" smtClean="0">
                              <a:latin typeface="Cambria Math" panose="02040503050406030204" pitchFamily="18" charset="0"/>
                            </a:rPr>
                          </m:ctrlPr>
                        </m:funcPr>
                        <m:fName>
                          <m:r>
                            <m:rPr>
                              <m:sty m:val="p"/>
                            </m:rPr>
                            <a:rPr lang="it-IT" sz="2400" i="0" smtClean="0">
                              <a:latin typeface="Cambria Math" panose="02040503050406030204" pitchFamily="18" charset="0"/>
                            </a:rPr>
                            <m:t>log</m:t>
                          </m:r>
                        </m:fName>
                        <m:e>
                          <m:r>
                            <a:rPr lang="it-IT" sz="2400" b="0" i="1" smtClean="0">
                              <a:latin typeface="Cambria Math" panose="02040503050406030204" pitchFamily="18" charset="0"/>
                            </a:rPr>
                            <m:t>𝐹𝑃𝐾𝑀</m:t>
                          </m:r>
                        </m:e>
                      </m:func>
                      <m:r>
                        <a:rPr lang="it-IT" sz="2400" b="0" i="1" smtClean="0">
                          <a:latin typeface="Cambria Math" panose="02040503050406030204" pitchFamily="18" charset="0"/>
                        </a:rPr>
                        <m:t>= </m:t>
                      </m:r>
                      <m:f>
                        <m:fPr>
                          <m:ctrlPr>
                            <a:rPr lang="it-IT" sz="2400" i="1" smtClean="0">
                              <a:latin typeface="Cambria Math" panose="02040503050406030204" pitchFamily="18" charset="0"/>
                            </a:rPr>
                          </m:ctrlPr>
                        </m:fPr>
                        <m:num>
                          <m:func>
                            <m:funcPr>
                              <m:ctrlPr>
                                <a:rPr lang="it-IT" sz="2400" i="1">
                                  <a:latin typeface="Cambria Math" panose="02040503050406030204" pitchFamily="18" charset="0"/>
                                </a:rPr>
                              </m:ctrlPr>
                            </m:funcPr>
                            <m:fName>
                              <m:r>
                                <m:rPr>
                                  <m:sty m:val="p"/>
                                </m:rPr>
                                <a:rPr lang="it-IT" sz="2400">
                                  <a:latin typeface="Cambria Math" panose="02040503050406030204" pitchFamily="18" charset="0"/>
                                </a:rPr>
                                <m:t>log</m:t>
                              </m:r>
                            </m:fName>
                            <m:e>
                              <m:r>
                                <a:rPr lang="it-IT" sz="2400" i="1">
                                  <a:latin typeface="Cambria Math" panose="02040503050406030204" pitchFamily="18" charset="0"/>
                                </a:rPr>
                                <m:t>([</m:t>
                              </m:r>
                              <m:r>
                                <a:rPr lang="it-IT" sz="2400" i="1">
                                  <a:latin typeface="Cambria Math" panose="02040503050406030204" pitchFamily="18" charset="0"/>
                                </a:rPr>
                                <m:t>𝑛</m:t>
                              </m:r>
                              <m:r>
                                <a:rPr lang="it-IT" sz="2400" i="1">
                                  <a:latin typeface="Cambria Math" panose="02040503050406030204" pitchFamily="18" charset="0"/>
                                </a:rPr>
                                <m:t>° </m:t>
                              </m:r>
                              <m:r>
                                <a:rPr lang="it-IT" sz="2400" i="1">
                                  <a:latin typeface="Cambria Math" panose="02040503050406030204" pitchFamily="18" charset="0"/>
                                </a:rPr>
                                <m:t>𝑜𝑓</m:t>
                              </m:r>
                              <m:r>
                                <a:rPr lang="it-IT" sz="2400" i="1">
                                  <a:latin typeface="Cambria Math" panose="02040503050406030204" pitchFamily="18" charset="0"/>
                                </a:rPr>
                                <m:t> </m:t>
                              </m:r>
                              <m:r>
                                <a:rPr lang="it-IT" sz="2400" i="1">
                                  <a:latin typeface="Cambria Math" panose="02040503050406030204" pitchFamily="18" charset="0"/>
                                </a:rPr>
                                <m:t>𝑓𝑟𝑎𝑔𝑚𝑒𝑛𝑡𝑒𝑠</m:t>
                              </m:r>
                              <m:r>
                                <a:rPr lang="it-IT" sz="2400" i="1">
                                  <a:latin typeface="Cambria Math" panose="02040503050406030204" pitchFamily="18" charset="0"/>
                                </a:rPr>
                                <m:t> </m:t>
                              </m:r>
                              <m:r>
                                <a:rPr lang="it-IT" sz="2400" i="1">
                                  <a:latin typeface="Cambria Math" panose="02040503050406030204" pitchFamily="18" charset="0"/>
                                </a:rPr>
                                <m:t>𝑚𝑎𝑝𝑝𝑒𝑑</m:t>
                              </m:r>
                              <m:r>
                                <a:rPr lang="it-IT" sz="2400" i="1">
                                  <a:latin typeface="Cambria Math" panose="02040503050406030204" pitchFamily="18" charset="0"/>
                                </a:rPr>
                                <m:t> </m:t>
                              </m:r>
                              <m:r>
                                <a:rPr lang="it-IT" sz="2400" i="1">
                                  <a:latin typeface="Cambria Math" panose="02040503050406030204" pitchFamily="18" charset="0"/>
                                </a:rPr>
                                <m:t>𝑡𝑜</m:t>
                              </m:r>
                              <m:r>
                                <a:rPr lang="it-IT" sz="2400" i="1">
                                  <a:latin typeface="Cambria Math" panose="02040503050406030204" pitchFamily="18" charset="0"/>
                                </a:rPr>
                                <m:t> </m:t>
                              </m:r>
                              <m:r>
                                <a:rPr lang="it-IT" sz="2400" i="1">
                                  <a:latin typeface="Cambria Math" panose="02040503050406030204" pitchFamily="18" charset="0"/>
                                </a:rPr>
                                <m:t>𝑔𝑒𝑛𝑒</m:t>
                              </m:r>
                              <m:r>
                                <a:rPr lang="it-IT" sz="2400" i="1">
                                  <a:latin typeface="Cambria Math" panose="02040503050406030204" pitchFamily="18" charset="0"/>
                                </a:rPr>
                                <m:t>])</m:t>
                              </m:r>
                            </m:e>
                          </m:func>
                          <m:sSup>
                            <m:sSupPr>
                              <m:ctrlPr>
                                <a:rPr lang="it-IT" sz="2400" i="1">
                                  <a:latin typeface="Cambria Math" panose="02040503050406030204" pitchFamily="18" charset="0"/>
                                </a:rPr>
                              </m:ctrlPr>
                            </m:sSupPr>
                            <m:e>
                              <m:r>
                                <a:rPr lang="it-IT" sz="2400" i="1">
                                  <a:latin typeface="Cambria Math" panose="02040503050406030204" pitchFamily="18" charset="0"/>
                                </a:rPr>
                                <m:t>10</m:t>
                              </m:r>
                            </m:e>
                            <m:sup>
                              <m:r>
                                <a:rPr lang="it-IT" sz="2400" i="1">
                                  <a:latin typeface="Cambria Math" panose="02040503050406030204" pitchFamily="18" charset="0"/>
                                </a:rPr>
                                <m:t>3</m:t>
                              </m:r>
                            </m:sup>
                          </m:sSup>
                          <m:sSup>
                            <m:sSupPr>
                              <m:ctrlPr>
                                <a:rPr lang="it-IT" sz="2400" i="1">
                                  <a:latin typeface="Cambria Math" panose="02040503050406030204" pitchFamily="18" charset="0"/>
                                </a:rPr>
                              </m:ctrlPr>
                            </m:sSupPr>
                            <m:e>
                              <m:r>
                                <a:rPr lang="it-IT" sz="2400" i="1">
                                  <a:latin typeface="Cambria Math" panose="02040503050406030204" pitchFamily="18" charset="0"/>
                                </a:rPr>
                                <m:t>10</m:t>
                              </m:r>
                            </m:e>
                            <m:sup>
                              <m:r>
                                <a:rPr lang="it-IT" sz="2400" i="1">
                                  <a:latin typeface="Cambria Math" panose="02040503050406030204" pitchFamily="18" charset="0"/>
                                </a:rPr>
                                <m:t>6</m:t>
                              </m:r>
                            </m:sup>
                          </m:sSup>
                        </m:num>
                        <m:den>
                          <m:d>
                            <m:dPr>
                              <m:begChr m:val="["/>
                              <m:endChr m:val="]"/>
                              <m:ctrlPr>
                                <a:rPr lang="it-IT" sz="2400" b="0" i="1" smtClean="0">
                                  <a:latin typeface="Cambria Math" panose="02040503050406030204" pitchFamily="18" charset="0"/>
                                </a:rPr>
                              </m:ctrlPr>
                            </m:dPr>
                            <m:e>
                              <m:r>
                                <a:rPr lang="it-IT" sz="2400" b="0" i="1" smtClean="0">
                                  <a:latin typeface="Cambria Math" panose="02040503050406030204" pitchFamily="18" charset="0"/>
                                </a:rPr>
                                <m:t>𝑡𝑜𝑡𝑎𝑙</m:t>
                              </m:r>
                              <m:r>
                                <a:rPr lang="it-IT" sz="2400" b="0" i="1" smtClean="0">
                                  <a:latin typeface="Cambria Math" panose="02040503050406030204" pitchFamily="18" charset="0"/>
                                </a:rPr>
                                <m:t> </m:t>
                              </m:r>
                              <m:r>
                                <a:rPr lang="it-IT" sz="2400" b="0" i="1" smtClean="0">
                                  <a:latin typeface="Cambria Math" panose="02040503050406030204" pitchFamily="18" charset="0"/>
                                </a:rPr>
                                <m:t>𝑛</m:t>
                              </m:r>
                              <m:r>
                                <a:rPr lang="it-IT" sz="2400" b="0" i="1" smtClean="0">
                                  <a:latin typeface="Cambria Math" panose="02040503050406030204" pitchFamily="18" charset="0"/>
                                </a:rPr>
                                <m:t>° </m:t>
                              </m:r>
                              <m:r>
                                <a:rPr lang="it-IT" sz="2400" b="0" i="1" smtClean="0">
                                  <a:latin typeface="Cambria Math" panose="02040503050406030204" pitchFamily="18" charset="0"/>
                                </a:rPr>
                                <m:t>𝑜𝑓</m:t>
                              </m:r>
                              <m:r>
                                <a:rPr lang="it-IT" sz="2400" b="0" i="1" smtClean="0">
                                  <a:latin typeface="Cambria Math" panose="02040503050406030204" pitchFamily="18" charset="0"/>
                                </a:rPr>
                                <m:t> </m:t>
                              </m:r>
                              <m:r>
                                <a:rPr lang="it-IT" sz="2400" b="0" i="1" smtClean="0">
                                  <a:latin typeface="Cambria Math" panose="02040503050406030204" pitchFamily="18" charset="0"/>
                                </a:rPr>
                                <m:t>𝑚𝑎𝑝𝑝𝑒𝑑</m:t>
                              </m:r>
                              <m:r>
                                <a:rPr lang="it-IT" sz="2400" b="0" i="1" smtClean="0">
                                  <a:latin typeface="Cambria Math" panose="02040503050406030204" pitchFamily="18" charset="0"/>
                                </a:rPr>
                                <m:t> </m:t>
                              </m:r>
                              <m:r>
                                <a:rPr lang="it-IT" sz="2400" b="0" i="1" smtClean="0">
                                  <a:latin typeface="Cambria Math" panose="02040503050406030204" pitchFamily="18" charset="0"/>
                                </a:rPr>
                                <m:t>𝑏𝑎𝑐𝑡𝑒𝑟𝑖𝑎</m:t>
                              </m:r>
                            </m:e>
                          </m:d>
                          <m:r>
                            <a:rPr lang="it-IT" sz="2400" b="0" i="1" smtClean="0">
                              <a:latin typeface="Cambria Math" panose="02040503050406030204" pitchFamily="18" charset="0"/>
                            </a:rPr>
                            <m:t>[</m:t>
                          </m:r>
                          <m:r>
                            <a:rPr lang="it-IT" sz="2400" b="0" i="1" smtClean="0">
                              <a:latin typeface="Cambria Math" panose="02040503050406030204" pitchFamily="18" charset="0"/>
                            </a:rPr>
                            <m:t>𝑔𝑒𝑛𝑒</m:t>
                          </m:r>
                          <m:r>
                            <a:rPr lang="it-IT" sz="2400" b="0" i="1" smtClean="0">
                              <a:latin typeface="Cambria Math" panose="02040503050406030204" pitchFamily="18" charset="0"/>
                            </a:rPr>
                            <m:t> </m:t>
                          </m:r>
                          <m:r>
                            <a:rPr lang="it-IT" sz="2400" b="0" i="1" smtClean="0">
                              <a:latin typeface="Cambria Math" panose="02040503050406030204" pitchFamily="18" charset="0"/>
                            </a:rPr>
                            <m:t>𝑙𝑒𝑛𝑔𝑡h</m:t>
                          </m:r>
                          <m:r>
                            <a:rPr lang="it-IT" sz="2400" b="0" i="1" smtClean="0">
                              <a:latin typeface="Cambria Math" panose="02040503050406030204" pitchFamily="18" charset="0"/>
                            </a:rPr>
                            <m:t> </m:t>
                          </m:r>
                          <m:r>
                            <a:rPr lang="it-IT" sz="2400" b="0" i="1" smtClean="0">
                              <a:latin typeface="Cambria Math" panose="02040503050406030204" pitchFamily="18" charset="0"/>
                            </a:rPr>
                            <m:t>𝑖𝑛</m:t>
                          </m:r>
                          <m:r>
                            <a:rPr lang="it-IT" sz="2400" b="0" i="1" smtClean="0">
                              <a:latin typeface="Cambria Math" panose="02040503050406030204" pitchFamily="18" charset="0"/>
                            </a:rPr>
                            <m:t> </m:t>
                          </m:r>
                          <m:r>
                            <a:rPr lang="it-IT" sz="2400" b="0" i="1" smtClean="0">
                              <a:latin typeface="Cambria Math" panose="02040503050406030204" pitchFamily="18" charset="0"/>
                            </a:rPr>
                            <m:t>𝑏𝑝</m:t>
                          </m:r>
                          <m:r>
                            <a:rPr lang="it-IT" sz="2400" b="0" i="1" smtClean="0">
                              <a:latin typeface="Cambria Math" panose="02040503050406030204" pitchFamily="18" charset="0"/>
                            </a:rPr>
                            <m:t>]</m:t>
                          </m:r>
                        </m:den>
                      </m:f>
                    </m:oMath>
                  </m:oMathPara>
                </a14:m>
                <a:endParaRPr lang="it-IT" sz="800" dirty="0"/>
              </a:p>
              <a:p>
                <a:pPr algn="l">
                  <a:lnSpc>
                    <a:spcPct val="100000"/>
                  </a:lnSpc>
                  <a:spcBef>
                    <a:spcPts val="3311"/>
                  </a:spcBef>
                </a:pPr>
                <a:endParaRPr lang="da-DK" sz="2400" dirty="0">
                  <a:latin typeface="Arial" panose="020B0604020202020204" pitchFamily="34" charset="0"/>
                  <a:cs typeface="Arial" panose="020B0604020202020204" pitchFamily="34" charset="0"/>
                </a:endParaRPr>
              </a:p>
            </p:txBody>
          </p:sp>
        </mc:Choice>
        <mc:Fallback>
          <p:sp>
            <p:nvSpPr>
              <p:cNvPr id="10" name="Undertitel 2">
                <a:extLst>
                  <a:ext uri="{FF2B5EF4-FFF2-40B4-BE49-F238E27FC236}">
                    <a16:creationId xmlns:a16="http://schemas.microsoft.com/office/drawing/2014/main" id="{A1803D45-3BDD-4549-A346-8A5C2F440F2B}"/>
                  </a:ext>
                </a:extLst>
              </p:cNvPr>
              <p:cNvSpPr txBox="1">
                <a:spLocks noRot="1" noChangeAspect="1" noMove="1" noResize="1" noEditPoints="1" noAdjustHandles="1" noChangeArrowheads="1" noChangeShapeType="1" noTextEdit="1"/>
              </p:cNvSpPr>
              <p:nvPr/>
            </p:nvSpPr>
            <p:spPr>
              <a:xfrm>
                <a:off x="492479" y="22168897"/>
                <a:ext cx="15498067" cy="7959042"/>
              </a:xfrm>
              <a:prstGeom prst="rect">
                <a:avLst/>
              </a:prstGeom>
              <a:blipFill>
                <a:blip r:embed="rId3"/>
                <a:stretch>
                  <a:fillRect l="-1180" t="-1226" r="-79"/>
                </a:stretch>
              </a:blipFill>
            </p:spPr>
            <p:txBody>
              <a:bodyPr/>
              <a:lstStyle/>
              <a:p>
                <a:r>
                  <a:rPr lang="it-IT">
                    <a:noFill/>
                  </a:rPr>
                  <a:t> </a:t>
                </a:r>
              </a:p>
            </p:txBody>
          </p:sp>
        </mc:Fallback>
      </mc:AlternateContent>
      <p:sp>
        <p:nvSpPr>
          <p:cNvPr id="11" name="Undertitel 2">
            <a:extLst>
              <a:ext uri="{FF2B5EF4-FFF2-40B4-BE49-F238E27FC236}">
                <a16:creationId xmlns:a16="http://schemas.microsoft.com/office/drawing/2014/main" id="{ADEB6EFE-6FD6-3A44-AD2C-7D70F4C0C7C8}"/>
              </a:ext>
            </a:extLst>
          </p:cNvPr>
          <p:cNvSpPr txBox="1">
            <a:spLocks/>
          </p:cNvSpPr>
          <p:nvPr/>
        </p:nvSpPr>
        <p:spPr>
          <a:xfrm>
            <a:off x="16616546" y="14724961"/>
            <a:ext cx="9130553" cy="762755"/>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50000"/>
              </a:lnSpc>
            </a:pPr>
            <a:r>
              <a:rPr lang="da-DK" sz="2000" err="1">
                <a:latin typeface="Arial"/>
                <a:cs typeface="Arial"/>
              </a:rPr>
              <a:t>Figure</a:t>
            </a:r>
            <a:r>
              <a:rPr lang="da-DK" sz="2000">
                <a:latin typeface="Arial"/>
                <a:cs typeface="Arial"/>
              </a:rPr>
              <a:t> A e B : </a:t>
            </a:r>
            <a:r>
              <a:rPr lang="da-DK" sz="2000" err="1">
                <a:latin typeface="Arial"/>
                <a:cs typeface="Arial"/>
              </a:rPr>
              <a:t>pre</a:t>
            </a:r>
            <a:r>
              <a:rPr lang="da-DK" sz="2000">
                <a:latin typeface="Arial"/>
                <a:cs typeface="Arial"/>
              </a:rPr>
              <a:t> and post </a:t>
            </a:r>
            <a:r>
              <a:rPr lang="da-DK" sz="2000" err="1">
                <a:latin typeface="Arial"/>
                <a:cs typeface="Arial"/>
              </a:rPr>
              <a:t>trimming</a:t>
            </a:r>
            <a:endParaRPr lang="da-DK" sz="2000">
              <a:latin typeface="Arial"/>
              <a:cs typeface="Arial"/>
            </a:endParaRPr>
          </a:p>
        </p:txBody>
      </p:sp>
      <p:sp>
        <p:nvSpPr>
          <p:cNvPr id="14" name="Rektangel 13">
            <a:extLst>
              <a:ext uri="{FF2B5EF4-FFF2-40B4-BE49-F238E27FC236}">
                <a16:creationId xmlns:a16="http://schemas.microsoft.com/office/drawing/2014/main" id="{E42F7CBF-D822-CE41-9C6D-759C91E8E4B7}"/>
              </a:ext>
            </a:extLst>
          </p:cNvPr>
          <p:cNvSpPr/>
          <p:nvPr/>
        </p:nvSpPr>
        <p:spPr>
          <a:xfrm>
            <a:off x="0" y="41789684"/>
            <a:ext cx="30279975" cy="101328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1" name="Tekstfelt 20">
            <a:extLst>
              <a:ext uri="{FF2B5EF4-FFF2-40B4-BE49-F238E27FC236}">
                <a16:creationId xmlns:a16="http://schemas.microsoft.com/office/drawing/2014/main" id="{0CD0E1CB-3553-1048-8E6F-8139A7335D61}"/>
              </a:ext>
            </a:extLst>
          </p:cNvPr>
          <p:cNvSpPr txBox="1"/>
          <p:nvPr/>
        </p:nvSpPr>
        <p:spPr>
          <a:xfrm>
            <a:off x="24810848" y="924872"/>
            <a:ext cx="5462971" cy="769441"/>
          </a:xfrm>
          <a:prstGeom prst="rect">
            <a:avLst/>
          </a:prstGeom>
          <a:noFill/>
        </p:spPr>
        <p:txBody>
          <a:bodyPr wrap="square" lIns="91440" tIns="45720" rIns="91440" bIns="45720" rtlCol="0" anchor="t">
            <a:spAutoFit/>
          </a:bodyPr>
          <a:lstStyle/>
          <a:p>
            <a:r>
              <a:rPr lang="da-DK" sz="2200" b="1">
                <a:solidFill>
                  <a:schemeClr val="bg1"/>
                </a:solidFill>
                <a:latin typeface="Arial"/>
                <a:cs typeface="Arial"/>
              </a:rPr>
              <a:t>DTU 15th </a:t>
            </a:r>
            <a:r>
              <a:rPr lang="da-DK" sz="2200" b="1" err="1">
                <a:solidFill>
                  <a:schemeClr val="bg1"/>
                </a:solidFill>
                <a:latin typeface="Arial"/>
                <a:cs typeface="Arial"/>
              </a:rPr>
              <a:t>Dec</a:t>
            </a:r>
            <a:r>
              <a:rPr lang="da-DK" sz="2200" b="1">
                <a:solidFill>
                  <a:schemeClr val="bg1"/>
                </a:solidFill>
                <a:latin typeface="Arial"/>
                <a:cs typeface="Arial"/>
              </a:rPr>
              <a:t> 2022</a:t>
            </a:r>
            <a:endParaRPr lang="da-DK" sz="2200" b="1">
              <a:solidFill>
                <a:schemeClr val="bg1"/>
              </a:solidFill>
              <a:latin typeface="Arial" panose="020B0604020202020204" pitchFamily="34" charset="0"/>
              <a:cs typeface="Arial" panose="020B0604020202020204" pitchFamily="34" charset="0"/>
            </a:endParaRPr>
          </a:p>
          <a:p>
            <a:r>
              <a:rPr lang="da-DK" sz="2200">
                <a:solidFill>
                  <a:schemeClr val="bg1"/>
                </a:solidFill>
                <a:latin typeface="Arial"/>
                <a:cs typeface="Arial"/>
              </a:rPr>
              <a:t>23260 Applied </a:t>
            </a:r>
            <a:r>
              <a:rPr lang="da-DK" sz="2200" err="1">
                <a:solidFill>
                  <a:schemeClr val="bg1"/>
                </a:solidFill>
                <a:latin typeface="Arial"/>
                <a:cs typeface="Arial"/>
              </a:rPr>
              <a:t>methods</a:t>
            </a:r>
            <a:r>
              <a:rPr lang="da-DK" sz="2200">
                <a:solidFill>
                  <a:schemeClr val="bg1"/>
                </a:solidFill>
                <a:latin typeface="Arial"/>
                <a:cs typeface="Arial"/>
              </a:rPr>
              <a:t> in </a:t>
            </a:r>
            <a:r>
              <a:rPr lang="da-DK" sz="2200" err="1">
                <a:solidFill>
                  <a:schemeClr val="bg1"/>
                </a:solidFill>
                <a:latin typeface="Arial"/>
                <a:cs typeface="Arial"/>
              </a:rPr>
              <a:t>metagenomics</a:t>
            </a:r>
            <a:endParaRPr lang="da-DK" sz="2200" err="1">
              <a:solidFill>
                <a:schemeClr val="bg1"/>
              </a:solidFill>
              <a:latin typeface="Arial" panose="020B0604020202020204" pitchFamily="34" charset="0"/>
              <a:cs typeface="Arial" panose="020B0604020202020204" pitchFamily="34" charset="0"/>
            </a:endParaRPr>
          </a:p>
        </p:txBody>
      </p:sp>
      <p:pic>
        <p:nvPicPr>
          <p:cNvPr id="4" name="Billed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000" y="1008000"/>
            <a:ext cx="1340325" cy="1953720"/>
          </a:xfrm>
          <a:prstGeom prst="rect">
            <a:avLst/>
          </a:prstGeom>
        </p:spPr>
      </p:pic>
      <p:sp>
        <p:nvSpPr>
          <p:cNvPr id="17" name="Undertitel 2">
            <a:extLst>
              <a:ext uri="{FF2B5EF4-FFF2-40B4-BE49-F238E27FC236}">
                <a16:creationId xmlns:a16="http://schemas.microsoft.com/office/drawing/2014/main" id="{F4664535-06CC-83ED-DFC2-82E897D043A8}"/>
              </a:ext>
            </a:extLst>
          </p:cNvPr>
          <p:cNvSpPr txBox="1">
            <a:spLocks/>
          </p:cNvSpPr>
          <p:nvPr/>
        </p:nvSpPr>
        <p:spPr>
          <a:xfrm>
            <a:off x="16362269" y="9090001"/>
            <a:ext cx="12018422" cy="1926620"/>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00000"/>
              </a:lnSpc>
            </a:pPr>
            <a:r>
              <a:rPr lang="da-DK" sz="3500">
                <a:latin typeface="Arial"/>
                <a:cs typeface="Arial"/>
              </a:rPr>
              <a:t>TRIMMING and FASTQC</a:t>
            </a:r>
            <a:br>
              <a:rPr lang="da-DK" sz="3500">
                <a:latin typeface="Arial"/>
                <a:cs typeface="Arial"/>
              </a:rPr>
            </a:br>
            <a:r>
              <a:rPr lang="en-US" sz="2400">
                <a:latin typeface="Arial"/>
                <a:cs typeface="Arial"/>
              </a:rPr>
              <a:t>Trimming of raw sequences is performed with </a:t>
            </a:r>
            <a:r>
              <a:rPr lang="en-US" sz="2400" err="1">
                <a:latin typeface="Arial"/>
                <a:cs typeface="Arial"/>
              </a:rPr>
              <a:t>bbduk</a:t>
            </a:r>
            <a:r>
              <a:rPr lang="en-US" sz="2400">
                <a:latin typeface="Arial"/>
                <a:cs typeface="Arial"/>
              </a:rPr>
              <a:t> applying both K-trim and Q-trim. Both raw reads and trimmed reads are analyzed with </a:t>
            </a:r>
            <a:r>
              <a:rPr lang="en-US" sz="2400" err="1">
                <a:latin typeface="Arial"/>
                <a:cs typeface="Arial"/>
              </a:rPr>
              <a:t>FastQC</a:t>
            </a:r>
            <a:r>
              <a:rPr lang="en-US" sz="2400">
                <a:latin typeface="Arial"/>
                <a:cs typeface="Arial"/>
              </a:rPr>
              <a:t> to investigate the quality of reads.</a:t>
            </a:r>
          </a:p>
        </p:txBody>
      </p:sp>
      <p:pic>
        <p:nvPicPr>
          <p:cNvPr id="22" name="Immagine 21">
            <a:extLst>
              <a:ext uri="{FF2B5EF4-FFF2-40B4-BE49-F238E27FC236}">
                <a16:creationId xmlns:a16="http://schemas.microsoft.com/office/drawing/2014/main" id="{AD7D63A6-75E6-A8A0-78CA-0A9A6E63C4CB}"/>
              </a:ext>
            </a:extLst>
          </p:cNvPr>
          <p:cNvPicPr>
            <a:picLocks noChangeAspect="1"/>
          </p:cNvPicPr>
          <p:nvPr/>
        </p:nvPicPr>
        <p:blipFill>
          <a:blip r:embed="rId5"/>
          <a:stretch>
            <a:fillRect/>
          </a:stretch>
        </p:blipFill>
        <p:spPr>
          <a:xfrm>
            <a:off x="22228616" y="10835242"/>
            <a:ext cx="5483433" cy="3927164"/>
          </a:xfrm>
          <a:prstGeom prst="rect">
            <a:avLst/>
          </a:prstGeom>
        </p:spPr>
      </p:pic>
      <p:pic>
        <p:nvPicPr>
          <p:cNvPr id="24" name="Immagine 23">
            <a:extLst>
              <a:ext uri="{FF2B5EF4-FFF2-40B4-BE49-F238E27FC236}">
                <a16:creationId xmlns:a16="http://schemas.microsoft.com/office/drawing/2014/main" id="{0508B0B2-AE02-7EF9-D40D-8261610F0E21}"/>
              </a:ext>
            </a:extLst>
          </p:cNvPr>
          <p:cNvPicPr>
            <a:picLocks noChangeAspect="1"/>
          </p:cNvPicPr>
          <p:nvPr/>
        </p:nvPicPr>
        <p:blipFill>
          <a:blip r:embed="rId6"/>
          <a:stretch>
            <a:fillRect/>
          </a:stretch>
        </p:blipFill>
        <p:spPr>
          <a:xfrm>
            <a:off x="16604954" y="10862906"/>
            <a:ext cx="5348856" cy="3814806"/>
          </a:xfrm>
          <a:prstGeom prst="rect">
            <a:avLst/>
          </a:prstGeom>
        </p:spPr>
      </p:pic>
      <p:sp>
        <p:nvSpPr>
          <p:cNvPr id="25" name="Undertitel 2">
            <a:extLst>
              <a:ext uri="{FF2B5EF4-FFF2-40B4-BE49-F238E27FC236}">
                <a16:creationId xmlns:a16="http://schemas.microsoft.com/office/drawing/2014/main" id="{A8E7CE02-0D2A-A964-6F36-5742F5E24733}"/>
              </a:ext>
            </a:extLst>
          </p:cNvPr>
          <p:cNvSpPr txBox="1">
            <a:spLocks/>
          </p:cNvSpPr>
          <p:nvPr/>
        </p:nvSpPr>
        <p:spPr>
          <a:xfrm>
            <a:off x="573311" y="12040708"/>
            <a:ext cx="3134591" cy="787183"/>
          </a:xfrm>
          <a:prstGeom prst="rect">
            <a:avLst/>
          </a:prstGeom>
        </p:spPr>
        <p:txBody>
          <a:bodyPr vert="horz" lIns="91440" tIns="45720" rIns="91440" bIns="45720" rtlCol="0" anchor="t">
            <a:noAutofit/>
          </a:bodyPr>
          <a:lstStyle>
            <a:lvl1pPr marL="0" indent="0" algn="ctr" defTabSz="3028036" rtl="0" eaLnBrk="1" latinLnBrk="0" hangingPunct="1">
              <a:lnSpc>
                <a:spcPct val="90000"/>
              </a:lnSpc>
              <a:spcBef>
                <a:spcPts val="3312"/>
              </a:spcBef>
              <a:buFont typeface="Arial" panose="020B0604020202020204" pitchFamily="34" charset="0"/>
              <a:buNone/>
              <a:defRPr sz="7948" kern="1200">
                <a:solidFill>
                  <a:schemeClr val="tx1"/>
                </a:solidFill>
                <a:latin typeface="+mn-lt"/>
                <a:ea typeface="+mn-ea"/>
                <a:cs typeface="+mn-cs"/>
              </a:defRPr>
            </a:lvl1pPr>
            <a:lvl2pPr marL="1514018" indent="0" algn="ctr" defTabSz="3028036" rtl="0" eaLnBrk="1" latinLnBrk="0" hangingPunct="1">
              <a:lnSpc>
                <a:spcPct val="90000"/>
              </a:lnSpc>
              <a:spcBef>
                <a:spcPts val="1656"/>
              </a:spcBef>
              <a:buFont typeface="Arial" panose="020B0604020202020204" pitchFamily="34" charset="0"/>
              <a:buNone/>
              <a:defRPr sz="6623" kern="1200">
                <a:solidFill>
                  <a:schemeClr val="tx1"/>
                </a:solidFill>
                <a:latin typeface="+mn-lt"/>
                <a:ea typeface="+mn-ea"/>
                <a:cs typeface="+mn-cs"/>
              </a:defRPr>
            </a:lvl2pPr>
            <a:lvl3pPr marL="3028036" indent="0" algn="ctr" defTabSz="3028036" rtl="0" eaLnBrk="1" latinLnBrk="0" hangingPunct="1">
              <a:lnSpc>
                <a:spcPct val="90000"/>
              </a:lnSpc>
              <a:spcBef>
                <a:spcPts val="1656"/>
              </a:spcBef>
              <a:buFont typeface="Arial" panose="020B0604020202020204" pitchFamily="34" charset="0"/>
              <a:buNone/>
              <a:defRPr sz="5961" kern="1200">
                <a:solidFill>
                  <a:schemeClr val="tx1"/>
                </a:solidFill>
                <a:latin typeface="+mn-lt"/>
                <a:ea typeface="+mn-ea"/>
                <a:cs typeface="+mn-cs"/>
              </a:defRPr>
            </a:lvl3pPr>
            <a:lvl4pPr marL="4542053"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4pPr>
            <a:lvl5pPr marL="6056071"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5pPr>
            <a:lvl6pPr marL="7570089"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6pPr>
            <a:lvl7pPr marL="9084107"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7pPr>
            <a:lvl8pPr marL="10598125"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8pPr>
            <a:lvl9pPr marL="12112142" indent="0" algn="ctr" defTabSz="3028036" rtl="0" eaLnBrk="1" latinLnBrk="0" hangingPunct="1">
              <a:lnSpc>
                <a:spcPct val="90000"/>
              </a:lnSpc>
              <a:spcBef>
                <a:spcPts val="1656"/>
              </a:spcBef>
              <a:buFont typeface="Arial" panose="020B0604020202020204" pitchFamily="34" charset="0"/>
              <a:buNone/>
              <a:defRPr sz="5298" kern="1200">
                <a:solidFill>
                  <a:schemeClr val="tx1"/>
                </a:solidFill>
                <a:latin typeface="+mn-lt"/>
                <a:ea typeface="+mn-ea"/>
                <a:cs typeface="+mn-cs"/>
              </a:defRPr>
            </a:lvl9pPr>
          </a:lstStyle>
          <a:p>
            <a:pPr algn="l">
              <a:lnSpc>
                <a:spcPct val="100000"/>
              </a:lnSpc>
            </a:pPr>
            <a:r>
              <a:rPr lang="da-DK" sz="3500">
                <a:latin typeface="Arial"/>
                <a:cs typeface="Arial"/>
              </a:rPr>
              <a:t>FLOWCHART</a:t>
            </a:r>
            <a:endParaRPr lang="da-DK"/>
          </a:p>
        </p:txBody>
      </p:sp>
      <p:sp>
        <p:nvSpPr>
          <p:cNvPr id="28" name="Tekstfelt 8">
            <a:extLst>
              <a:ext uri="{FF2B5EF4-FFF2-40B4-BE49-F238E27FC236}">
                <a16:creationId xmlns:a16="http://schemas.microsoft.com/office/drawing/2014/main" id="{AA575000-0C57-CF98-649C-AC8C0F12FE53}"/>
              </a:ext>
            </a:extLst>
          </p:cNvPr>
          <p:cNvSpPr txBox="1"/>
          <p:nvPr/>
        </p:nvSpPr>
        <p:spPr>
          <a:xfrm>
            <a:off x="927848" y="38408405"/>
            <a:ext cx="18583834" cy="2308324"/>
          </a:xfrm>
          <a:prstGeom prst="rect">
            <a:avLst/>
          </a:prstGeom>
          <a:noFill/>
        </p:spPr>
        <p:txBody>
          <a:bodyPr wrap="square" lIns="91440" tIns="45720" rIns="91440" bIns="45720" rtlCol="0" anchor="t">
            <a:spAutoFit/>
          </a:bodyPr>
          <a:lstStyle/>
          <a:p>
            <a:r>
              <a:rPr lang="da-DK" sz="4800" dirty="0">
                <a:latin typeface="Arial"/>
                <a:cs typeface="Arial"/>
              </a:rPr>
              <a:t>CONCLUSIONS</a:t>
            </a:r>
          </a:p>
          <a:p>
            <a:r>
              <a:rPr lang="en-US" sz="2400" dirty="0">
                <a:latin typeface="Arial"/>
                <a:cs typeface="Arial"/>
              </a:rPr>
              <a:t>Most resistance </a:t>
            </a:r>
            <a:r>
              <a:rPr lang="en-US" sz="2400">
                <a:latin typeface="Arial"/>
                <a:cs typeface="Arial"/>
              </a:rPr>
              <a:t>genes were </a:t>
            </a:r>
            <a:r>
              <a:rPr lang="en-US" sz="2400" dirty="0">
                <a:latin typeface="Arial"/>
                <a:cs typeface="Arial"/>
              </a:rPr>
              <a:t>found in sample 10. Two classes of resistance genes are being far most abundant in all three samples; resistance against </a:t>
            </a:r>
            <a:r>
              <a:rPr lang="en-US" sz="2400" dirty="0" err="1">
                <a:latin typeface="Arial"/>
                <a:cs typeface="Arial"/>
              </a:rPr>
              <a:t>Marcrolide</a:t>
            </a:r>
            <a:r>
              <a:rPr lang="en-US" sz="2400" dirty="0">
                <a:latin typeface="Arial"/>
                <a:cs typeface="Arial"/>
              </a:rPr>
              <a:t> and Tetracycline antibiotics</a:t>
            </a:r>
          </a:p>
          <a:p>
            <a:endParaRPr lang="da-DK" sz="4800" dirty="0">
              <a:latin typeface="Arial" panose="020B0604020202020204" pitchFamily="34" charset="0"/>
              <a:cs typeface="Arial" panose="020B0604020202020204" pitchFamily="34" charset="0"/>
            </a:endParaRPr>
          </a:p>
        </p:txBody>
      </p:sp>
      <p:pic>
        <p:nvPicPr>
          <p:cNvPr id="12" name="Billede 12">
            <a:extLst>
              <a:ext uri="{FF2B5EF4-FFF2-40B4-BE49-F238E27FC236}">
                <a16:creationId xmlns:a16="http://schemas.microsoft.com/office/drawing/2014/main" id="{13EF1903-16A0-F2B6-D3C9-51699931F943}"/>
              </a:ext>
            </a:extLst>
          </p:cNvPr>
          <p:cNvPicPr>
            <a:picLocks noChangeAspect="1"/>
          </p:cNvPicPr>
          <p:nvPr/>
        </p:nvPicPr>
        <p:blipFill>
          <a:blip r:embed="rId7"/>
          <a:stretch>
            <a:fillRect/>
          </a:stretch>
        </p:blipFill>
        <p:spPr>
          <a:xfrm>
            <a:off x="649595" y="24128869"/>
            <a:ext cx="6472698" cy="3882511"/>
          </a:xfrm>
          <a:prstGeom prst="rect">
            <a:avLst/>
          </a:prstGeom>
        </p:spPr>
      </p:pic>
      <p:pic>
        <p:nvPicPr>
          <p:cNvPr id="27" name="Billede 28">
            <a:extLst>
              <a:ext uri="{FF2B5EF4-FFF2-40B4-BE49-F238E27FC236}">
                <a16:creationId xmlns:a16="http://schemas.microsoft.com/office/drawing/2014/main" id="{C881F5AE-5BFC-C36C-22E8-0E99C4D855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2479" y="30845792"/>
            <a:ext cx="7169924" cy="5111507"/>
          </a:xfrm>
          <a:prstGeom prst="rect">
            <a:avLst/>
          </a:prstGeom>
        </p:spPr>
      </p:pic>
      <p:pic>
        <p:nvPicPr>
          <p:cNvPr id="20" name="Billede 28">
            <a:extLst>
              <a:ext uri="{FF2B5EF4-FFF2-40B4-BE49-F238E27FC236}">
                <a16:creationId xmlns:a16="http://schemas.microsoft.com/office/drawing/2014/main" id="{C6FFDCF3-A323-26DD-947F-6CD0DC87EB67}"/>
              </a:ext>
            </a:extLst>
          </p:cNvPr>
          <p:cNvPicPr>
            <a:picLocks noChangeAspect="1"/>
          </p:cNvPicPr>
          <p:nvPr/>
        </p:nvPicPr>
        <p:blipFill rotWithShape="1">
          <a:blip r:embed="rId10"/>
          <a:srcRect t="14898" r="-319" b="9513"/>
          <a:stretch/>
        </p:blipFill>
        <p:spPr>
          <a:xfrm>
            <a:off x="3896966" y="11458407"/>
            <a:ext cx="9853162" cy="10520864"/>
          </a:xfrm>
          <a:prstGeom prst="rect">
            <a:avLst/>
          </a:prstGeom>
        </p:spPr>
      </p:pic>
      <p:sp>
        <p:nvSpPr>
          <p:cNvPr id="3" name="Undertitel 2">
            <a:extLst>
              <a:ext uri="{FF2B5EF4-FFF2-40B4-BE49-F238E27FC236}">
                <a16:creationId xmlns:a16="http://schemas.microsoft.com/office/drawing/2014/main" id="{9258BC54-E738-2D47-A929-431F95573B16}"/>
              </a:ext>
            </a:extLst>
          </p:cNvPr>
          <p:cNvSpPr>
            <a:spLocks noGrp="1"/>
          </p:cNvSpPr>
          <p:nvPr>
            <p:ph type="subTitle" idx="1"/>
          </p:nvPr>
        </p:nvSpPr>
        <p:spPr>
          <a:xfrm>
            <a:off x="16310687" y="15834142"/>
            <a:ext cx="13109156" cy="17294839"/>
          </a:xfrm>
        </p:spPr>
        <p:txBody>
          <a:bodyPr vert="horz" lIns="91440" tIns="45720" rIns="91440" bIns="45720" rtlCol="0" anchor="t">
            <a:noAutofit/>
          </a:bodyPr>
          <a:lstStyle/>
          <a:p>
            <a:pPr algn="l">
              <a:lnSpc>
                <a:spcPct val="100000"/>
              </a:lnSpc>
            </a:pPr>
            <a:br>
              <a:rPr lang="da-DK" sz="3500" b="1" dirty="0">
                <a:latin typeface="Neo Sans Pro" panose="020B0504030504040204" pitchFamily="34" charset="0"/>
              </a:rPr>
            </a:br>
            <a:r>
              <a:rPr lang="da-DK" sz="3500" dirty="0">
                <a:latin typeface="Arial"/>
                <a:cs typeface="Arial"/>
              </a:rPr>
              <a:t>ASSEMBLY AND BINNING</a:t>
            </a:r>
            <a:br>
              <a:rPr lang="da-DK" sz="3500" dirty="0">
                <a:latin typeface="Arial"/>
                <a:cs typeface="Arial"/>
              </a:rPr>
            </a:br>
            <a:r>
              <a:rPr lang="en-US" sz="2400" dirty="0">
                <a:latin typeface="Arial"/>
                <a:cs typeface="Arial"/>
              </a:rPr>
              <a:t>De novo assembly by </a:t>
            </a:r>
            <a:r>
              <a:rPr lang="en-US" sz="2400" dirty="0" err="1">
                <a:latin typeface="Arial"/>
                <a:cs typeface="Arial"/>
              </a:rPr>
              <a:t>metaSPAdes</a:t>
            </a:r>
            <a:r>
              <a:rPr lang="en-US" sz="2400" dirty="0">
                <a:latin typeface="Arial"/>
                <a:cs typeface="Arial"/>
              </a:rPr>
              <a:t> applies De Bruijn graphs to transform the reads into assembly graphs, with the goal in the end to have long genomic fragments(contigs).</a:t>
            </a:r>
          </a:p>
          <a:p>
            <a:pPr algn="l">
              <a:lnSpc>
                <a:spcPct val="100000"/>
              </a:lnSpc>
              <a:spcBef>
                <a:spcPts val="3311"/>
              </a:spcBef>
            </a:pPr>
            <a:endParaRPr lang="da-DK" sz="3500" dirty="0">
              <a:latin typeface="Arial"/>
              <a:cs typeface="Arial"/>
            </a:endParaRPr>
          </a:p>
          <a:p>
            <a:pPr algn="l">
              <a:lnSpc>
                <a:spcPct val="100000"/>
              </a:lnSpc>
              <a:spcBef>
                <a:spcPts val="3311"/>
              </a:spcBef>
            </a:pPr>
            <a:endParaRPr lang="da-DK" sz="3500" dirty="0">
              <a:latin typeface="Arial"/>
              <a:cs typeface="Arial"/>
            </a:endParaRPr>
          </a:p>
          <a:p>
            <a:pPr algn="l">
              <a:lnSpc>
                <a:spcPct val="100000"/>
              </a:lnSpc>
              <a:spcBef>
                <a:spcPts val="3311"/>
              </a:spcBef>
            </a:pPr>
            <a:endParaRPr lang="da-DK" sz="3500" dirty="0">
              <a:latin typeface="Arial"/>
              <a:cs typeface="Arial"/>
            </a:endParaRPr>
          </a:p>
          <a:p>
            <a:pPr algn="l">
              <a:lnSpc>
                <a:spcPct val="100000"/>
              </a:lnSpc>
            </a:pPr>
            <a:r>
              <a:rPr lang="en-US" sz="2400" dirty="0">
                <a:latin typeface="Arial"/>
                <a:cs typeface="Arial"/>
              </a:rPr>
              <a:t>Trimmed reads are mapped back to the contigs by </a:t>
            </a:r>
            <a:r>
              <a:rPr lang="en-US" sz="2400" dirty="0" err="1">
                <a:latin typeface="Arial"/>
                <a:cs typeface="Arial"/>
              </a:rPr>
              <a:t>BBMap</a:t>
            </a:r>
            <a:r>
              <a:rPr lang="en-US" sz="2400" dirty="0">
                <a:latin typeface="Arial"/>
                <a:cs typeface="Arial"/>
              </a:rPr>
              <a:t> for coverage information. MetaBat2 bin contigs together that are believed to come from one organism (draft genomes), using contigs &gt; 1000bp long and coverage table as input.</a:t>
            </a:r>
          </a:p>
          <a:p>
            <a:pPr algn="l">
              <a:lnSpc>
                <a:spcPct val="100000"/>
              </a:lnSpc>
              <a:spcBef>
                <a:spcPts val="3311"/>
              </a:spcBef>
            </a:pPr>
            <a:endParaRPr lang="en-US" sz="2400" dirty="0">
              <a:latin typeface="Arial"/>
              <a:cs typeface="Arial"/>
            </a:endParaRPr>
          </a:p>
          <a:p>
            <a:pPr algn="l">
              <a:lnSpc>
                <a:spcPct val="100000"/>
              </a:lnSpc>
            </a:pPr>
            <a:endParaRPr lang="en-US" sz="3500" dirty="0">
              <a:latin typeface="Arial"/>
              <a:cs typeface="Arial"/>
            </a:endParaRPr>
          </a:p>
          <a:p>
            <a:pPr algn="l">
              <a:lnSpc>
                <a:spcPct val="100000"/>
              </a:lnSpc>
              <a:spcBef>
                <a:spcPts val="3311"/>
              </a:spcBef>
            </a:pPr>
            <a:endParaRPr lang="en-US" sz="3500" dirty="0">
              <a:latin typeface="Arial"/>
              <a:cs typeface="Arial"/>
            </a:endParaRPr>
          </a:p>
          <a:p>
            <a:pPr algn="l">
              <a:lnSpc>
                <a:spcPct val="100000"/>
              </a:lnSpc>
              <a:spcBef>
                <a:spcPts val="3311"/>
              </a:spcBef>
            </a:pPr>
            <a:endParaRPr lang="en-US" sz="3500" dirty="0">
              <a:latin typeface="Arial"/>
              <a:cs typeface="Arial"/>
            </a:endParaRPr>
          </a:p>
          <a:p>
            <a:pPr algn="l">
              <a:lnSpc>
                <a:spcPct val="100000"/>
              </a:lnSpc>
              <a:spcBef>
                <a:spcPts val="3311"/>
              </a:spcBef>
            </a:pPr>
            <a:endParaRPr lang="en-US" sz="3500" dirty="0">
              <a:latin typeface="Arial"/>
              <a:cs typeface="Arial"/>
            </a:endParaRPr>
          </a:p>
          <a:p>
            <a:pPr algn="l">
              <a:lnSpc>
                <a:spcPct val="100000"/>
              </a:lnSpc>
              <a:spcBef>
                <a:spcPts val="3311"/>
              </a:spcBef>
            </a:pPr>
            <a:endParaRPr lang="en-US" sz="2400" dirty="0">
              <a:latin typeface="Arial"/>
              <a:cs typeface="Arial"/>
            </a:endParaRPr>
          </a:p>
          <a:p>
            <a:pPr algn="l">
              <a:lnSpc>
                <a:spcPct val="100000"/>
              </a:lnSpc>
              <a:spcBef>
                <a:spcPts val="3311"/>
              </a:spcBef>
            </a:pPr>
            <a:endParaRPr lang="en-US" sz="3500" dirty="0">
              <a:latin typeface="Arial"/>
              <a:cs typeface="Arial"/>
            </a:endParaRPr>
          </a:p>
          <a:p>
            <a:pPr algn="l">
              <a:lnSpc>
                <a:spcPct val="100000"/>
              </a:lnSpc>
              <a:spcBef>
                <a:spcPts val="3311"/>
              </a:spcBef>
            </a:pPr>
            <a:r>
              <a:rPr lang="en-US" sz="2400" dirty="0">
                <a:latin typeface="Arial"/>
                <a:cs typeface="Arial"/>
              </a:rPr>
              <a:t>The 22 found dereplicated MAGs are mapped to the GTDB database, giving the following abundances for phylum and for top 4 genus.</a:t>
            </a:r>
            <a:br>
              <a:rPr lang="en-US" sz="2400" dirty="0">
                <a:latin typeface="Arial"/>
                <a:cs typeface="Arial"/>
              </a:rPr>
            </a:br>
            <a:r>
              <a:rPr lang="en-US" sz="2400" dirty="0">
                <a:latin typeface="Arial"/>
                <a:cs typeface="Arial"/>
              </a:rPr>
              <a:t>MAGs from pigs' gut microbiome are known to mainly map to Firmicutes and </a:t>
            </a:r>
            <a:r>
              <a:rPr lang="en-US" sz="2400" dirty="0" err="1">
                <a:latin typeface="Arial"/>
                <a:cs typeface="Arial"/>
              </a:rPr>
              <a:t>Bacteroidota</a:t>
            </a:r>
            <a:r>
              <a:rPr lang="en-US" sz="2400" dirty="0">
                <a:latin typeface="Arial"/>
                <a:cs typeface="Arial"/>
              </a:rPr>
              <a:t>.</a:t>
            </a:r>
          </a:p>
          <a:p>
            <a:pPr algn="l">
              <a:lnSpc>
                <a:spcPct val="100000"/>
              </a:lnSpc>
            </a:pPr>
            <a:endParaRPr lang="da-DK" sz="3500" dirty="0">
              <a:latin typeface="Arial" panose="020B0604020202020204" pitchFamily="34" charset="0"/>
              <a:cs typeface="Arial" panose="020B0604020202020204" pitchFamily="34" charset="0"/>
            </a:endParaRPr>
          </a:p>
        </p:txBody>
      </p:sp>
      <p:pic>
        <p:nvPicPr>
          <p:cNvPr id="2" name="Grafik 15">
            <a:extLst>
              <a:ext uri="{FF2B5EF4-FFF2-40B4-BE49-F238E27FC236}">
                <a16:creationId xmlns:a16="http://schemas.microsoft.com/office/drawing/2014/main" id="{328B3504-DC6D-1BA5-7E07-00101CB29E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430312" y="22257738"/>
            <a:ext cx="6291446" cy="3733131"/>
          </a:xfrm>
          <a:prstGeom prst="rect">
            <a:avLst/>
          </a:prstGeom>
        </p:spPr>
      </p:pic>
      <p:graphicFrame>
        <p:nvGraphicFramePr>
          <p:cNvPr id="19" name="Tabel 18">
            <a:extLst>
              <a:ext uri="{FF2B5EF4-FFF2-40B4-BE49-F238E27FC236}">
                <a16:creationId xmlns:a16="http://schemas.microsoft.com/office/drawing/2014/main" id="{C61D2192-A323-C20A-88FC-B5200CFF86DE}"/>
              </a:ext>
            </a:extLst>
          </p:cNvPr>
          <p:cNvGraphicFramePr>
            <a:graphicFrameLocks noGrp="1"/>
          </p:cNvGraphicFramePr>
          <p:nvPr>
            <p:extLst>
              <p:ext uri="{D42A27DB-BD31-4B8C-83A1-F6EECF244321}">
                <p14:modId xmlns:p14="http://schemas.microsoft.com/office/powerpoint/2010/main" val="1575502746"/>
              </p:ext>
            </p:extLst>
          </p:nvPr>
        </p:nvGraphicFramePr>
        <p:xfrm>
          <a:off x="16393610" y="31734568"/>
          <a:ext cx="4968173" cy="3657600"/>
        </p:xfrm>
        <a:graphic>
          <a:graphicData uri="http://schemas.openxmlformats.org/drawingml/2006/table">
            <a:tbl>
              <a:tblPr firstRow="1" bandRow="1">
                <a:tableStyleId>{5C22544A-7EE6-4342-B048-85BDC9FD1C3A}</a:tableStyleId>
              </a:tblPr>
              <a:tblGrid>
                <a:gridCol w="3131199">
                  <a:extLst>
                    <a:ext uri="{9D8B030D-6E8A-4147-A177-3AD203B41FA5}">
                      <a16:colId xmlns:a16="http://schemas.microsoft.com/office/drawing/2014/main" val="3625521061"/>
                    </a:ext>
                  </a:extLst>
                </a:gridCol>
                <a:gridCol w="1836974">
                  <a:extLst>
                    <a:ext uri="{9D8B030D-6E8A-4147-A177-3AD203B41FA5}">
                      <a16:colId xmlns:a16="http://schemas.microsoft.com/office/drawing/2014/main" val="3577720637"/>
                    </a:ext>
                  </a:extLst>
                </a:gridCol>
              </a:tblGrid>
              <a:tr h="190500">
                <a:tc>
                  <a:txBody>
                    <a:bodyPr/>
                    <a:lstStyle/>
                    <a:p>
                      <a:r>
                        <a:rPr lang="en-US" sz="2400" noProof="0">
                          <a:effectLst/>
                        </a:rPr>
                        <a:t>Phylum</a:t>
                      </a:r>
                    </a:p>
                  </a:txBody>
                  <a:tcPr marL="0" marR="0" marT="0" marB="0" anchor="ctr"/>
                </a:tc>
                <a:tc>
                  <a:txBody>
                    <a:bodyPr/>
                    <a:lstStyle/>
                    <a:p>
                      <a:r>
                        <a:rPr lang="da-DK" sz="2400">
                          <a:effectLst/>
                        </a:rPr>
                        <a:t>Counts</a:t>
                      </a:r>
                    </a:p>
                  </a:txBody>
                  <a:tcPr marL="0" marR="0" marT="0" marB="0" anchor="ctr"/>
                </a:tc>
                <a:extLst>
                  <a:ext uri="{0D108BD9-81ED-4DB2-BD59-A6C34878D82A}">
                    <a16:rowId xmlns:a16="http://schemas.microsoft.com/office/drawing/2014/main" val="571350783"/>
                  </a:ext>
                </a:extLst>
              </a:tr>
              <a:tr h="190500">
                <a:tc>
                  <a:txBody>
                    <a:bodyPr/>
                    <a:lstStyle/>
                    <a:p>
                      <a:r>
                        <a:rPr lang="en-US" sz="2400" noProof="0" err="1">
                          <a:effectLst/>
                        </a:rPr>
                        <a:t>Bacteroidota</a:t>
                      </a:r>
                    </a:p>
                  </a:txBody>
                  <a:tcPr marL="0" marR="0" marT="0" marB="0" anchor="ctr"/>
                </a:tc>
                <a:tc>
                  <a:txBody>
                    <a:bodyPr/>
                    <a:lstStyle/>
                    <a:p>
                      <a:pPr algn="r"/>
                      <a:r>
                        <a:rPr lang="da-DK" sz="2400"/>
                        <a:t>11</a:t>
                      </a:r>
                    </a:p>
                  </a:txBody>
                  <a:tcPr marL="0" marR="0" marT="0" marB="0" anchor="ctr"/>
                </a:tc>
                <a:extLst>
                  <a:ext uri="{0D108BD9-81ED-4DB2-BD59-A6C34878D82A}">
                    <a16:rowId xmlns:a16="http://schemas.microsoft.com/office/drawing/2014/main" val="1899730723"/>
                  </a:ext>
                </a:extLst>
              </a:tr>
              <a:tr h="190500">
                <a:tc>
                  <a:txBody>
                    <a:bodyPr/>
                    <a:lstStyle/>
                    <a:p>
                      <a:r>
                        <a:rPr lang="en-US" sz="2400" noProof="0">
                          <a:effectLst/>
                        </a:rPr>
                        <a:t>Firmicutes</a:t>
                      </a:r>
                    </a:p>
                  </a:txBody>
                  <a:tcPr marL="0" marR="0" marT="0" marB="0" anchor="ctr"/>
                </a:tc>
                <a:tc>
                  <a:txBody>
                    <a:bodyPr/>
                    <a:lstStyle/>
                    <a:p>
                      <a:pPr algn="r"/>
                      <a:r>
                        <a:rPr lang="da-DK" sz="2400"/>
                        <a:t>9</a:t>
                      </a:r>
                    </a:p>
                  </a:txBody>
                  <a:tcPr marL="0" marR="0" marT="0" marB="0" anchor="ctr"/>
                </a:tc>
                <a:extLst>
                  <a:ext uri="{0D108BD9-81ED-4DB2-BD59-A6C34878D82A}">
                    <a16:rowId xmlns:a16="http://schemas.microsoft.com/office/drawing/2014/main" val="2361492694"/>
                  </a:ext>
                </a:extLst>
              </a:tr>
              <a:tr h="190500">
                <a:tc>
                  <a:txBody>
                    <a:bodyPr/>
                    <a:lstStyle/>
                    <a:p>
                      <a:r>
                        <a:rPr lang="en-US" sz="2400" noProof="0">
                          <a:effectLst/>
                        </a:rPr>
                        <a:t>Proteobacteria</a:t>
                      </a:r>
                    </a:p>
                  </a:txBody>
                  <a:tcPr marL="0" marR="0" marT="0" marB="0" anchor="ctr"/>
                </a:tc>
                <a:tc>
                  <a:txBody>
                    <a:bodyPr/>
                    <a:lstStyle/>
                    <a:p>
                      <a:pPr algn="r"/>
                      <a:r>
                        <a:rPr lang="da-DK" sz="2400"/>
                        <a:t>1</a:t>
                      </a:r>
                    </a:p>
                  </a:txBody>
                  <a:tcPr marL="0" marR="0" marT="0" marB="0" anchor="ctr"/>
                </a:tc>
                <a:extLst>
                  <a:ext uri="{0D108BD9-81ED-4DB2-BD59-A6C34878D82A}">
                    <a16:rowId xmlns:a16="http://schemas.microsoft.com/office/drawing/2014/main" val="1591244470"/>
                  </a:ext>
                </a:extLst>
              </a:tr>
              <a:tr h="190500">
                <a:tc>
                  <a:txBody>
                    <a:bodyPr/>
                    <a:lstStyle/>
                    <a:p>
                      <a:r>
                        <a:rPr lang="en-US" sz="2400" noProof="0" err="1">
                          <a:effectLst/>
                        </a:rPr>
                        <a:t>Spirochaetota</a:t>
                      </a:r>
                    </a:p>
                  </a:txBody>
                  <a:tcPr marL="0" marR="0" marT="0" marB="0" anchor="ctr"/>
                </a:tc>
                <a:tc>
                  <a:txBody>
                    <a:bodyPr/>
                    <a:lstStyle/>
                    <a:p>
                      <a:pPr algn="r"/>
                      <a:r>
                        <a:rPr lang="da-DK" sz="2400"/>
                        <a:t>1</a:t>
                      </a:r>
                    </a:p>
                  </a:txBody>
                  <a:tcPr marL="0" marR="0" marT="0" marB="0" anchor="ctr"/>
                </a:tc>
                <a:extLst>
                  <a:ext uri="{0D108BD9-81ED-4DB2-BD59-A6C34878D82A}">
                    <a16:rowId xmlns:a16="http://schemas.microsoft.com/office/drawing/2014/main" val="1345303698"/>
                  </a:ext>
                </a:extLst>
              </a:tr>
              <a:tr h="190500">
                <a:tc>
                  <a:txBody>
                    <a:bodyPr/>
                    <a:lstStyle/>
                    <a:p>
                      <a:r>
                        <a:rPr lang="en-US" sz="2400" b="1" kern="1200" noProof="0">
                          <a:solidFill>
                            <a:schemeClr val="lt1"/>
                          </a:solidFill>
                          <a:effectLst/>
                          <a:latin typeface="+mn-lt"/>
                          <a:ea typeface="+mn-ea"/>
                          <a:cs typeface="+mn-cs"/>
                        </a:rPr>
                        <a:t>Genus</a:t>
                      </a:r>
                    </a:p>
                  </a:txBody>
                  <a:tcPr marL="0" marR="0" marT="0" marB="0" anchor="ctr">
                    <a:solidFill>
                      <a:schemeClr val="accent1"/>
                    </a:solidFill>
                  </a:tcPr>
                </a:tc>
                <a:tc>
                  <a:txBody>
                    <a:bodyPr/>
                    <a:lstStyle/>
                    <a:p>
                      <a:endParaRPr lang="da-DK" sz="2400"/>
                    </a:p>
                  </a:txBody>
                  <a:tcPr marL="0" marR="0" marT="0" marB="0" anchor="ctr">
                    <a:solidFill>
                      <a:schemeClr val="accent1"/>
                    </a:solidFill>
                  </a:tcPr>
                </a:tc>
                <a:extLst>
                  <a:ext uri="{0D108BD9-81ED-4DB2-BD59-A6C34878D82A}">
                    <a16:rowId xmlns:a16="http://schemas.microsoft.com/office/drawing/2014/main" val="2058051489"/>
                  </a:ext>
                </a:extLst>
              </a:tr>
              <a:tr h="190500">
                <a:tc>
                  <a:txBody>
                    <a:bodyPr/>
                    <a:lstStyle/>
                    <a:p>
                      <a:r>
                        <a:rPr lang="en-US" sz="2400" noProof="0" err="1">
                          <a:effectLst/>
                        </a:rPr>
                        <a:t>Prevotella</a:t>
                      </a:r>
                    </a:p>
                  </a:txBody>
                  <a:tcPr marL="0" marR="0" marT="0" marB="0" anchor="ctr"/>
                </a:tc>
                <a:tc>
                  <a:txBody>
                    <a:bodyPr/>
                    <a:lstStyle/>
                    <a:p>
                      <a:pPr algn="r"/>
                      <a:r>
                        <a:rPr lang="da-DK" sz="2400"/>
                        <a:t>2</a:t>
                      </a:r>
                    </a:p>
                  </a:txBody>
                  <a:tcPr marL="0" marR="0" marT="0" marB="0" anchor="ctr"/>
                </a:tc>
                <a:extLst>
                  <a:ext uri="{0D108BD9-81ED-4DB2-BD59-A6C34878D82A}">
                    <a16:rowId xmlns:a16="http://schemas.microsoft.com/office/drawing/2014/main" val="1098851891"/>
                  </a:ext>
                </a:extLst>
              </a:tr>
              <a:tr h="190500">
                <a:tc>
                  <a:txBody>
                    <a:bodyPr/>
                    <a:lstStyle/>
                    <a:p>
                      <a:r>
                        <a:rPr lang="en-US" sz="2400" noProof="0" err="1">
                          <a:effectLst/>
                        </a:rPr>
                        <a:t>Limimorph</a:t>
                      </a:r>
                    </a:p>
                  </a:txBody>
                  <a:tcPr marL="0" marR="0" marT="0" marB="0" anchor="ctr"/>
                </a:tc>
                <a:tc>
                  <a:txBody>
                    <a:bodyPr/>
                    <a:lstStyle/>
                    <a:p>
                      <a:pPr algn="r"/>
                      <a:r>
                        <a:rPr lang="da-DK" sz="2400"/>
                        <a:t>2</a:t>
                      </a:r>
                    </a:p>
                  </a:txBody>
                  <a:tcPr marL="0" marR="0" marT="0" marB="0" anchor="ctr"/>
                </a:tc>
                <a:extLst>
                  <a:ext uri="{0D108BD9-81ED-4DB2-BD59-A6C34878D82A}">
                    <a16:rowId xmlns:a16="http://schemas.microsoft.com/office/drawing/2014/main" val="1170907381"/>
                  </a:ext>
                </a:extLst>
              </a:tr>
              <a:tr h="190500">
                <a:tc>
                  <a:txBody>
                    <a:bodyPr/>
                    <a:lstStyle/>
                    <a:p>
                      <a:r>
                        <a:rPr lang="en-US" sz="2400" noProof="0" err="1">
                          <a:effectLst/>
                        </a:rPr>
                        <a:t>Cryptobacteroides</a:t>
                      </a:r>
                    </a:p>
                  </a:txBody>
                  <a:tcPr marL="0" marR="0" marT="0" marB="0" anchor="ctr"/>
                </a:tc>
                <a:tc>
                  <a:txBody>
                    <a:bodyPr/>
                    <a:lstStyle/>
                    <a:p>
                      <a:pPr algn="r"/>
                      <a:r>
                        <a:rPr lang="da-DK" sz="2400"/>
                        <a:t>6</a:t>
                      </a:r>
                    </a:p>
                  </a:txBody>
                  <a:tcPr marL="0" marR="0" marT="0" marB="0" anchor="ctr"/>
                </a:tc>
                <a:extLst>
                  <a:ext uri="{0D108BD9-81ED-4DB2-BD59-A6C34878D82A}">
                    <a16:rowId xmlns:a16="http://schemas.microsoft.com/office/drawing/2014/main" val="3196491037"/>
                  </a:ext>
                </a:extLst>
              </a:tr>
              <a:tr h="190500">
                <a:tc>
                  <a:txBody>
                    <a:bodyPr/>
                    <a:lstStyle/>
                    <a:p>
                      <a:r>
                        <a:rPr lang="en-US" sz="2400" noProof="0">
                          <a:effectLst/>
                        </a:rPr>
                        <a:t>Lactobacillus</a:t>
                      </a:r>
                    </a:p>
                  </a:txBody>
                  <a:tcPr marL="0" marR="0" marT="0" marB="0" anchor="ctr"/>
                </a:tc>
                <a:tc>
                  <a:txBody>
                    <a:bodyPr/>
                    <a:lstStyle/>
                    <a:p>
                      <a:pPr algn="r"/>
                      <a:r>
                        <a:rPr lang="da-DK" sz="2400"/>
                        <a:t>2</a:t>
                      </a:r>
                    </a:p>
                  </a:txBody>
                  <a:tcPr marL="0" marR="0" marT="0" marB="0" anchor="ctr"/>
                </a:tc>
                <a:extLst>
                  <a:ext uri="{0D108BD9-81ED-4DB2-BD59-A6C34878D82A}">
                    <a16:rowId xmlns:a16="http://schemas.microsoft.com/office/drawing/2014/main" val="4029268769"/>
                  </a:ext>
                </a:extLst>
              </a:tr>
            </a:tbl>
          </a:graphicData>
        </a:graphic>
      </p:graphicFrame>
      <p:pic>
        <p:nvPicPr>
          <p:cNvPr id="23" name="Grafik 25">
            <a:extLst>
              <a:ext uri="{FF2B5EF4-FFF2-40B4-BE49-F238E27FC236}">
                <a16:creationId xmlns:a16="http://schemas.microsoft.com/office/drawing/2014/main" id="{6C89164F-CE7C-3E57-EB63-812B4FED5E3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6369533" y="26361375"/>
            <a:ext cx="9853386" cy="1939641"/>
          </a:xfrm>
          <a:prstGeom prst="rect">
            <a:avLst/>
          </a:prstGeom>
        </p:spPr>
      </p:pic>
      <p:pic>
        <p:nvPicPr>
          <p:cNvPr id="5" name="Billede 15" descr="Et billede, der indeholder bord&#10;&#10;Beskrivelsen er genereret automatisk">
            <a:extLst>
              <a:ext uri="{FF2B5EF4-FFF2-40B4-BE49-F238E27FC236}">
                <a16:creationId xmlns:a16="http://schemas.microsoft.com/office/drawing/2014/main" id="{06DDA099-17A4-381D-BA2C-25654745FA06}"/>
              </a:ext>
            </a:extLst>
          </p:cNvPr>
          <p:cNvPicPr>
            <a:picLocks noChangeAspect="1"/>
          </p:cNvPicPr>
          <p:nvPr/>
        </p:nvPicPr>
        <p:blipFill>
          <a:blip r:embed="rId15"/>
          <a:stretch>
            <a:fillRect/>
          </a:stretch>
        </p:blipFill>
        <p:spPr>
          <a:xfrm>
            <a:off x="16426205" y="17754375"/>
            <a:ext cx="11122451" cy="2970859"/>
          </a:xfrm>
          <a:prstGeom prst="rect">
            <a:avLst/>
          </a:prstGeom>
        </p:spPr>
      </p:pic>
      <p:pic>
        <p:nvPicPr>
          <p:cNvPr id="15" name="Billede 15">
            <a:extLst>
              <a:ext uri="{FF2B5EF4-FFF2-40B4-BE49-F238E27FC236}">
                <a16:creationId xmlns:a16="http://schemas.microsoft.com/office/drawing/2014/main" id="{64219301-5291-95CC-DBCC-504463CC236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745326" y="30845792"/>
            <a:ext cx="7167258" cy="6174708"/>
          </a:xfrm>
          <a:prstGeom prst="rect">
            <a:avLst/>
          </a:prstGeom>
        </p:spPr>
      </p:pic>
      <p:sp>
        <p:nvSpPr>
          <p:cNvPr id="13" name="CasellaDiTesto 12">
            <a:extLst>
              <a:ext uri="{FF2B5EF4-FFF2-40B4-BE49-F238E27FC236}">
                <a16:creationId xmlns:a16="http://schemas.microsoft.com/office/drawing/2014/main" id="{5E70B6DA-0FDD-91AB-433B-76EDABDEE98A}"/>
              </a:ext>
            </a:extLst>
          </p:cNvPr>
          <p:cNvSpPr txBox="1"/>
          <p:nvPr/>
        </p:nvSpPr>
        <p:spPr>
          <a:xfrm>
            <a:off x="2970307" y="29474738"/>
            <a:ext cx="8040067" cy="276999"/>
          </a:xfrm>
          <a:prstGeom prst="rect">
            <a:avLst/>
          </a:prstGeom>
          <a:noFill/>
        </p:spPr>
        <p:txBody>
          <a:bodyPr wrap="square" lIns="0" tIns="0" rIns="0" bIns="0" rtlCol="0">
            <a:spAutoFit/>
          </a:bodyPr>
          <a:lstStyle/>
          <a:p>
            <a:endParaRPr lang="it-IT" dirty="0"/>
          </a:p>
        </p:txBody>
      </p:sp>
    </p:spTree>
    <p:extLst>
      <p:ext uri="{BB962C8B-B14F-4D97-AF65-F5344CB8AC3E}">
        <p14:creationId xmlns:p14="http://schemas.microsoft.com/office/powerpoint/2010/main" val="4223566119"/>
      </p:ext>
    </p:extLst>
  </p:cSld>
  <p:clrMapOvr>
    <a:masterClrMapping/>
  </p:clrMapOvr>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23115E674189645B75A655A7A367D96" ma:contentTypeVersion="2" ma:contentTypeDescription="Opret et nyt dokument." ma:contentTypeScope="" ma:versionID="d23303ea64d942c8fc4b03712620d511">
  <xsd:schema xmlns:xsd="http://www.w3.org/2001/XMLSchema" xmlns:xs="http://www.w3.org/2001/XMLSchema" xmlns:p="http://schemas.microsoft.com/office/2006/metadata/properties" xmlns:ns3="4620161f-0551-4086-93d5-aa0f3eaffe35" targetNamespace="http://schemas.microsoft.com/office/2006/metadata/properties" ma:root="true" ma:fieldsID="05ad81a53951c1b32dfff4cd261c7af3" ns3:_="">
    <xsd:import namespace="4620161f-0551-4086-93d5-aa0f3eaffe3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0161f-0551-4086-93d5-aa0f3eaffe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E16C26-F681-46F1-AA0D-2B88EAFC9668}">
  <ds:schemaRefs>
    <ds:schemaRef ds:uri="4620161f-0551-4086-93d5-aa0f3eaffe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6AF6D8-978A-4029-BE97-616196CAA593}">
  <ds:schemaRefs>
    <ds:schemaRef ds:uri="4620161f-0551-4086-93d5-aa0f3eaffe3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CA2EB7-97B1-4338-9FC1-97307E3674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351</Words>
  <Application>Microsoft Office PowerPoint</Application>
  <PresentationFormat>Personalizzato</PresentationFormat>
  <Paragraphs>53</Paragraphs>
  <Slides>1</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vt:i4>
      </vt:variant>
    </vt:vector>
  </HeadingPairs>
  <TitlesOfParts>
    <vt:vector size="7" baseType="lpstr">
      <vt:lpstr>Arial</vt:lpstr>
      <vt:lpstr>Calibri</vt:lpstr>
      <vt:lpstr>Calibri Light</vt:lpstr>
      <vt:lpstr>Cambria Math</vt:lpstr>
      <vt:lpstr>Neo Sans Pro</vt:lpstr>
      <vt:lpstr>Office-tema</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Benjamin Wernery</dc:creator>
  <cp:lastModifiedBy>Paolo Federico</cp:lastModifiedBy>
  <cp:revision>11</cp:revision>
  <cp:lastPrinted>2018-12-06T13:37:04Z</cp:lastPrinted>
  <dcterms:created xsi:type="dcterms:W3CDTF">2018-12-06T08:07:40Z</dcterms:created>
  <dcterms:modified xsi:type="dcterms:W3CDTF">2022-12-11T21:57:52Z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0x010100523115E674189645B75A655A7A367D96</vt:lpwstr>
  </property>
</Properties>
</file>