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0ECCAD-5503-42B1-B8CA-C88BF3C96ABC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C18C500-3437-44E2-9CEE-06F1795DBB07}">
      <dgm:prSet/>
      <dgm:spPr/>
      <dgm:t>
        <a:bodyPr/>
        <a:lstStyle/>
        <a:p>
          <a:r>
            <a:rPr lang="fr-CA"/>
            <a:t>PSA: We’re still missing some information from a fair share of you to access or login to computerome</a:t>
          </a:r>
          <a:endParaRPr lang="en-US"/>
        </a:p>
      </dgm:t>
    </dgm:pt>
    <dgm:pt modelId="{3F83BA1A-980D-4F08-A54C-C10012D4D77A}" type="parTrans" cxnId="{067D0AB0-711D-4629-9CE3-9342E1DC6CF0}">
      <dgm:prSet/>
      <dgm:spPr/>
      <dgm:t>
        <a:bodyPr/>
        <a:lstStyle/>
        <a:p>
          <a:endParaRPr lang="en-US"/>
        </a:p>
      </dgm:t>
    </dgm:pt>
    <dgm:pt modelId="{2759F709-1385-424D-9C52-57FB6BC32C56}" type="sibTrans" cxnId="{067D0AB0-711D-4629-9CE3-9342E1DC6CF0}">
      <dgm:prSet/>
      <dgm:spPr/>
      <dgm:t>
        <a:bodyPr/>
        <a:lstStyle/>
        <a:p>
          <a:endParaRPr lang="en-US"/>
        </a:p>
      </dgm:t>
    </dgm:pt>
    <dgm:pt modelId="{465D5CE0-2E6A-4F6A-8EFF-3D5F30C1DE48}">
      <dgm:prSet/>
      <dgm:spPr/>
      <dgm:t>
        <a:bodyPr/>
        <a:lstStyle/>
        <a:p>
          <a:r>
            <a:rPr lang="fr-CA" dirty="0"/>
            <a:t>Even if </a:t>
          </a:r>
          <a:r>
            <a:rPr lang="fr-CA" dirty="0" err="1"/>
            <a:t>you</a:t>
          </a:r>
          <a:r>
            <a:rPr lang="fr-CA" dirty="0"/>
            <a:t> </a:t>
          </a:r>
          <a:r>
            <a:rPr lang="fr-CA" dirty="0" err="1"/>
            <a:t>already</a:t>
          </a:r>
          <a:r>
            <a:rPr lang="fr-CA" dirty="0"/>
            <a:t> have a Computerome </a:t>
          </a:r>
          <a:r>
            <a:rPr lang="fr-CA" dirty="0" err="1"/>
            <a:t>account</a:t>
          </a:r>
          <a:r>
            <a:rPr lang="fr-CA" dirty="0"/>
            <a:t> </a:t>
          </a:r>
          <a:r>
            <a:rPr lang="fr-CA" dirty="0" err="1"/>
            <a:t>you</a:t>
          </a:r>
          <a:r>
            <a:rPr lang="fr-CA" dirty="0"/>
            <a:t> </a:t>
          </a:r>
          <a:r>
            <a:rPr lang="fr-CA" dirty="0" err="1"/>
            <a:t>still</a:t>
          </a:r>
          <a:r>
            <a:rPr lang="fr-CA" dirty="0"/>
            <a:t> </a:t>
          </a:r>
          <a:r>
            <a:rPr lang="fr-CA" dirty="0" err="1"/>
            <a:t>need</a:t>
          </a:r>
          <a:r>
            <a:rPr lang="fr-CA" dirty="0"/>
            <a:t> to </a:t>
          </a:r>
          <a:r>
            <a:rPr lang="fr-CA" dirty="0" err="1"/>
            <a:t>be</a:t>
          </a:r>
          <a:r>
            <a:rPr lang="fr-CA" dirty="0"/>
            <a:t> </a:t>
          </a:r>
          <a:r>
            <a:rPr lang="fr-CA" dirty="0" err="1"/>
            <a:t>added</a:t>
          </a:r>
          <a:r>
            <a:rPr lang="fr-CA" dirty="0"/>
            <a:t> to the course group on </a:t>
          </a:r>
          <a:r>
            <a:rPr lang="fr-CA" dirty="0" err="1"/>
            <a:t>there</a:t>
          </a:r>
          <a:r>
            <a:rPr lang="fr-CA" dirty="0"/>
            <a:t> </a:t>
          </a:r>
          <a:r>
            <a:rPr lang="fr-CA" dirty="0" err="1"/>
            <a:t>so</a:t>
          </a:r>
          <a:r>
            <a:rPr lang="fr-CA" dirty="0"/>
            <a:t> </a:t>
          </a:r>
          <a:r>
            <a:rPr lang="fr-CA" dirty="0" err="1"/>
            <a:t>please</a:t>
          </a:r>
          <a:r>
            <a:rPr lang="fr-CA" dirty="0"/>
            <a:t> </a:t>
          </a:r>
          <a:r>
            <a:rPr lang="fr-CA" dirty="0" err="1"/>
            <a:t>send</a:t>
          </a:r>
          <a:r>
            <a:rPr lang="fr-CA" dirty="0"/>
            <a:t> me </a:t>
          </a:r>
          <a:r>
            <a:rPr lang="fr-CA" dirty="0" err="1"/>
            <a:t>your</a:t>
          </a:r>
          <a:r>
            <a:rPr lang="fr-CA" dirty="0"/>
            <a:t> </a:t>
          </a:r>
          <a:r>
            <a:rPr lang="fr-CA" dirty="0" err="1"/>
            <a:t>already</a:t>
          </a:r>
          <a:r>
            <a:rPr lang="fr-CA" dirty="0"/>
            <a:t> </a:t>
          </a:r>
          <a:r>
            <a:rPr lang="fr-CA" dirty="0" err="1"/>
            <a:t>existing</a:t>
          </a:r>
          <a:r>
            <a:rPr lang="fr-CA" dirty="0"/>
            <a:t> </a:t>
          </a:r>
          <a:r>
            <a:rPr lang="fr-CA" dirty="0" err="1"/>
            <a:t>username</a:t>
          </a:r>
          <a:r>
            <a:rPr lang="fr-CA" dirty="0"/>
            <a:t> (bavja@food.dtu.dk)</a:t>
          </a:r>
          <a:endParaRPr lang="en-US" dirty="0"/>
        </a:p>
      </dgm:t>
    </dgm:pt>
    <dgm:pt modelId="{BE6DCBDE-8F83-46D1-9295-A19FF52DDE55}" type="parTrans" cxnId="{111B2B70-3312-495E-ACBC-67E48B5C225A}">
      <dgm:prSet/>
      <dgm:spPr/>
      <dgm:t>
        <a:bodyPr/>
        <a:lstStyle/>
        <a:p>
          <a:endParaRPr lang="en-US"/>
        </a:p>
      </dgm:t>
    </dgm:pt>
    <dgm:pt modelId="{ACA5A8A6-DCE4-4F30-9143-480B6D269377}" type="sibTrans" cxnId="{111B2B70-3312-495E-ACBC-67E48B5C225A}">
      <dgm:prSet/>
      <dgm:spPr/>
      <dgm:t>
        <a:bodyPr/>
        <a:lstStyle/>
        <a:p>
          <a:endParaRPr lang="en-US"/>
        </a:p>
      </dgm:t>
    </dgm:pt>
    <dgm:pt modelId="{A1C78781-6D78-4D3D-8AA4-F58E8D6C1E3B}" type="pres">
      <dgm:prSet presAssocID="{A10ECCAD-5503-42B1-B8CA-C88BF3C96ABC}" presName="vert0" presStyleCnt="0">
        <dgm:presLayoutVars>
          <dgm:dir/>
          <dgm:animOne val="branch"/>
          <dgm:animLvl val="lvl"/>
        </dgm:presLayoutVars>
      </dgm:prSet>
      <dgm:spPr/>
    </dgm:pt>
    <dgm:pt modelId="{F93265CA-FBA4-4780-8045-199DEE3B8E80}" type="pres">
      <dgm:prSet presAssocID="{FC18C500-3437-44E2-9CEE-06F1795DBB07}" presName="thickLine" presStyleLbl="alignNode1" presStyleIdx="0" presStyleCnt="2"/>
      <dgm:spPr/>
    </dgm:pt>
    <dgm:pt modelId="{1874C00A-2553-4E32-A08D-F434FB62487A}" type="pres">
      <dgm:prSet presAssocID="{FC18C500-3437-44E2-9CEE-06F1795DBB07}" presName="horz1" presStyleCnt="0"/>
      <dgm:spPr/>
    </dgm:pt>
    <dgm:pt modelId="{645ABC58-AFA9-4283-B7A5-4E4D3625B4E7}" type="pres">
      <dgm:prSet presAssocID="{FC18C500-3437-44E2-9CEE-06F1795DBB07}" presName="tx1" presStyleLbl="revTx" presStyleIdx="0" presStyleCnt="2"/>
      <dgm:spPr/>
    </dgm:pt>
    <dgm:pt modelId="{706D792A-811B-4CA3-BAD3-827FF57AF89A}" type="pres">
      <dgm:prSet presAssocID="{FC18C500-3437-44E2-9CEE-06F1795DBB07}" presName="vert1" presStyleCnt="0"/>
      <dgm:spPr/>
    </dgm:pt>
    <dgm:pt modelId="{74550BC5-7BFD-40BC-B24F-61CFB267B55D}" type="pres">
      <dgm:prSet presAssocID="{465D5CE0-2E6A-4F6A-8EFF-3D5F30C1DE48}" presName="thickLine" presStyleLbl="alignNode1" presStyleIdx="1" presStyleCnt="2"/>
      <dgm:spPr/>
    </dgm:pt>
    <dgm:pt modelId="{F720386B-FBE3-435F-AEF6-17B56B9A6890}" type="pres">
      <dgm:prSet presAssocID="{465D5CE0-2E6A-4F6A-8EFF-3D5F30C1DE48}" presName="horz1" presStyleCnt="0"/>
      <dgm:spPr/>
    </dgm:pt>
    <dgm:pt modelId="{CA7048CC-8090-48EA-B5D0-0C2EC4BD82A4}" type="pres">
      <dgm:prSet presAssocID="{465D5CE0-2E6A-4F6A-8EFF-3D5F30C1DE48}" presName="tx1" presStyleLbl="revTx" presStyleIdx="1" presStyleCnt="2"/>
      <dgm:spPr/>
    </dgm:pt>
    <dgm:pt modelId="{1F1C5B06-9FDB-41B4-8A96-80C40807DE77}" type="pres">
      <dgm:prSet presAssocID="{465D5CE0-2E6A-4F6A-8EFF-3D5F30C1DE48}" presName="vert1" presStyleCnt="0"/>
      <dgm:spPr/>
    </dgm:pt>
  </dgm:ptLst>
  <dgm:cxnLst>
    <dgm:cxn modelId="{5206F837-B301-4213-A174-B7ADEDCFC807}" type="presOf" srcId="{FC18C500-3437-44E2-9CEE-06F1795DBB07}" destId="{645ABC58-AFA9-4283-B7A5-4E4D3625B4E7}" srcOrd="0" destOrd="0" presId="urn:microsoft.com/office/officeart/2008/layout/LinedList"/>
    <dgm:cxn modelId="{111B2B70-3312-495E-ACBC-67E48B5C225A}" srcId="{A10ECCAD-5503-42B1-B8CA-C88BF3C96ABC}" destId="{465D5CE0-2E6A-4F6A-8EFF-3D5F30C1DE48}" srcOrd="1" destOrd="0" parTransId="{BE6DCBDE-8F83-46D1-9295-A19FF52DDE55}" sibTransId="{ACA5A8A6-DCE4-4F30-9143-480B6D269377}"/>
    <dgm:cxn modelId="{067D0AB0-711D-4629-9CE3-9342E1DC6CF0}" srcId="{A10ECCAD-5503-42B1-B8CA-C88BF3C96ABC}" destId="{FC18C500-3437-44E2-9CEE-06F1795DBB07}" srcOrd="0" destOrd="0" parTransId="{3F83BA1A-980D-4F08-A54C-C10012D4D77A}" sibTransId="{2759F709-1385-424D-9C52-57FB6BC32C56}"/>
    <dgm:cxn modelId="{23F9F6B6-7998-437B-89B1-88B502E3FE5B}" type="presOf" srcId="{465D5CE0-2E6A-4F6A-8EFF-3D5F30C1DE48}" destId="{CA7048CC-8090-48EA-B5D0-0C2EC4BD82A4}" srcOrd="0" destOrd="0" presId="urn:microsoft.com/office/officeart/2008/layout/LinedList"/>
    <dgm:cxn modelId="{D78109E8-6ECF-41B2-A073-39ED36D8188F}" type="presOf" srcId="{A10ECCAD-5503-42B1-B8CA-C88BF3C96ABC}" destId="{A1C78781-6D78-4D3D-8AA4-F58E8D6C1E3B}" srcOrd="0" destOrd="0" presId="urn:microsoft.com/office/officeart/2008/layout/LinedList"/>
    <dgm:cxn modelId="{B92894CD-6DCC-4010-9AAA-3E1C3F4F559A}" type="presParOf" srcId="{A1C78781-6D78-4D3D-8AA4-F58E8D6C1E3B}" destId="{F93265CA-FBA4-4780-8045-199DEE3B8E80}" srcOrd="0" destOrd="0" presId="urn:microsoft.com/office/officeart/2008/layout/LinedList"/>
    <dgm:cxn modelId="{91002F88-87C9-437C-8F6F-C0C80133F0C2}" type="presParOf" srcId="{A1C78781-6D78-4D3D-8AA4-F58E8D6C1E3B}" destId="{1874C00A-2553-4E32-A08D-F434FB62487A}" srcOrd="1" destOrd="0" presId="urn:microsoft.com/office/officeart/2008/layout/LinedList"/>
    <dgm:cxn modelId="{54ED4D46-6204-44BB-B498-0C11263B99D5}" type="presParOf" srcId="{1874C00A-2553-4E32-A08D-F434FB62487A}" destId="{645ABC58-AFA9-4283-B7A5-4E4D3625B4E7}" srcOrd="0" destOrd="0" presId="urn:microsoft.com/office/officeart/2008/layout/LinedList"/>
    <dgm:cxn modelId="{19011028-989D-47E3-B5D9-378B5FB8630C}" type="presParOf" srcId="{1874C00A-2553-4E32-A08D-F434FB62487A}" destId="{706D792A-811B-4CA3-BAD3-827FF57AF89A}" srcOrd="1" destOrd="0" presId="urn:microsoft.com/office/officeart/2008/layout/LinedList"/>
    <dgm:cxn modelId="{FF5545C7-0DF1-40C2-9724-790968E58E18}" type="presParOf" srcId="{A1C78781-6D78-4D3D-8AA4-F58E8D6C1E3B}" destId="{74550BC5-7BFD-40BC-B24F-61CFB267B55D}" srcOrd="2" destOrd="0" presId="urn:microsoft.com/office/officeart/2008/layout/LinedList"/>
    <dgm:cxn modelId="{49AFBB19-F193-45B2-B0CA-6243080EBA54}" type="presParOf" srcId="{A1C78781-6D78-4D3D-8AA4-F58E8D6C1E3B}" destId="{F720386B-FBE3-435F-AEF6-17B56B9A6890}" srcOrd="3" destOrd="0" presId="urn:microsoft.com/office/officeart/2008/layout/LinedList"/>
    <dgm:cxn modelId="{46C96C55-77AC-4A6A-A26E-C95DA3680690}" type="presParOf" srcId="{F720386B-FBE3-435F-AEF6-17B56B9A6890}" destId="{CA7048CC-8090-48EA-B5D0-0C2EC4BD82A4}" srcOrd="0" destOrd="0" presId="urn:microsoft.com/office/officeart/2008/layout/LinedList"/>
    <dgm:cxn modelId="{2DDA483A-2C57-41BC-8559-B10B9640E86E}" type="presParOf" srcId="{F720386B-FBE3-435F-AEF6-17B56B9A6890}" destId="{1F1C5B06-9FDB-41B4-8A96-80C40807DE7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265CA-FBA4-4780-8045-199DEE3B8E80}">
      <dsp:nvSpPr>
        <dsp:cNvPr id="0" name=""/>
        <dsp:cNvSpPr/>
      </dsp:nvSpPr>
      <dsp:spPr>
        <a:xfrm>
          <a:off x="0" y="0"/>
          <a:ext cx="669274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5ABC58-AFA9-4283-B7A5-4E4D3625B4E7}">
      <dsp:nvSpPr>
        <dsp:cNvPr id="0" name=""/>
        <dsp:cNvSpPr/>
      </dsp:nvSpPr>
      <dsp:spPr>
        <a:xfrm>
          <a:off x="0" y="0"/>
          <a:ext cx="6692748" cy="21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000" kern="1200"/>
            <a:t>PSA: We’re still missing some information from a fair share of you to access or login to computerome</a:t>
          </a:r>
          <a:endParaRPr lang="en-US" sz="3000" kern="1200"/>
        </a:p>
      </dsp:txBody>
      <dsp:txXfrm>
        <a:off x="0" y="0"/>
        <a:ext cx="6692748" cy="2127511"/>
      </dsp:txXfrm>
    </dsp:sp>
    <dsp:sp modelId="{74550BC5-7BFD-40BC-B24F-61CFB267B55D}">
      <dsp:nvSpPr>
        <dsp:cNvPr id="0" name=""/>
        <dsp:cNvSpPr/>
      </dsp:nvSpPr>
      <dsp:spPr>
        <a:xfrm>
          <a:off x="0" y="2127511"/>
          <a:ext cx="669274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7048CC-8090-48EA-B5D0-0C2EC4BD82A4}">
      <dsp:nvSpPr>
        <dsp:cNvPr id="0" name=""/>
        <dsp:cNvSpPr/>
      </dsp:nvSpPr>
      <dsp:spPr>
        <a:xfrm>
          <a:off x="0" y="2127511"/>
          <a:ext cx="6692748" cy="21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000" kern="1200" dirty="0"/>
            <a:t>Even if </a:t>
          </a:r>
          <a:r>
            <a:rPr lang="fr-CA" sz="3000" kern="1200" dirty="0" err="1"/>
            <a:t>you</a:t>
          </a:r>
          <a:r>
            <a:rPr lang="fr-CA" sz="3000" kern="1200" dirty="0"/>
            <a:t> </a:t>
          </a:r>
          <a:r>
            <a:rPr lang="fr-CA" sz="3000" kern="1200" dirty="0" err="1"/>
            <a:t>already</a:t>
          </a:r>
          <a:r>
            <a:rPr lang="fr-CA" sz="3000" kern="1200" dirty="0"/>
            <a:t> have a Computerome </a:t>
          </a:r>
          <a:r>
            <a:rPr lang="fr-CA" sz="3000" kern="1200" dirty="0" err="1"/>
            <a:t>account</a:t>
          </a:r>
          <a:r>
            <a:rPr lang="fr-CA" sz="3000" kern="1200" dirty="0"/>
            <a:t> </a:t>
          </a:r>
          <a:r>
            <a:rPr lang="fr-CA" sz="3000" kern="1200" dirty="0" err="1"/>
            <a:t>you</a:t>
          </a:r>
          <a:r>
            <a:rPr lang="fr-CA" sz="3000" kern="1200" dirty="0"/>
            <a:t> </a:t>
          </a:r>
          <a:r>
            <a:rPr lang="fr-CA" sz="3000" kern="1200" dirty="0" err="1"/>
            <a:t>still</a:t>
          </a:r>
          <a:r>
            <a:rPr lang="fr-CA" sz="3000" kern="1200" dirty="0"/>
            <a:t> </a:t>
          </a:r>
          <a:r>
            <a:rPr lang="fr-CA" sz="3000" kern="1200" dirty="0" err="1"/>
            <a:t>need</a:t>
          </a:r>
          <a:r>
            <a:rPr lang="fr-CA" sz="3000" kern="1200" dirty="0"/>
            <a:t> to </a:t>
          </a:r>
          <a:r>
            <a:rPr lang="fr-CA" sz="3000" kern="1200" dirty="0" err="1"/>
            <a:t>be</a:t>
          </a:r>
          <a:r>
            <a:rPr lang="fr-CA" sz="3000" kern="1200" dirty="0"/>
            <a:t> </a:t>
          </a:r>
          <a:r>
            <a:rPr lang="fr-CA" sz="3000" kern="1200" dirty="0" err="1"/>
            <a:t>added</a:t>
          </a:r>
          <a:r>
            <a:rPr lang="fr-CA" sz="3000" kern="1200" dirty="0"/>
            <a:t> to the course group on </a:t>
          </a:r>
          <a:r>
            <a:rPr lang="fr-CA" sz="3000" kern="1200" dirty="0" err="1"/>
            <a:t>there</a:t>
          </a:r>
          <a:r>
            <a:rPr lang="fr-CA" sz="3000" kern="1200" dirty="0"/>
            <a:t> </a:t>
          </a:r>
          <a:r>
            <a:rPr lang="fr-CA" sz="3000" kern="1200" dirty="0" err="1"/>
            <a:t>so</a:t>
          </a:r>
          <a:r>
            <a:rPr lang="fr-CA" sz="3000" kern="1200" dirty="0"/>
            <a:t> </a:t>
          </a:r>
          <a:r>
            <a:rPr lang="fr-CA" sz="3000" kern="1200" dirty="0" err="1"/>
            <a:t>please</a:t>
          </a:r>
          <a:r>
            <a:rPr lang="fr-CA" sz="3000" kern="1200" dirty="0"/>
            <a:t> </a:t>
          </a:r>
          <a:r>
            <a:rPr lang="fr-CA" sz="3000" kern="1200" dirty="0" err="1"/>
            <a:t>send</a:t>
          </a:r>
          <a:r>
            <a:rPr lang="fr-CA" sz="3000" kern="1200" dirty="0"/>
            <a:t> me </a:t>
          </a:r>
          <a:r>
            <a:rPr lang="fr-CA" sz="3000" kern="1200" dirty="0" err="1"/>
            <a:t>your</a:t>
          </a:r>
          <a:r>
            <a:rPr lang="fr-CA" sz="3000" kern="1200" dirty="0"/>
            <a:t> </a:t>
          </a:r>
          <a:r>
            <a:rPr lang="fr-CA" sz="3000" kern="1200" dirty="0" err="1"/>
            <a:t>already</a:t>
          </a:r>
          <a:r>
            <a:rPr lang="fr-CA" sz="3000" kern="1200" dirty="0"/>
            <a:t> </a:t>
          </a:r>
          <a:r>
            <a:rPr lang="fr-CA" sz="3000" kern="1200" dirty="0" err="1"/>
            <a:t>existing</a:t>
          </a:r>
          <a:r>
            <a:rPr lang="fr-CA" sz="3000" kern="1200" dirty="0"/>
            <a:t> </a:t>
          </a:r>
          <a:r>
            <a:rPr lang="fr-CA" sz="3000" kern="1200" dirty="0" err="1"/>
            <a:t>username</a:t>
          </a:r>
          <a:r>
            <a:rPr lang="fr-CA" sz="3000" kern="1200" dirty="0"/>
            <a:t> (bavja@food.dtu.dk)</a:t>
          </a:r>
          <a:endParaRPr lang="en-US" sz="3000" kern="1200" dirty="0"/>
        </a:p>
      </dsp:txBody>
      <dsp:txXfrm>
        <a:off x="0" y="2127511"/>
        <a:ext cx="6692748" cy="2127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avja@food.dtu.d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uterome.dk/display/C2W/Computerome+2.0+Wik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3.0/" TargetMode="External"/><Relationship Id="rId5" Type="http://schemas.openxmlformats.org/officeDocument/2006/relationships/image" Target="../media/image4.jpg"/><Relationship Id="rId4" Type="http://schemas.openxmlformats.org/officeDocument/2006/relationships/hyperlink" Target="https://blogs.ucl.ac.uk/science/2015/06/01/how-to-predict-travel-chao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s://www.computerome.dk/display/C2W/Two-factor+authentica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49517-2896-4710-A5D7-240D6A5DAB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Introduction to </a:t>
            </a:r>
            <a:r>
              <a:rPr lang="fr-CA" dirty="0" err="1"/>
              <a:t>computerome</a:t>
            </a:r>
            <a:r>
              <a:rPr lang="fr-CA" dirty="0"/>
              <a:t> and good practice</a:t>
            </a:r>
            <a:endParaRPr lang="da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B1E2C-C991-4961-A020-4708D4D6B2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Baptiste </a:t>
            </a:r>
            <a:r>
              <a:rPr lang="fr-CA" dirty="0" err="1"/>
              <a:t>avot</a:t>
            </a:r>
            <a:r>
              <a:rPr lang="fr-CA" dirty="0"/>
              <a:t> – </a:t>
            </a:r>
            <a:r>
              <a:rPr lang="fr-CA" dirty="0" err="1"/>
              <a:t>research</a:t>
            </a:r>
            <a:r>
              <a:rPr lang="fr-CA" dirty="0"/>
              <a:t> assistant </a:t>
            </a:r>
            <a:r>
              <a:rPr lang="fr-CA" dirty="0" err="1"/>
              <a:t>genomic</a:t>
            </a:r>
            <a:r>
              <a:rPr lang="fr-CA" dirty="0"/>
              <a:t> </a:t>
            </a:r>
            <a:r>
              <a:rPr lang="fr-CA" dirty="0" err="1"/>
              <a:t>epidemiology</a:t>
            </a:r>
            <a:endParaRPr lang="fr-CA" dirty="0"/>
          </a:p>
          <a:p>
            <a:r>
              <a:rPr lang="fr-CA" dirty="0">
                <a:hlinkClick r:id="rId2"/>
              </a:rPr>
              <a:t>bavja@food.dtu.dk</a:t>
            </a:r>
            <a:r>
              <a:rPr lang="fr-CA" dirty="0"/>
              <a:t> (</a:t>
            </a:r>
            <a:r>
              <a:rPr lang="fr-CA" dirty="0" err="1"/>
              <a:t>only</a:t>
            </a:r>
            <a:r>
              <a:rPr lang="fr-CA" dirty="0"/>
              <a:t> if </a:t>
            </a:r>
            <a:r>
              <a:rPr lang="fr-CA" dirty="0" err="1"/>
              <a:t>experiencing</a:t>
            </a:r>
            <a:r>
              <a:rPr lang="fr-CA" dirty="0"/>
              <a:t> trouble </a:t>
            </a:r>
            <a:r>
              <a:rPr lang="fr-CA" dirty="0" err="1"/>
              <a:t>using</a:t>
            </a:r>
            <a:r>
              <a:rPr lang="fr-CA" dirty="0"/>
              <a:t> </a:t>
            </a:r>
            <a:r>
              <a:rPr lang="fr-CA" dirty="0" err="1"/>
              <a:t>computerome</a:t>
            </a:r>
            <a:r>
              <a:rPr lang="fr-CA" dirty="0"/>
              <a:t>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7395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7D17-64C2-4265-9ECC-D34B66C44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For </a:t>
            </a:r>
            <a:r>
              <a:rPr lang="fr-CA" dirty="0" err="1"/>
              <a:t>further</a:t>
            </a:r>
            <a:r>
              <a:rPr lang="fr-CA" dirty="0"/>
              <a:t> help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B9B6D-BF8B-4312-9C92-92A1821F6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Computerome 2.0 Wiki - Computerome 2.0 Wiki - Computerome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8212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D2FCE2-6119-431C-92A3-080506B5A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231834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6961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3EA2-699A-4998-871B-FD723E3F0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4451"/>
            <a:ext cx="5894387" cy="1111568"/>
          </a:xfrm>
        </p:spPr>
        <p:txBody>
          <a:bodyPr anchor="b">
            <a:normAutofit/>
          </a:bodyPr>
          <a:lstStyle/>
          <a:p>
            <a:r>
              <a:rPr lang="fr-CA" sz="3300" dirty="0" err="1"/>
              <a:t>What</a:t>
            </a:r>
            <a:r>
              <a:rPr lang="fr-CA" sz="3300" dirty="0"/>
              <a:t> </a:t>
            </a:r>
            <a:r>
              <a:rPr lang="fr-CA" sz="3300" dirty="0" err="1"/>
              <a:t>is</a:t>
            </a:r>
            <a:r>
              <a:rPr lang="fr-CA" sz="3300" dirty="0"/>
              <a:t> </a:t>
            </a:r>
            <a:r>
              <a:rPr lang="fr-CA" sz="3300" dirty="0" err="1"/>
              <a:t>computerome</a:t>
            </a:r>
            <a:r>
              <a:rPr lang="fr-CA" sz="3300" dirty="0"/>
              <a:t> (for </a:t>
            </a:r>
            <a:r>
              <a:rPr lang="fr-CA" sz="3300" dirty="0" err="1"/>
              <a:t>those</a:t>
            </a:r>
            <a:r>
              <a:rPr lang="fr-CA" sz="3300" dirty="0"/>
              <a:t> </a:t>
            </a:r>
            <a:r>
              <a:rPr lang="fr-CA" sz="3300" dirty="0" err="1"/>
              <a:t>who</a:t>
            </a:r>
            <a:r>
              <a:rPr lang="fr-CA" sz="3300" dirty="0"/>
              <a:t> </a:t>
            </a:r>
            <a:r>
              <a:rPr lang="fr-CA" sz="3300" dirty="0" err="1"/>
              <a:t>don’t</a:t>
            </a:r>
            <a:r>
              <a:rPr lang="fr-CA" sz="3300" dirty="0"/>
              <a:t> know)</a:t>
            </a:r>
            <a:endParaRPr lang="da-DK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CCCAF-1DA4-43C0-A108-00732895B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560" y="1747520"/>
            <a:ext cx="6487160" cy="4307841"/>
          </a:xfrm>
        </p:spPr>
        <p:txBody>
          <a:bodyPr>
            <a:normAutofit/>
          </a:bodyPr>
          <a:lstStyle/>
          <a:p>
            <a:r>
              <a:rPr lang="fr-CA" sz="2200" dirty="0"/>
              <a:t>HPC (High Performance </a:t>
            </a:r>
            <a:r>
              <a:rPr lang="fr-CA" sz="2200" dirty="0" err="1"/>
              <a:t>Computing</a:t>
            </a:r>
            <a:r>
              <a:rPr lang="fr-CA" sz="2200" dirty="0"/>
              <a:t>) Cluster (collection of « </a:t>
            </a:r>
            <a:r>
              <a:rPr lang="fr-CA" sz="2200" dirty="0" err="1"/>
              <a:t>nodes</a:t>
            </a:r>
            <a:r>
              <a:rPr lang="fr-CA" sz="2200" dirty="0"/>
              <a:t> » or computers): one login </a:t>
            </a:r>
            <a:r>
              <a:rPr lang="fr-CA" sz="2200" dirty="0" err="1"/>
              <a:t>node</a:t>
            </a:r>
            <a:r>
              <a:rPr lang="fr-CA" sz="2200" dirty="0"/>
              <a:t> and </a:t>
            </a:r>
            <a:r>
              <a:rPr lang="fr-CA" sz="2200" dirty="0" err="1"/>
              <a:t>dozens</a:t>
            </a:r>
            <a:r>
              <a:rPr lang="fr-CA" sz="2200" dirty="0"/>
              <a:t> of </a:t>
            </a:r>
            <a:r>
              <a:rPr lang="fr-CA" sz="2200" dirty="0" err="1"/>
              <a:t>computing</a:t>
            </a:r>
            <a:r>
              <a:rPr lang="fr-CA" sz="2200" dirty="0"/>
              <a:t> </a:t>
            </a:r>
            <a:r>
              <a:rPr lang="fr-CA" sz="2200" dirty="0" err="1"/>
              <a:t>nodes</a:t>
            </a:r>
            <a:r>
              <a:rPr lang="fr-CA" sz="2200" dirty="0"/>
              <a:t>.</a:t>
            </a:r>
          </a:p>
          <a:p>
            <a:r>
              <a:rPr lang="fr-CA" sz="2200" dirty="0"/>
              <a:t>Works </a:t>
            </a:r>
            <a:r>
              <a:rPr lang="fr-CA" sz="2200" dirty="0" err="1"/>
              <a:t>with</a:t>
            </a:r>
            <a:r>
              <a:rPr lang="fr-CA" sz="2200" dirty="0"/>
              <a:t> Linux CentOS 7 distribution (minimum </a:t>
            </a:r>
            <a:r>
              <a:rPr lang="fr-CA" sz="2200" dirty="0" err="1"/>
              <a:t>knowledge</a:t>
            </a:r>
            <a:r>
              <a:rPr lang="fr-CA" sz="2200" dirty="0"/>
              <a:t> of </a:t>
            </a:r>
            <a:r>
              <a:rPr lang="fr-CA" sz="2200" dirty="0" err="1"/>
              <a:t>bash</a:t>
            </a:r>
            <a:r>
              <a:rPr lang="fr-CA" sz="2200" dirty="0"/>
              <a:t> </a:t>
            </a:r>
            <a:r>
              <a:rPr lang="fr-CA" sz="2200" dirty="0" err="1"/>
              <a:t>required</a:t>
            </a:r>
            <a:r>
              <a:rPr lang="fr-CA" sz="2200" dirty="0"/>
              <a:t> for </a:t>
            </a:r>
            <a:r>
              <a:rPr lang="fr-CA" sz="2200" dirty="0" err="1"/>
              <a:t>this</a:t>
            </a:r>
            <a:r>
              <a:rPr lang="fr-CA" sz="2200" dirty="0"/>
              <a:t> course)</a:t>
            </a:r>
          </a:p>
          <a:p>
            <a:endParaRPr lang="fr-CA" sz="2200" dirty="0"/>
          </a:p>
          <a:p>
            <a:r>
              <a:rPr lang="fr-CA" sz="2200" dirty="0"/>
              <a:t>Main </a:t>
            </a:r>
            <a:r>
              <a:rPr lang="fr-CA" sz="2200" dirty="0" err="1"/>
              <a:t>rule</a:t>
            </a:r>
            <a:r>
              <a:rPr lang="fr-CA" sz="2200" dirty="0"/>
              <a:t>: do not run </a:t>
            </a:r>
            <a:r>
              <a:rPr lang="fr-CA" sz="2200" dirty="0" err="1"/>
              <a:t>heavy</a:t>
            </a:r>
            <a:r>
              <a:rPr lang="fr-CA" sz="2200" dirty="0"/>
              <a:t> </a:t>
            </a:r>
            <a:r>
              <a:rPr lang="fr-CA" sz="2200" dirty="0" err="1"/>
              <a:t>duty</a:t>
            </a:r>
            <a:r>
              <a:rPr lang="fr-CA" sz="2200" dirty="0"/>
              <a:t> </a:t>
            </a:r>
            <a:r>
              <a:rPr lang="fr-CA" sz="2200" dirty="0" err="1"/>
              <a:t>commands</a:t>
            </a:r>
            <a:r>
              <a:rPr lang="fr-CA" sz="2200" dirty="0"/>
              <a:t> on login </a:t>
            </a:r>
            <a:r>
              <a:rPr lang="fr-CA" sz="2200" dirty="0" err="1"/>
              <a:t>node</a:t>
            </a:r>
            <a:r>
              <a:rPr lang="fr-CA" sz="2200" dirty="0"/>
              <a:t> (or </a:t>
            </a:r>
            <a:r>
              <a:rPr lang="fr-CA" sz="2200" dirty="0" err="1"/>
              <a:t>risk</a:t>
            </a:r>
            <a:r>
              <a:rPr lang="fr-CA" sz="2200" dirty="0"/>
              <a:t> </a:t>
            </a:r>
            <a:r>
              <a:rPr lang="fr-CA" sz="2200" dirty="0" err="1"/>
              <a:t>getting</a:t>
            </a:r>
            <a:r>
              <a:rPr lang="fr-CA" sz="2200" dirty="0"/>
              <a:t> </a:t>
            </a:r>
            <a:r>
              <a:rPr lang="fr-CA" sz="2200" dirty="0" err="1"/>
              <a:t>told</a:t>
            </a:r>
            <a:r>
              <a:rPr lang="fr-CA" sz="2200" dirty="0"/>
              <a:t> off by Computerome maintenance)</a:t>
            </a:r>
            <a:endParaRPr lang="da-DK" sz="2200" dirty="0"/>
          </a:p>
        </p:txBody>
      </p:sp>
      <p:pic>
        <p:nvPicPr>
          <p:cNvPr id="5" name="Picture 4" descr="A picture containing text, computer, indoor, electronics&#10;&#10;Description automatically generated">
            <a:extLst>
              <a:ext uri="{FF2B5EF4-FFF2-40B4-BE49-F238E27FC236}">
                <a16:creationId xmlns:a16="http://schemas.microsoft.com/office/drawing/2014/main" id="{D0A4026B-EB25-4D31-BE6C-84F5DCB4B4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205" r="-1" b="-1"/>
          <a:stretch/>
        </p:blipFill>
        <p:spPr>
          <a:xfrm>
            <a:off x="7619998" y="780235"/>
            <a:ext cx="3425199" cy="2337870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166465" y="0"/>
                </a:moveTo>
                <a:lnTo>
                  <a:pt x="3425199" y="0"/>
                </a:lnTo>
                <a:lnTo>
                  <a:pt x="3425199" y="2337870"/>
                </a:lnTo>
                <a:lnTo>
                  <a:pt x="0" y="2337870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BD218EC-CA7E-4950-998D-3742EA6852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791"/>
          <a:stretch/>
        </p:blipFill>
        <p:spPr>
          <a:xfrm>
            <a:off x="7619998" y="3282697"/>
            <a:ext cx="3425199" cy="2337870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0" y="0"/>
                </a:moveTo>
                <a:lnTo>
                  <a:pt x="3425199" y="0"/>
                </a:lnTo>
                <a:lnTo>
                  <a:pt x="3425199" y="2171405"/>
                </a:lnTo>
                <a:cubicBezTo>
                  <a:pt x="3425199" y="2263341"/>
                  <a:pt x="3350670" y="2337870"/>
                  <a:pt x="3258734" y="2337870"/>
                </a:cubicBezTo>
                <a:lnTo>
                  <a:pt x="0" y="2337870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6A6D1D-00B8-442F-8297-DDDCCC619F87}"/>
              </a:ext>
            </a:extLst>
          </p:cNvPr>
          <p:cNvSpPr txBox="1"/>
          <p:nvPr/>
        </p:nvSpPr>
        <p:spPr>
          <a:xfrm>
            <a:off x="10072510" y="6657945"/>
            <a:ext cx="211949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a-DK" sz="700">
                <a:solidFill>
                  <a:srgbClr val="FFFFFF"/>
                </a:solidFill>
                <a:hlinkClick r:id="rId4" tooltip="https://blogs.ucl.ac.uk/science/2015/06/01/how-to-predict-travel-chao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da-DK" sz="700">
                <a:solidFill>
                  <a:srgbClr val="FFFFFF"/>
                </a:solidFill>
              </a:rPr>
              <a:t> by Unknown Author is licensed under </a:t>
            </a:r>
            <a:r>
              <a:rPr lang="da-DK" sz="700">
                <a:solidFill>
                  <a:srgbClr val="FFFFFF"/>
                </a:solidFill>
                <a:hlinkClick r:id="rId6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da-DK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11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EEC3-6806-48B4-ACBD-AB6BBFB3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Logging</a:t>
            </a:r>
            <a:r>
              <a:rPr lang="fr-CA" dirty="0"/>
              <a:t> in 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5A49-A552-402E-8525-0236B155F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7520"/>
            <a:ext cx="9905999" cy="4043681"/>
          </a:xfrm>
        </p:spPr>
        <p:txBody>
          <a:bodyPr>
            <a:normAutofit/>
          </a:bodyPr>
          <a:lstStyle/>
          <a:p>
            <a:r>
              <a:rPr lang="fr-CA" dirty="0"/>
              <a:t>Computerome </a:t>
            </a:r>
            <a:r>
              <a:rPr lang="fr-CA" dirty="0" err="1"/>
              <a:t>works</a:t>
            </a:r>
            <a:r>
              <a:rPr lang="fr-CA" dirty="0"/>
              <a:t> </a:t>
            </a:r>
            <a:r>
              <a:rPr lang="fr-CA" dirty="0" err="1"/>
              <a:t>under</a:t>
            </a:r>
            <a:r>
              <a:rPr lang="fr-CA" dirty="0"/>
              <a:t> MFA (Multi Factor Authentification)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why</a:t>
            </a:r>
            <a:r>
              <a:rPr lang="fr-CA" dirty="0"/>
              <a:t> </a:t>
            </a:r>
            <a:r>
              <a:rPr lang="fr-CA" dirty="0" err="1"/>
              <a:t>you</a:t>
            </a:r>
            <a:r>
              <a:rPr lang="fr-CA" dirty="0"/>
              <a:t> </a:t>
            </a:r>
            <a:r>
              <a:rPr lang="fr-CA" dirty="0" err="1"/>
              <a:t>were</a:t>
            </a:r>
            <a:r>
              <a:rPr lang="fr-CA" dirty="0"/>
              <a:t> </a:t>
            </a:r>
            <a:r>
              <a:rPr lang="fr-CA" dirty="0" err="1"/>
              <a:t>asked</a:t>
            </a:r>
            <a:r>
              <a:rPr lang="fr-CA" dirty="0"/>
              <a:t> for a phone </a:t>
            </a:r>
            <a:r>
              <a:rPr lang="fr-CA" dirty="0" err="1"/>
              <a:t>number</a:t>
            </a:r>
            <a:endParaRPr lang="fr-CA" dirty="0"/>
          </a:p>
          <a:p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logging</a:t>
            </a:r>
            <a:r>
              <a:rPr lang="fr-CA" dirty="0"/>
              <a:t> in for the first time </a:t>
            </a:r>
            <a:r>
              <a:rPr lang="fr-CA" dirty="0" err="1"/>
              <a:t>you</a:t>
            </a:r>
            <a:r>
              <a:rPr lang="fr-CA" dirty="0"/>
              <a:t> </a:t>
            </a:r>
            <a:r>
              <a:rPr lang="fr-CA" dirty="0" err="1"/>
              <a:t>need</a:t>
            </a:r>
            <a:r>
              <a:rPr lang="fr-CA" dirty="0"/>
              <a:t> </a:t>
            </a:r>
            <a:r>
              <a:rPr lang="fr-CA" dirty="0" err="1"/>
              <a:t>username</a:t>
            </a:r>
            <a:r>
              <a:rPr lang="fr-CA" dirty="0"/>
              <a:t>, </a:t>
            </a:r>
            <a:r>
              <a:rPr lang="fr-CA" dirty="0" err="1"/>
              <a:t>password</a:t>
            </a:r>
            <a:r>
              <a:rPr lang="fr-CA" dirty="0"/>
              <a:t> and </a:t>
            </a:r>
            <a:r>
              <a:rPr lang="fr-CA" dirty="0" err="1"/>
              <a:t>you</a:t>
            </a:r>
            <a:r>
              <a:rPr lang="fr-CA" dirty="0"/>
              <a:t> </a:t>
            </a:r>
            <a:r>
              <a:rPr lang="fr-CA" dirty="0" err="1"/>
              <a:t>should</a:t>
            </a:r>
            <a:r>
              <a:rPr lang="fr-CA" dirty="0"/>
              <a:t> </a:t>
            </a:r>
            <a:r>
              <a:rPr lang="fr-CA" dirty="0" err="1"/>
              <a:t>receive</a:t>
            </a:r>
            <a:r>
              <a:rPr lang="fr-CA" dirty="0"/>
              <a:t> a </a:t>
            </a:r>
            <a:r>
              <a:rPr lang="fr-CA" dirty="0" err="1"/>
              <a:t>text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temporary</a:t>
            </a:r>
            <a:r>
              <a:rPr lang="fr-CA" dirty="0"/>
              <a:t> </a:t>
            </a:r>
            <a:r>
              <a:rPr lang="fr-CA" dirty="0" err="1"/>
              <a:t>password</a:t>
            </a:r>
            <a:endParaRPr lang="fr-CA" dirty="0"/>
          </a:p>
          <a:p>
            <a:r>
              <a:rPr lang="fr-CA" dirty="0"/>
              <a:t>For </a:t>
            </a:r>
            <a:r>
              <a:rPr lang="fr-CA" dirty="0" err="1"/>
              <a:t>windows</a:t>
            </a:r>
            <a:r>
              <a:rPr lang="fr-CA" dirty="0"/>
              <a:t> </a:t>
            </a:r>
            <a:r>
              <a:rPr lang="fr-CA" dirty="0" err="1"/>
              <a:t>users</a:t>
            </a:r>
            <a:r>
              <a:rPr lang="fr-CA" dirty="0"/>
              <a:t> </a:t>
            </a:r>
            <a:r>
              <a:rPr lang="fr-CA" dirty="0" err="1"/>
              <a:t>you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need</a:t>
            </a:r>
            <a:r>
              <a:rPr lang="fr-CA" dirty="0"/>
              <a:t> </a:t>
            </a:r>
            <a:r>
              <a:rPr lang="fr-CA" dirty="0" err="1"/>
              <a:t>MobaXterm</a:t>
            </a:r>
            <a:r>
              <a:rPr lang="fr-CA" dirty="0"/>
              <a:t> (can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tricky</a:t>
            </a:r>
            <a:r>
              <a:rPr lang="fr-CA" dirty="0"/>
              <a:t>) if not </a:t>
            </a:r>
            <a:r>
              <a:rPr lang="fr-CA" dirty="0" err="1"/>
              <a:t>working</a:t>
            </a:r>
            <a:r>
              <a:rPr lang="fr-CA" dirty="0"/>
              <a:t> switch to </a:t>
            </a:r>
            <a:r>
              <a:rPr lang="fr-CA" dirty="0" err="1"/>
              <a:t>Putty</a:t>
            </a:r>
            <a:r>
              <a:rPr lang="fr-CA" dirty="0"/>
              <a:t> (</a:t>
            </a:r>
            <a:r>
              <a:rPr lang="fr-CA" dirty="0" err="1"/>
              <a:t>less</a:t>
            </a:r>
            <a:r>
              <a:rPr lang="fr-CA" dirty="0"/>
              <a:t> </a:t>
            </a:r>
            <a:r>
              <a:rPr lang="fr-CA" dirty="0" err="1"/>
              <a:t>convenient</a:t>
            </a:r>
            <a:r>
              <a:rPr lang="fr-CA" dirty="0"/>
              <a:t>)</a:t>
            </a:r>
          </a:p>
          <a:p>
            <a:r>
              <a:rPr lang="fr-CA" dirty="0"/>
              <a:t>MAC OS </a:t>
            </a:r>
            <a:r>
              <a:rPr lang="fr-CA" dirty="0" err="1"/>
              <a:t>users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just</a:t>
            </a:r>
            <a:r>
              <a:rPr lang="fr-CA" dirty="0"/>
              <a:t> </a:t>
            </a:r>
            <a:r>
              <a:rPr lang="fr-CA" dirty="0" err="1"/>
              <a:t>need</a:t>
            </a:r>
            <a:r>
              <a:rPr lang="fr-CA" dirty="0"/>
              <a:t> to enter: </a:t>
            </a:r>
            <a:r>
              <a:rPr lang="fr-CA" b="1" dirty="0" err="1"/>
              <a:t>ssh</a:t>
            </a:r>
            <a:r>
              <a:rPr lang="fr-CA" b="1" dirty="0"/>
              <a:t> ssh.computerome.dk</a:t>
            </a:r>
            <a:r>
              <a:rPr lang="fr-CA" dirty="0"/>
              <a:t> in </a:t>
            </a:r>
            <a:r>
              <a:rPr lang="fr-CA" dirty="0" err="1"/>
              <a:t>their</a:t>
            </a:r>
            <a:r>
              <a:rPr lang="fr-CA" dirty="0"/>
              <a:t> command line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9737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BB416C-E121-4FA2-AB2A-B972E351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4894" y="1122363"/>
            <a:ext cx="31562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Entrust Identity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80AD7-0BDF-4740-869D-E3D30FFC9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6319" y="3602038"/>
            <a:ext cx="3184804" cy="1655762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cap="all" dirty="0">
                <a:solidFill>
                  <a:schemeClr val="tx2"/>
                </a:solidFill>
              </a:rPr>
              <a:t>If you don’t want to rely on SMS </a:t>
            </a:r>
            <a:r>
              <a:rPr lang="en-US" sz="2000" cap="all" dirty="0" err="1">
                <a:solidFill>
                  <a:schemeClr val="tx2"/>
                </a:solidFill>
              </a:rPr>
              <a:t>everytime</a:t>
            </a:r>
            <a:r>
              <a:rPr lang="en-US" sz="2000" cap="all" dirty="0">
                <a:solidFill>
                  <a:schemeClr val="tx2"/>
                </a:solidFill>
              </a:rPr>
              <a:t> you login, you can setup an app to substitute </a:t>
            </a:r>
            <a:r>
              <a:rPr lang="en-US" sz="2000" cap="all" dirty="0" err="1">
                <a:solidFill>
                  <a:schemeClr val="tx2"/>
                </a:solidFill>
              </a:rPr>
              <a:t>mfa</a:t>
            </a:r>
            <a:r>
              <a:rPr lang="en-US" sz="2000" cap="all" dirty="0">
                <a:solidFill>
                  <a:schemeClr val="tx2"/>
                </a:solidFill>
              </a:rPr>
              <a:t> as explained here:</a:t>
            </a:r>
          </a:p>
          <a:p>
            <a:pPr marL="0" indent="0">
              <a:buNone/>
            </a:pPr>
            <a:r>
              <a:rPr lang="en-US" sz="1600" dirty="0">
                <a:hlinkClick r:id="rId4"/>
              </a:rPr>
              <a:t>Two-factor authentication - Computerome 2.0 Wiki - Computerome</a:t>
            </a:r>
            <a:endParaRPr lang="en-US" sz="2000" cap="all" dirty="0">
              <a:solidFill>
                <a:schemeClr val="tx2"/>
              </a:solidFill>
            </a:endParaRPr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2E35A732-9010-4077-A9F2-604F5EB4CF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432" r="-1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72714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30F59-F45D-4470-893F-E91B8A462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453" y="3218236"/>
            <a:ext cx="9905998" cy="1478570"/>
          </a:xfrm>
        </p:spPr>
        <p:txBody>
          <a:bodyPr/>
          <a:lstStyle/>
          <a:p>
            <a:r>
              <a:rPr lang="fr-CA" dirty="0" err="1"/>
              <a:t>Mobaxterm</a:t>
            </a:r>
            <a:r>
              <a:rPr lang="fr-CA" dirty="0"/>
              <a:t> for</a:t>
            </a:r>
            <a:br>
              <a:rPr lang="fr-CA" dirty="0"/>
            </a:br>
            <a:r>
              <a:rPr lang="fr-CA" dirty="0" err="1"/>
              <a:t>windows</a:t>
            </a:r>
            <a:r>
              <a:rPr lang="fr-CA" dirty="0"/>
              <a:t> </a:t>
            </a:r>
            <a:r>
              <a:rPr lang="fr-CA" dirty="0" err="1"/>
              <a:t>users</a:t>
            </a:r>
            <a:endParaRPr lang="da-DK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B63C1FD-4E79-4FDA-9090-33301E3B5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4539" y="1239921"/>
            <a:ext cx="6949621" cy="543519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00237E-2AAB-4D3C-B5BF-0AEE18CB1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317" y="471797"/>
            <a:ext cx="9131843" cy="5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67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CAD8-7FFF-420E-9EE5-012640F4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601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fr-CA" dirty="0" err="1"/>
              <a:t>Overall</a:t>
            </a:r>
            <a:r>
              <a:rPr lang="fr-CA" dirty="0"/>
              <a:t> structure (</a:t>
            </a:r>
            <a:r>
              <a:rPr lang="fr-CA" dirty="0" err="1"/>
              <a:t>where</a:t>
            </a:r>
            <a:r>
              <a:rPr lang="fr-CA" dirty="0"/>
              <a:t> to store and </a:t>
            </a:r>
            <a:r>
              <a:rPr lang="fr-CA" dirty="0" err="1"/>
              <a:t>access</a:t>
            </a:r>
            <a:r>
              <a:rPr lang="fr-CA" dirty="0"/>
              <a:t> files and </a:t>
            </a:r>
            <a:r>
              <a:rPr lang="fr-CA" dirty="0" err="1"/>
              <a:t>tools</a:t>
            </a:r>
            <a:r>
              <a:rPr lang="fr-CA" dirty="0"/>
              <a:t> and </a:t>
            </a:r>
            <a:r>
              <a:rPr lang="fr-CA" dirty="0" err="1"/>
              <a:t>where</a:t>
            </a:r>
            <a:r>
              <a:rPr lang="fr-CA" dirty="0"/>
              <a:t> to run </a:t>
            </a:r>
            <a:r>
              <a:rPr lang="fr-CA" dirty="0" err="1"/>
              <a:t>your</a:t>
            </a:r>
            <a:r>
              <a:rPr lang="fr-CA" dirty="0"/>
              <a:t> </a:t>
            </a:r>
            <a:r>
              <a:rPr lang="fr-CA" dirty="0" err="1"/>
              <a:t>commands</a:t>
            </a:r>
            <a:r>
              <a:rPr lang="fr-CA" dirty="0"/>
              <a:t>)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155E8-736C-4667-8F41-50CD830D3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707171"/>
            <a:ext cx="9905999" cy="43799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CA" dirty="0"/>
              <a:t>4 main directories </a:t>
            </a:r>
            <a:r>
              <a:rPr lang="fr-CA" dirty="0" err="1"/>
              <a:t>you</a:t>
            </a:r>
            <a:r>
              <a:rPr lang="fr-CA" dirty="0"/>
              <a:t> </a:t>
            </a:r>
            <a:r>
              <a:rPr lang="fr-CA" dirty="0" err="1"/>
              <a:t>need</a:t>
            </a:r>
            <a:r>
              <a:rPr lang="fr-CA" dirty="0"/>
              <a:t> to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aware</a:t>
            </a:r>
            <a:r>
              <a:rPr lang="fr-CA" dirty="0"/>
              <a:t> of:</a:t>
            </a:r>
          </a:p>
          <a:p>
            <a:r>
              <a:rPr lang="fr-CA" dirty="0"/>
              <a:t>/home/people/$</a:t>
            </a:r>
            <a:r>
              <a:rPr lang="fr-CA" dirty="0" err="1"/>
              <a:t>username</a:t>
            </a:r>
            <a:r>
              <a:rPr lang="fr-CA" dirty="0"/>
              <a:t>/: </a:t>
            </a:r>
            <a:r>
              <a:rPr lang="fr-CA" dirty="0" err="1"/>
              <a:t>your</a:t>
            </a:r>
            <a:r>
              <a:rPr lang="fr-CA" dirty="0"/>
              <a:t> </a:t>
            </a:r>
            <a:r>
              <a:rPr lang="fr-CA" dirty="0" err="1"/>
              <a:t>personal</a:t>
            </a:r>
            <a:r>
              <a:rPr lang="fr-CA" dirty="0"/>
              <a:t> directory (10GB </a:t>
            </a:r>
            <a:r>
              <a:rPr lang="fr-CA" dirty="0" err="1"/>
              <a:t>limit</a:t>
            </a:r>
            <a:r>
              <a:rPr lang="fr-CA" dirty="0"/>
              <a:t>)</a:t>
            </a:r>
          </a:p>
          <a:p>
            <a:pPr marL="0" indent="0">
              <a:buNone/>
            </a:pPr>
            <a:r>
              <a:rPr lang="fr-CA" dirty="0"/>
              <a:t>Most of the course content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here</a:t>
            </a:r>
            <a:r>
              <a:rPr lang="fr-CA" dirty="0"/>
              <a:t>:</a:t>
            </a:r>
          </a:p>
          <a:p>
            <a:r>
              <a:rPr lang="da-DK" dirty="0"/>
              <a:t>/home/</a:t>
            </a:r>
            <a:r>
              <a:rPr lang="da-DK" dirty="0" err="1"/>
              <a:t>projects</a:t>
            </a:r>
            <a:r>
              <a:rPr lang="da-DK" dirty="0"/>
              <a:t>/course_2/</a:t>
            </a:r>
            <a:r>
              <a:rPr lang="da-DK" dirty="0" err="1"/>
              <a:t>tools</a:t>
            </a:r>
            <a:r>
              <a:rPr lang="da-DK" dirty="0"/>
              <a:t> : most of the </a:t>
            </a:r>
            <a:r>
              <a:rPr lang="da-DK" dirty="0" err="1"/>
              <a:t>tools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not </a:t>
            </a:r>
            <a:r>
              <a:rPr lang="da-DK" dirty="0" err="1"/>
              <a:t>modules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available</a:t>
            </a:r>
            <a:r>
              <a:rPr lang="da-DK" dirty="0"/>
              <a:t> </a:t>
            </a:r>
            <a:r>
              <a:rPr lang="da-DK" dirty="0" err="1"/>
              <a:t>here</a:t>
            </a:r>
            <a:r>
              <a:rPr lang="da-DK" dirty="0"/>
              <a:t>.</a:t>
            </a:r>
          </a:p>
          <a:p>
            <a:r>
              <a:rPr lang="da-DK" dirty="0"/>
              <a:t>/home/</a:t>
            </a:r>
            <a:r>
              <a:rPr lang="da-DK" dirty="0" err="1"/>
              <a:t>projects</a:t>
            </a:r>
            <a:r>
              <a:rPr lang="da-DK" dirty="0"/>
              <a:t>/course_2/</a:t>
            </a:r>
            <a:r>
              <a:rPr lang="da-DK" dirty="0" err="1"/>
              <a:t>course</a:t>
            </a:r>
            <a:r>
              <a:rPr lang="da-DK" dirty="0"/>
              <a:t>/$</a:t>
            </a:r>
            <a:r>
              <a:rPr lang="da-DK" dirty="0" err="1"/>
              <a:t>week_x</a:t>
            </a:r>
            <a:r>
              <a:rPr lang="da-DK" dirty="0"/>
              <a:t> : </a:t>
            </a:r>
            <a:r>
              <a:rPr lang="da-DK" dirty="0" err="1"/>
              <a:t>course</a:t>
            </a:r>
            <a:r>
              <a:rPr lang="da-DK" dirty="0"/>
              <a:t> </a:t>
            </a:r>
            <a:r>
              <a:rPr lang="da-DK" dirty="0" err="1"/>
              <a:t>material</a:t>
            </a:r>
            <a:r>
              <a:rPr lang="da-DK" dirty="0"/>
              <a:t> for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week</a:t>
            </a:r>
            <a:endParaRPr lang="da-DK" dirty="0"/>
          </a:p>
          <a:p>
            <a:r>
              <a:rPr lang="da-DK" dirty="0"/>
              <a:t>/home/</a:t>
            </a:r>
            <a:r>
              <a:rPr lang="da-DK" dirty="0" err="1"/>
              <a:t>projects</a:t>
            </a:r>
            <a:r>
              <a:rPr lang="da-DK" dirty="0"/>
              <a:t>/course_2/</a:t>
            </a:r>
            <a:r>
              <a:rPr lang="da-DK" dirty="0" err="1"/>
              <a:t>groups</a:t>
            </a:r>
            <a:r>
              <a:rPr lang="da-DK" dirty="0"/>
              <a:t>/$</a:t>
            </a:r>
            <a:r>
              <a:rPr lang="da-DK" dirty="0" err="1"/>
              <a:t>group_x</a:t>
            </a:r>
            <a:r>
              <a:rPr lang="da-DK" dirty="0"/>
              <a:t>: </a:t>
            </a:r>
            <a:r>
              <a:rPr lang="da-DK" dirty="0" err="1"/>
              <a:t>shared</a:t>
            </a:r>
            <a:r>
              <a:rPr lang="da-DK" dirty="0"/>
              <a:t> </a:t>
            </a:r>
            <a:r>
              <a:rPr lang="da-DK" dirty="0" err="1"/>
              <a:t>repository</a:t>
            </a:r>
            <a:r>
              <a:rPr lang="da-DK" dirty="0"/>
              <a:t> for </a:t>
            </a:r>
            <a:r>
              <a:rPr lang="da-DK" dirty="0" err="1"/>
              <a:t>group</a:t>
            </a:r>
            <a:r>
              <a:rPr lang="da-DK" dirty="0"/>
              <a:t> </a:t>
            </a:r>
            <a:r>
              <a:rPr lang="da-DK" dirty="0" err="1"/>
              <a:t>work</a:t>
            </a:r>
            <a:r>
              <a:rPr lang="da-DK" dirty="0"/>
              <a:t> (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chmod</a:t>
            </a:r>
            <a:r>
              <a:rPr lang="da-DK" dirty="0"/>
              <a:t> to give </a:t>
            </a:r>
            <a:r>
              <a:rPr lang="da-DK" dirty="0" err="1"/>
              <a:t>access</a:t>
            </a:r>
            <a:r>
              <a:rPr lang="da-DK" dirty="0"/>
              <a:t> to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fellow</a:t>
            </a:r>
            <a:r>
              <a:rPr lang="da-DK" dirty="0"/>
              <a:t> </a:t>
            </a:r>
            <a:r>
              <a:rPr lang="da-DK" dirty="0" err="1"/>
              <a:t>group</a:t>
            </a:r>
            <a:r>
              <a:rPr lang="da-DK" dirty="0"/>
              <a:t> </a:t>
            </a:r>
            <a:r>
              <a:rPr lang="da-DK" dirty="0" err="1"/>
              <a:t>members</a:t>
            </a:r>
            <a:r>
              <a:rPr lang="da-DK" dirty="0"/>
              <a:t>)</a:t>
            </a:r>
          </a:p>
          <a:p>
            <a:r>
              <a:rPr lang="da-DK" dirty="0"/>
              <a:t>/home/</a:t>
            </a:r>
            <a:r>
              <a:rPr lang="da-DK" dirty="0" err="1"/>
              <a:t>projects</a:t>
            </a:r>
            <a:r>
              <a:rPr lang="da-DK" dirty="0"/>
              <a:t>/course_2/data : </a:t>
            </a:r>
            <a:r>
              <a:rPr lang="da-DK" dirty="0" err="1"/>
              <a:t>self</a:t>
            </a:r>
            <a:r>
              <a:rPr lang="da-DK" dirty="0"/>
              <a:t> </a:t>
            </a:r>
            <a:r>
              <a:rPr lang="da-DK" dirty="0" err="1"/>
              <a:t>explainatory</a:t>
            </a:r>
            <a:endParaRPr lang="da-DK" dirty="0"/>
          </a:p>
          <a:p>
            <a:r>
              <a:rPr lang="da-DK" dirty="0"/>
              <a:t>/home/</a:t>
            </a:r>
            <a:r>
              <a:rPr lang="da-DK" dirty="0" err="1"/>
              <a:t>projects</a:t>
            </a:r>
            <a:r>
              <a:rPr lang="da-DK" dirty="0"/>
              <a:t>/course_2/</a:t>
            </a:r>
            <a:r>
              <a:rPr lang="da-DK" dirty="0" err="1"/>
              <a:t>people</a:t>
            </a:r>
            <a:r>
              <a:rPr lang="da-DK" dirty="0"/>
              <a:t>/$</a:t>
            </a:r>
            <a:r>
              <a:rPr lang="da-DK" dirty="0" err="1"/>
              <a:t>username</a:t>
            </a:r>
            <a:r>
              <a:rPr lang="da-DK" dirty="0"/>
              <a:t>/: </a:t>
            </a:r>
            <a:r>
              <a:rPr lang="da-DK" dirty="0" err="1"/>
              <a:t>another</a:t>
            </a:r>
            <a:r>
              <a:rPr lang="da-DK" dirty="0"/>
              <a:t> </a:t>
            </a:r>
            <a:r>
              <a:rPr lang="da-DK" dirty="0" err="1"/>
              <a:t>personal</a:t>
            </a:r>
            <a:r>
              <a:rPr lang="da-DK" dirty="0"/>
              <a:t> </a:t>
            </a:r>
            <a:r>
              <a:rPr lang="da-DK" dirty="0" err="1"/>
              <a:t>directory</a:t>
            </a:r>
            <a:r>
              <a:rPr lang="da-DK" dirty="0"/>
              <a:t>!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3450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1D85-89EB-4508-942A-C3887BCB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to </a:t>
            </a:r>
            <a:r>
              <a:rPr lang="fr-CA" dirty="0" err="1"/>
              <a:t>submit</a:t>
            </a:r>
            <a:r>
              <a:rPr lang="fr-CA" dirty="0"/>
              <a:t> jobs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A5BB-643A-47DB-834C-9AB80631A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CA" dirty="0"/>
              <a:t>Disclaimer: There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only</a:t>
            </a:r>
            <a:r>
              <a:rPr lang="fr-CA" dirty="0"/>
              <a:t> one </a:t>
            </a:r>
            <a:r>
              <a:rPr lang="fr-CA" dirty="0" err="1"/>
              <a:t>node</a:t>
            </a:r>
            <a:r>
              <a:rPr lang="fr-CA" dirty="0"/>
              <a:t> </a:t>
            </a:r>
            <a:r>
              <a:rPr lang="fr-CA" dirty="0" err="1"/>
              <a:t>available</a:t>
            </a:r>
            <a:r>
              <a:rPr lang="fr-CA" dirty="0"/>
              <a:t> for </a:t>
            </a:r>
            <a:r>
              <a:rPr lang="fr-CA" dirty="0" err="1"/>
              <a:t>this</a:t>
            </a:r>
            <a:r>
              <a:rPr lang="fr-CA" dirty="0"/>
              <a:t> course,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means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you</a:t>
            </a:r>
            <a:r>
              <a:rPr lang="fr-CA" dirty="0"/>
              <a:t> </a:t>
            </a:r>
            <a:r>
              <a:rPr lang="fr-CA" dirty="0" err="1"/>
              <a:t>need</a:t>
            </a:r>
            <a:r>
              <a:rPr lang="fr-CA" dirty="0"/>
              <a:t> to </a:t>
            </a:r>
            <a:r>
              <a:rPr lang="fr-CA" dirty="0" err="1"/>
              <a:t>specify</a:t>
            </a:r>
            <a:r>
              <a:rPr lang="fr-CA" dirty="0"/>
              <a:t> to PBS (job manager on C2)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dirty="0" err="1"/>
              <a:t>node</a:t>
            </a:r>
            <a:r>
              <a:rPr lang="fr-CA" dirty="0"/>
              <a:t> </a:t>
            </a:r>
            <a:r>
              <a:rPr lang="fr-CA" dirty="0" err="1"/>
              <a:t>your</a:t>
            </a:r>
            <a:r>
              <a:rPr lang="fr-CA" dirty="0"/>
              <a:t> command has to go to</a:t>
            </a:r>
            <a:r>
              <a:rPr lang="da-DK" dirty="0"/>
              <a:t> (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way</a:t>
            </a:r>
            <a:r>
              <a:rPr lang="da-DK" dirty="0"/>
              <a:t> of </a:t>
            </a:r>
            <a:r>
              <a:rPr lang="da-DK" dirty="0" err="1"/>
              <a:t>submitting</a:t>
            </a:r>
            <a:r>
              <a:rPr lang="da-DK" dirty="0"/>
              <a:t> jobs </a:t>
            </a:r>
            <a:r>
              <a:rPr lang="da-DK" dirty="0" err="1"/>
              <a:t>than</a:t>
            </a:r>
            <a:r>
              <a:rPr lang="da-DK" dirty="0"/>
              <a:t> </a:t>
            </a:r>
            <a:r>
              <a:rPr lang="da-DK" dirty="0" err="1"/>
              <a:t>stated</a:t>
            </a:r>
            <a:r>
              <a:rPr lang="da-DK" dirty="0"/>
              <a:t> on Computerome wiki).</a:t>
            </a:r>
          </a:p>
          <a:p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node for the </a:t>
            </a:r>
            <a:r>
              <a:rPr lang="da-DK" dirty="0" err="1"/>
              <a:t>course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CANNOT BE SHARED: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means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you’re</a:t>
            </a:r>
            <a:r>
              <a:rPr lang="da-DK" dirty="0"/>
              <a:t> running </a:t>
            </a:r>
            <a:r>
              <a:rPr lang="da-DK" dirty="0" err="1"/>
              <a:t>things</a:t>
            </a:r>
            <a:r>
              <a:rPr lang="da-DK" dirty="0"/>
              <a:t> on </a:t>
            </a:r>
            <a:r>
              <a:rPr lang="da-DK" dirty="0" err="1"/>
              <a:t>there</a:t>
            </a:r>
            <a:r>
              <a:rPr lang="da-DK" dirty="0"/>
              <a:t> all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fellow</a:t>
            </a:r>
            <a:r>
              <a:rPr lang="da-DK" dirty="0"/>
              <a:t> </a:t>
            </a:r>
            <a:r>
              <a:rPr lang="da-DK" dirty="0" err="1"/>
              <a:t>course</a:t>
            </a:r>
            <a:r>
              <a:rPr lang="da-DK" dirty="0"/>
              <a:t> mates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queued</a:t>
            </a:r>
            <a:r>
              <a:rPr lang="da-DK" dirty="0"/>
              <a:t> (</a:t>
            </a:r>
            <a:r>
              <a:rPr lang="da-DK" dirty="0" err="1"/>
              <a:t>try</a:t>
            </a:r>
            <a:r>
              <a:rPr lang="da-DK" dirty="0"/>
              <a:t> and </a:t>
            </a:r>
            <a:r>
              <a:rPr lang="da-DK" dirty="0" err="1"/>
              <a:t>avoid</a:t>
            </a:r>
            <a:r>
              <a:rPr lang="da-DK" dirty="0"/>
              <a:t> running </a:t>
            </a:r>
            <a:r>
              <a:rPr lang="da-DK" dirty="0" err="1"/>
              <a:t>unnecessary</a:t>
            </a:r>
            <a:r>
              <a:rPr lang="da-DK" dirty="0"/>
              <a:t> </a:t>
            </a:r>
            <a:r>
              <a:rPr lang="da-DK" dirty="0" err="1"/>
              <a:t>commands</a:t>
            </a:r>
            <a:r>
              <a:rPr lang="da-DK" dirty="0"/>
              <a:t>)</a:t>
            </a:r>
          </a:p>
          <a:p>
            <a:r>
              <a:rPr lang="fr-CA" dirty="0"/>
              <a:t>Example of how to </a:t>
            </a:r>
            <a:r>
              <a:rPr lang="fr-CA" dirty="0" err="1"/>
              <a:t>submit</a:t>
            </a:r>
            <a:r>
              <a:rPr lang="fr-CA" dirty="0"/>
              <a:t> job: </a:t>
            </a:r>
            <a:r>
              <a:rPr lang="fr-CA" dirty="0" err="1"/>
              <a:t>qsub</a:t>
            </a:r>
            <a:r>
              <a:rPr lang="fr-CA" dirty="0"/>
              <a:t> run_SalmonellaTypeFinder.sh</a:t>
            </a:r>
          </a:p>
        </p:txBody>
      </p:sp>
    </p:spTree>
    <p:extLst>
      <p:ext uri="{BB962C8B-B14F-4D97-AF65-F5344CB8AC3E}">
        <p14:creationId xmlns:p14="http://schemas.microsoft.com/office/powerpoint/2010/main" val="1455710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78E2C106-74B3-43C3-8C84-BE8E5569E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1766" y="629920"/>
            <a:ext cx="7863676" cy="5415280"/>
          </a:xfrm>
        </p:spPr>
      </p:pic>
    </p:spTree>
    <p:extLst>
      <p:ext uri="{BB962C8B-B14F-4D97-AF65-F5344CB8AC3E}">
        <p14:creationId xmlns:p14="http://schemas.microsoft.com/office/powerpoint/2010/main" val="3645990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77</TotalTime>
  <Words>562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Introduction to computerome and good practice</vt:lpstr>
      <vt:lpstr>PowerPoint Presentation</vt:lpstr>
      <vt:lpstr>What is computerome (for those who don’t know)</vt:lpstr>
      <vt:lpstr>Logging in </vt:lpstr>
      <vt:lpstr>Entrust Identity app</vt:lpstr>
      <vt:lpstr>Mobaxterm for windows users</vt:lpstr>
      <vt:lpstr>Overall structure (where to store and access files and tools and where to run your commands)</vt:lpstr>
      <vt:lpstr>How to submit jobs</vt:lpstr>
      <vt:lpstr>PowerPoint Presentation</vt:lpstr>
      <vt:lpstr>For further help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computerome and good practice</dc:title>
  <dc:creator>Baptiste Jacques Philippe Avot</dc:creator>
  <cp:lastModifiedBy>Baptiste Jacques Philippe Avot</cp:lastModifiedBy>
  <cp:revision>1</cp:revision>
  <dcterms:created xsi:type="dcterms:W3CDTF">2022-01-31T10:03:57Z</dcterms:created>
  <dcterms:modified xsi:type="dcterms:W3CDTF">2022-01-31T11:21:08Z</dcterms:modified>
</cp:coreProperties>
</file>