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33FA9-5832-4B43-B25C-DAF396A2A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50A0C-E7D0-4872-A495-4B885A657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1DA8E-E6FB-4E6F-8FA7-B30B43F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6BD00-6945-4202-A13C-EC98BD3E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1BF0-E36E-4D75-806F-97BB77F1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216A-EA36-44F1-B050-F836AC97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F9CFE-AFCD-4462-B9AC-811E2681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CF5DD-F195-423E-BD0E-F8D1D60D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13CDE-93C3-4574-B983-CF4E806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F7D0-DFAF-432E-A969-454EBE48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DBDF5E-91EB-4F5E-B1DB-C8FF015CB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46854-44FF-40F1-9346-0482F4FBD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B7F12-5536-463E-BCAF-23DC4615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E6901-C4D3-460C-A96B-AB8275E1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FA6A4-3FF6-43E0-9AFA-CF174F72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2C7B-F76C-40CD-B489-AF880A9A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4EF11-909F-4E72-8FD9-B27C0E9E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F8260-AB2B-4BE6-AD58-07194DC5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CCD12-DC78-4095-A3C3-ED061558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F576F-4668-4729-B1B0-033385EA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3374-A31B-42EE-AA50-3AD8B23D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9A889-A2C8-4E72-9EED-8FFD22A7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F9B1-DE3C-4A23-B77C-4CBA9E9D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0A34F-5121-4F7B-A6BD-02B609A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FCC98-5147-4E97-A002-C855317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70694-D59A-4FA9-95AA-4ED6D521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7E752-F5B6-498E-B637-A764C305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A8069-DBBB-4588-998A-D1EEB02C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554CE-2E5C-4F27-959D-CAE8B856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81C09-0422-417E-9285-CB7CB61B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662E8-5AE3-429D-A450-8B0BAFE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2F2B-615B-4BB4-8C3C-01FA1701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E59A9-40D5-442A-A749-774527C5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EABA5-B941-47AA-A84D-42ED0E37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679EF-33CC-4D2C-B0F0-EBA2A3FFD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9DCDEF-0ABF-40EA-9EB3-53FE365FA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9B6AA-67FD-4B6A-B084-433FDA54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3D7C89-3480-48F9-B3A9-4451CF37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801876-D557-4EC2-93FE-1980C744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C04EA-A12E-4F70-A388-16C0992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7E33F-1C1E-476A-9896-323A34CC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69F57-6F2B-46D2-A561-45AE3A3D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B60F10-F380-4D6E-A0DA-34DD2351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3D5676-79EE-49CC-82C8-210EB0C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32D73-795F-4E46-B338-3B7E1F6D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4D837-A7CE-492C-A0AE-71FE713F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F4E8D-1F99-4483-A69B-7728B8E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AACD2-D28D-45CA-84EC-24AF1566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8A302-B35E-427B-A7A5-DC0AD2DE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62096-8573-4CE3-BF1C-AFBBC127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EF1B1-C47C-46ED-BC0B-935FC6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06864-16E4-469C-BEB4-C92006B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A4E6-757A-453C-8706-09108DFA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7EBB63-AE3F-45D5-9596-7D88904D4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1769B-258B-4B59-BAD0-572B4974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7A305-67B1-44A7-86F1-80A658EA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1F05A-DD1C-49FD-968A-B00CDA35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47BFC-6110-49DA-85CD-1244ED31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8806C-1733-4DC3-8BE2-9BE3A384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84BB8-6D75-4894-B28B-D2168693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41823-1AFF-461A-A66D-E62AE18A1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213D-AA4D-4EE4-A5AC-0D3AE03E319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EB733-862A-45DD-A2AB-F27A2BF4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3C9-5233-4FEB-AADF-2B06D7364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5FF9-9E2F-4B83-8784-330A73E7D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0828A0-7DCB-499F-B380-193B60BC6EA4}"/>
              </a:ext>
            </a:extLst>
          </p:cNvPr>
          <p:cNvGrpSpPr/>
          <p:nvPr/>
        </p:nvGrpSpPr>
        <p:grpSpPr>
          <a:xfrm>
            <a:off x="2403405" y="1610079"/>
            <a:ext cx="1850571" cy="3645494"/>
            <a:chOff x="1714992" y="747876"/>
            <a:chExt cx="1850571" cy="364549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BAAC9AE-7ED7-4303-B67F-811A4FB05E59}"/>
                </a:ext>
              </a:extLst>
            </p:cNvPr>
            <p:cNvSpPr/>
            <p:nvPr/>
          </p:nvSpPr>
          <p:spPr>
            <a:xfrm>
              <a:off x="1714992" y="747876"/>
              <a:ext cx="1850571" cy="3239148"/>
            </a:xfrm>
            <a:prstGeom prst="round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A6BEF4-C06E-4B03-8E02-5B715CE7F489}"/>
                </a:ext>
              </a:extLst>
            </p:cNvPr>
            <p:cNvSpPr txBox="1"/>
            <p:nvPr/>
          </p:nvSpPr>
          <p:spPr>
            <a:xfrm>
              <a:off x="2443769" y="4024038"/>
              <a:ext cx="39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UI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D2FAB4-A239-4A34-BABE-7CB8B7FA43CA}"/>
                </a:ext>
              </a:extLst>
            </p:cNvPr>
            <p:cNvSpPr/>
            <p:nvPr/>
          </p:nvSpPr>
          <p:spPr>
            <a:xfrm>
              <a:off x="1869058" y="1117678"/>
              <a:ext cx="1585342" cy="58096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회원관리</a:t>
              </a:r>
              <a:r>
                <a:rPr lang="en-US" altLang="ko-KR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UI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257517-A940-4938-BF92-FFADB5203AF3}"/>
                </a:ext>
              </a:extLst>
            </p:cNvPr>
            <p:cNvSpPr/>
            <p:nvPr/>
          </p:nvSpPr>
          <p:spPr>
            <a:xfrm>
              <a:off x="1869058" y="2015922"/>
              <a:ext cx="1585342" cy="58096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증권 </a:t>
              </a:r>
              <a:r>
                <a:rPr lang="en-US" altLang="ko-KR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UI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B38A87-DEFF-4E8B-9120-6C593A56E777}"/>
                </a:ext>
              </a:extLst>
            </p:cNvPr>
            <p:cNvSpPr/>
            <p:nvPr/>
          </p:nvSpPr>
          <p:spPr>
            <a:xfrm>
              <a:off x="1872978" y="2914166"/>
              <a:ext cx="1585342" cy="58096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구독 </a:t>
              </a:r>
              <a:r>
                <a:rPr lang="en-US" altLang="ko-KR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UI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05DA918B-140D-4BD5-A58D-7E19D8ED1CC1}"/>
              </a:ext>
            </a:extLst>
          </p:cNvPr>
          <p:cNvSpPr/>
          <p:nvPr/>
        </p:nvSpPr>
        <p:spPr>
          <a:xfrm>
            <a:off x="4346582" y="3111677"/>
            <a:ext cx="613733" cy="39509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6D4F6100-5EE8-4E69-B5AB-746EF0FFB79C}"/>
              </a:ext>
            </a:extLst>
          </p:cNvPr>
          <p:cNvSpPr/>
          <p:nvPr/>
        </p:nvSpPr>
        <p:spPr>
          <a:xfrm>
            <a:off x="9145677" y="3119291"/>
            <a:ext cx="613733" cy="39509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화살표: 왼쪽/오른쪽 48">
            <a:extLst>
              <a:ext uri="{FF2B5EF4-FFF2-40B4-BE49-F238E27FC236}">
                <a16:creationId xmlns:a16="http://schemas.microsoft.com/office/drawing/2014/main" id="{E140DCEF-731A-4B04-B728-E378A64C7DEC}"/>
              </a:ext>
            </a:extLst>
          </p:cNvPr>
          <p:cNvSpPr/>
          <p:nvPr/>
        </p:nvSpPr>
        <p:spPr>
          <a:xfrm>
            <a:off x="1660325" y="3111677"/>
            <a:ext cx="613733" cy="39509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22455D-908E-4966-9EE6-F06BD958369C}"/>
              </a:ext>
            </a:extLst>
          </p:cNvPr>
          <p:cNvGrpSpPr/>
          <p:nvPr/>
        </p:nvGrpSpPr>
        <p:grpSpPr>
          <a:xfrm>
            <a:off x="215883" y="2532224"/>
            <a:ext cx="1417559" cy="1467411"/>
            <a:chOff x="215883" y="2532224"/>
            <a:chExt cx="1417559" cy="14674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95C1-C9F2-482D-8C4F-2289A9E6AB54}"/>
                </a:ext>
              </a:extLst>
            </p:cNvPr>
            <p:cNvSpPr txBox="1"/>
            <p:nvPr/>
          </p:nvSpPr>
          <p:spPr>
            <a:xfrm>
              <a:off x="215883" y="3630302"/>
              <a:ext cx="1417559" cy="36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AF9172-BA3B-4568-B62F-5F5D421F1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52" y="2532224"/>
              <a:ext cx="1082019" cy="1082019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853FB3-54A1-49E4-AD97-8FDF80A7FB83}"/>
              </a:ext>
            </a:extLst>
          </p:cNvPr>
          <p:cNvGrpSpPr/>
          <p:nvPr/>
        </p:nvGrpSpPr>
        <p:grpSpPr>
          <a:xfrm>
            <a:off x="9844801" y="1164959"/>
            <a:ext cx="1439222" cy="4479394"/>
            <a:chOff x="9844801" y="1164959"/>
            <a:chExt cx="1439222" cy="44793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C9C1ED-6977-4D61-BDF7-29A46FC170DD}"/>
                </a:ext>
              </a:extLst>
            </p:cNvPr>
            <p:cNvSpPr txBox="1"/>
            <p:nvPr/>
          </p:nvSpPr>
          <p:spPr>
            <a:xfrm>
              <a:off x="9971745" y="5275021"/>
              <a:ext cx="1185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Database</a:t>
              </a:r>
              <a:r>
                <a:rPr lang="ko-KR" altLang="en-US" i="0" dirty="0">
                  <a:solidFill>
                    <a:srgbClr val="000000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 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4F38AAA-B775-490D-B9D4-CDFB1AD54549}"/>
                </a:ext>
              </a:extLst>
            </p:cNvPr>
            <p:cNvSpPr/>
            <p:nvPr/>
          </p:nvSpPr>
          <p:spPr>
            <a:xfrm>
              <a:off x="9844801" y="1886790"/>
              <a:ext cx="1439222" cy="3347925"/>
            </a:xfrm>
            <a:prstGeom prst="roundRect">
              <a:avLst/>
            </a:prstGeom>
            <a:noFill/>
            <a:ln w="38100"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5E6F37-DBD6-4C39-A84F-E25A2A2930C9}"/>
                </a:ext>
              </a:extLst>
            </p:cNvPr>
            <p:cNvSpPr/>
            <p:nvPr/>
          </p:nvSpPr>
          <p:spPr>
            <a:xfrm>
              <a:off x="10047670" y="2402597"/>
              <a:ext cx="992509" cy="52321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회원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5BAC0E-D79E-4687-8220-6A23681AA0A1}"/>
                </a:ext>
              </a:extLst>
            </p:cNvPr>
            <p:cNvSpPr/>
            <p:nvPr/>
          </p:nvSpPr>
          <p:spPr>
            <a:xfrm>
              <a:off x="10047670" y="3078870"/>
              <a:ext cx="992509" cy="52321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증권데이터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845BA4-EBBC-42FF-9BEB-2F5CF184A780}"/>
                </a:ext>
              </a:extLst>
            </p:cNvPr>
            <p:cNvSpPr/>
            <p:nvPr/>
          </p:nvSpPr>
          <p:spPr>
            <a:xfrm>
              <a:off x="10047670" y="3779880"/>
              <a:ext cx="992509" cy="52321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A9ED028-C9D5-4F21-9ED5-C99258F1E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711" y="1164959"/>
              <a:ext cx="1105402" cy="110540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5B0AD1-20EF-4C66-948A-0ADC4065BD2C}"/>
              </a:ext>
            </a:extLst>
          </p:cNvPr>
          <p:cNvGrpSpPr/>
          <p:nvPr/>
        </p:nvGrpSpPr>
        <p:grpSpPr>
          <a:xfrm>
            <a:off x="5073696" y="820380"/>
            <a:ext cx="3986590" cy="5402552"/>
            <a:chOff x="5073696" y="820380"/>
            <a:chExt cx="3986590" cy="540255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E588081-2B22-44EB-A7EE-748B498A26A8}"/>
                </a:ext>
              </a:extLst>
            </p:cNvPr>
            <p:cNvGrpSpPr/>
            <p:nvPr/>
          </p:nvGrpSpPr>
          <p:grpSpPr>
            <a:xfrm>
              <a:off x="5073696" y="820380"/>
              <a:ext cx="3986590" cy="5402552"/>
              <a:chOff x="3991429" y="742611"/>
              <a:chExt cx="3986590" cy="5402552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DFCE114-4CB0-4CB6-90BF-118303D8208E}"/>
                  </a:ext>
                </a:extLst>
              </p:cNvPr>
              <p:cNvSpPr/>
              <p:nvPr/>
            </p:nvSpPr>
            <p:spPr>
              <a:xfrm>
                <a:off x="3991429" y="742611"/>
                <a:ext cx="3986590" cy="4992914"/>
              </a:xfrm>
              <a:prstGeom prst="roundRect">
                <a:avLst/>
              </a:prstGeom>
              <a:noFill/>
              <a:ln w="381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6E2099-DC82-4DFE-90F4-DB95981BE8DC}"/>
                  </a:ext>
                </a:extLst>
              </p:cNvPr>
              <p:cNvSpPr txBox="1"/>
              <p:nvPr/>
            </p:nvSpPr>
            <p:spPr>
              <a:xfrm>
                <a:off x="5545666" y="5775831"/>
                <a:ext cx="1100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Server</a:t>
                </a:r>
                <a:r>
                  <a:rPr lang="ko-KR" altLang="en-US" i="0" dirty="0">
                    <a:solidFill>
                      <a:srgbClr val="00000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 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439C14E-7E26-482A-802C-13B9542BAFBD}"/>
                  </a:ext>
                </a:extLst>
              </p:cNvPr>
              <p:cNvSpPr/>
              <p:nvPr/>
            </p:nvSpPr>
            <p:spPr>
              <a:xfrm>
                <a:off x="4136571" y="3957798"/>
                <a:ext cx="3686629" cy="1261503"/>
              </a:xfrm>
              <a:prstGeom prst="roundRect">
                <a:avLst/>
              </a:prstGeom>
              <a:noFill/>
              <a:ln w="38100"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D9A5E-D651-4647-8F66-7259FDA06FA3}"/>
                  </a:ext>
                </a:extLst>
              </p:cNvPr>
              <p:cNvSpPr txBox="1"/>
              <p:nvPr/>
            </p:nvSpPr>
            <p:spPr>
              <a:xfrm>
                <a:off x="5217280" y="5265937"/>
                <a:ext cx="1850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Data Science</a:t>
                </a:r>
                <a:r>
                  <a:rPr lang="ko-KR" altLang="en-US" i="0" dirty="0">
                    <a:solidFill>
                      <a:srgbClr val="00000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 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CF50273-CB38-4B35-A5DB-89FEAF194080}"/>
                  </a:ext>
                </a:extLst>
              </p:cNvPr>
              <p:cNvSpPr/>
              <p:nvPr/>
            </p:nvSpPr>
            <p:spPr>
              <a:xfrm>
                <a:off x="4308494" y="4115182"/>
                <a:ext cx="1671391" cy="334191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주가 </a:t>
                </a:r>
                <a:r>
                  <a:rPr lang="ko-KR" altLang="en-US" sz="14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수집</a:t>
                </a:r>
                <a:endPara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2675C47-68A9-4F1C-ACB0-4370F499DB56}"/>
                  </a:ext>
                </a:extLst>
              </p:cNvPr>
              <p:cNvSpPr/>
              <p:nvPr/>
            </p:nvSpPr>
            <p:spPr>
              <a:xfrm>
                <a:off x="6052191" y="4115181"/>
                <a:ext cx="1671391" cy="334191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재무제표 수집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CDFA4A5-DF5B-4BAA-B2A2-A3CC8B6DF828}"/>
                  </a:ext>
                </a:extLst>
              </p:cNvPr>
              <p:cNvSpPr/>
              <p:nvPr/>
            </p:nvSpPr>
            <p:spPr>
              <a:xfrm>
                <a:off x="4308228" y="4549629"/>
                <a:ext cx="1671391" cy="56722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웹 </a:t>
                </a:r>
                <a:r>
                  <a:rPr lang="ko-KR" altLang="en-US" sz="1400" dirty="0" err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스크래핑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뉴스 수집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6478CCD-5532-42FB-BA6B-49F475D2622A}"/>
                  </a:ext>
                </a:extLst>
              </p:cNvPr>
              <p:cNvSpPr/>
              <p:nvPr/>
            </p:nvSpPr>
            <p:spPr>
              <a:xfrm>
                <a:off x="6052190" y="4550725"/>
                <a:ext cx="1671391" cy="56722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수집 데이터 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가공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분석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D341563-77DB-4DA6-94EE-0F85EFD8E4EC}"/>
                  </a:ext>
                </a:extLst>
              </p:cNvPr>
              <p:cNvSpPr/>
              <p:nvPr/>
            </p:nvSpPr>
            <p:spPr>
              <a:xfrm>
                <a:off x="4235390" y="1123591"/>
                <a:ext cx="1744229" cy="50249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회원가입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로그인 처리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2EF1825-37E7-4124-B55B-1232770F49F4}"/>
                  </a:ext>
                </a:extLst>
              </p:cNvPr>
              <p:cNvSpPr/>
              <p:nvPr/>
            </p:nvSpPr>
            <p:spPr>
              <a:xfrm>
                <a:off x="6078971" y="1123591"/>
                <a:ext cx="1744229" cy="50249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관심종목 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처리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38B03FA-FF29-47B0-9329-23D35CD1EFE5}"/>
                  </a:ext>
                </a:extLst>
              </p:cNvPr>
              <p:cNvSpPr/>
              <p:nvPr/>
            </p:nvSpPr>
            <p:spPr>
              <a:xfrm>
                <a:off x="4235390" y="1747812"/>
                <a:ext cx="1744229" cy="50249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기업 가치분석 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제공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C2A4D87-8BAE-4E99-B531-5FCAB4566202}"/>
                  </a:ext>
                </a:extLst>
              </p:cNvPr>
              <p:cNvSpPr/>
              <p:nvPr/>
            </p:nvSpPr>
            <p:spPr>
              <a:xfrm>
                <a:off x="6078971" y="1755807"/>
                <a:ext cx="1744229" cy="50249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보조지표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제공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D51455-D542-4916-8612-2B556D75A800}"/>
                  </a:ext>
                </a:extLst>
              </p:cNvPr>
              <p:cNvSpPr/>
              <p:nvPr/>
            </p:nvSpPr>
            <p:spPr>
              <a:xfrm>
                <a:off x="4234857" y="2379899"/>
                <a:ext cx="1744229" cy="50249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관심종목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뉴스 </a:t>
                </a:r>
                <a:endPara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제공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FB45DC2-A24A-4807-932E-038D0760BF51}"/>
                  </a:ext>
                </a:extLst>
              </p:cNvPr>
              <p:cNvSpPr/>
              <p:nvPr/>
            </p:nvSpPr>
            <p:spPr>
              <a:xfrm>
                <a:off x="6078971" y="2371646"/>
                <a:ext cx="1744229" cy="50249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B6C148-FCA6-46CC-8573-C9082E2D0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714" y="2966977"/>
              <a:ext cx="1045273" cy="1045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90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nhp</dc:creator>
  <cp:lastModifiedBy>장 재영</cp:lastModifiedBy>
  <cp:revision>7</cp:revision>
  <dcterms:created xsi:type="dcterms:W3CDTF">2022-02-03T05:19:34Z</dcterms:created>
  <dcterms:modified xsi:type="dcterms:W3CDTF">2022-02-11T08:18:54Z</dcterms:modified>
</cp:coreProperties>
</file>