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90" r:id="rId5"/>
    <p:sldId id="258" r:id="rId6"/>
    <p:sldId id="259" r:id="rId7"/>
    <p:sldId id="260" r:id="rId8"/>
    <p:sldId id="262" r:id="rId9"/>
    <p:sldId id="264" r:id="rId10"/>
    <p:sldId id="268" r:id="rId11"/>
    <p:sldId id="273" r:id="rId12"/>
    <p:sldId id="265" r:id="rId13"/>
    <p:sldId id="270" r:id="rId14"/>
    <p:sldId id="272" r:id="rId15"/>
    <p:sldId id="271" r:id="rId16"/>
    <p:sldId id="274" r:id="rId17"/>
    <p:sldId id="276" r:id="rId18"/>
    <p:sldId id="278" r:id="rId19"/>
    <p:sldId id="293" r:id="rId20"/>
    <p:sldId id="279" r:id="rId21"/>
    <p:sldId id="294" r:id="rId22"/>
    <p:sldId id="280" r:id="rId23"/>
    <p:sldId id="295" r:id="rId24"/>
    <p:sldId id="281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2" r:id="rId34"/>
    <p:sldId id="275" r:id="rId3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4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B12C5-EFB6-45AF-8ABE-B9BE575AD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BFB7D9-3977-4493-81BE-679940965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CC8C33-77AA-4BF2-9EC6-45328A59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A5FA-CB36-41DD-A03C-94BBBF2F5560}" type="datetimeFigureOut">
              <a:rPr lang="es-MX" smtClean="0"/>
              <a:t>05/05/2019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654D69-F023-4821-AE1C-EF0212F3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BE2D26-D8F1-4635-A771-F0AC6195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34FD-CE22-4DAF-970C-7CA472DB7C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438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5BFA7-0696-4376-A91F-8C7BF00A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09C1F7-9104-44A6-BE8A-EFA9FD1BB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F2FE56-55FC-4628-AADC-034945C0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A5FA-CB36-41DD-A03C-94BBBF2F5560}" type="datetimeFigureOut">
              <a:rPr lang="es-MX" smtClean="0"/>
              <a:t>05/05/2019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D95718-3D81-49A8-9D8A-0B2BC000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C7BFBA-6E1D-4CA6-B46F-6A17D127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34FD-CE22-4DAF-970C-7CA472DB7C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289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40E31A-B464-4B20-A516-791FAA5EA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00B7A4-B81B-4E3F-9568-7ABC883F9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C0D4E3-4AEB-45A6-9282-4D2B9C49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A5FA-CB36-41DD-A03C-94BBBF2F5560}" type="datetimeFigureOut">
              <a:rPr lang="es-MX" smtClean="0"/>
              <a:t>05/05/2019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6B1B66-DF06-4176-AA7E-906FEEA6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660A1E-74BD-4B6C-BD25-B0B626E9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34FD-CE22-4DAF-970C-7CA472DB7C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019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89F1B-F4C5-4DD2-B4B5-D3C0F41D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1784EB-38DA-43B2-81C1-5339A508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639961-BD98-45CB-819C-FFB42D0E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A5FA-CB36-41DD-A03C-94BBBF2F5560}" type="datetimeFigureOut">
              <a:rPr lang="es-MX" smtClean="0"/>
              <a:t>05/05/2019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A25C39-8E7E-4D76-A67E-EB30F67A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C43170-A750-437D-BFD0-2553E2C86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34FD-CE22-4DAF-970C-7CA472DB7C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284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1C21C-BC33-49C8-96A5-88977665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8BF32E-8E03-4437-B04A-975313EA9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E51B5E-3F25-41BF-8F83-63D92C97C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A5FA-CB36-41DD-A03C-94BBBF2F5560}" type="datetimeFigureOut">
              <a:rPr lang="es-MX" smtClean="0"/>
              <a:t>05/05/2019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441B77-A2D0-4AEE-B847-81645086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904CAB-59A3-45EE-A074-C240B9B6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34FD-CE22-4DAF-970C-7CA472DB7C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847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EA67C-889E-4E9A-B9D6-7728BDE0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6EE585-7A71-4FD7-AD05-1B1AEDD97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C88755-E540-49ED-A3B3-F7E76CCBA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F9628E-B14C-42C0-B7C1-60427FE9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A5FA-CB36-41DD-A03C-94BBBF2F5560}" type="datetimeFigureOut">
              <a:rPr lang="es-MX" smtClean="0"/>
              <a:t>05/05/2019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547C71-53FF-4994-B5C6-517FFAEC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99D66F-F61E-46AB-A2A4-49797A9A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34FD-CE22-4DAF-970C-7CA472DB7C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915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B7443-C141-4219-8471-0F7124552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F08A76-BBF3-4FB8-9174-C6DE90FB7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3CF955-FD86-488F-B142-94B179B51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C10B70F-FB70-4063-9066-586C0C04B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958259-F797-4E47-AC2C-AA4BF2186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6C64C45-DBE3-44A9-82C4-1CECF134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A5FA-CB36-41DD-A03C-94BBBF2F5560}" type="datetimeFigureOut">
              <a:rPr lang="es-MX" smtClean="0"/>
              <a:t>05/05/2019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4B8B408-D583-4892-B794-49C86E0F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67D2FB-B239-4F4F-9BC7-FE4D204A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34FD-CE22-4DAF-970C-7CA472DB7C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310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35843-4F70-4FFA-BD59-65C32941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140506-6ACE-44FD-8549-636F5BE2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A5FA-CB36-41DD-A03C-94BBBF2F5560}" type="datetimeFigureOut">
              <a:rPr lang="es-MX" smtClean="0"/>
              <a:t>05/05/2019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8377DD-3457-458C-8432-BE73C537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F6E304-DD5B-455A-A10D-D3152A48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34FD-CE22-4DAF-970C-7CA472DB7C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89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9DBAB9-73AC-4668-AA1B-5A8F457AE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A5FA-CB36-41DD-A03C-94BBBF2F5560}" type="datetimeFigureOut">
              <a:rPr lang="es-MX" smtClean="0"/>
              <a:t>05/05/2019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50B7D7-684A-48B1-815E-0A1726CE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E77FDF-A3D0-43F1-A02B-72F3DFC3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34FD-CE22-4DAF-970C-7CA472DB7C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11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91154-ABAB-446F-8831-B21ECAD64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7A1774-82AC-4086-8C8B-0CB315136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3E278D-2664-421E-B4B5-7C5C8B7B4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5546C0-3DF7-4D08-A4E2-398FB0C0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A5FA-CB36-41DD-A03C-94BBBF2F5560}" type="datetimeFigureOut">
              <a:rPr lang="es-MX" smtClean="0"/>
              <a:t>05/05/2019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E305F3-85E1-4ACC-8740-5BA5EA4E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388F4E-616A-4A30-B733-FF572BA8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34FD-CE22-4DAF-970C-7CA472DB7C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187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00717-8235-4396-AAD3-5AE757AE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4BCDEB-E006-4316-A5C7-116F66E49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0E5B27-A649-4A25-85AF-C06AE4EFE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7CA252-2D1E-4E5A-9895-D0CB4D44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A5FA-CB36-41DD-A03C-94BBBF2F5560}" type="datetimeFigureOut">
              <a:rPr lang="es-MX" smtClean="0"/>
              <a:t>05/05/2019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487992-13CC-4F6D-9BEA-A656139E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89E912-8071-4685-B4E3-2B03E113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34FD-CE22-4DAF-970C-7CA472DB7C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522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1A8A129-6223-44C4-8122-92F2B2F9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79FBCC-DF55-4A6D-8422-0A9E054CB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22FA7D-D914-4C3C-A28E-068B4DBEC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6A5FA-CB36-41DD-A03C-94BBBF2F5560}" type="datetimeFigureOut">
              <a:rPr lang="es-MX" smtClean="0"/>
              <a:t>05/05/2019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D0C53A-AC64-456F-94FE-C391D2DB1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6F710B-F421-4CE1-B74A-6612310BF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E34FD-CE22-4DAF-970C-7CA472DB7C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62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216D4F1-7FC5-4218-8692-8B580E28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8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AF0B346-CFE9-4F8D-8C72-923A1989F6E6}"/>
              </a:ext>
            </a:extLst>
          </p:cNvPr>
          <p:cNvSpPr txBox="1"/>
          <p:nvPr/>
        </p:nvSpPr>
        <p:spPr>
          <a:xfrm>
            <a:off x="8415130" y="3697356"/>
            <a:ext cx="2570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Administrador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0026441-BCF3-4F0F-AAAE-198AD87704B1}"/>
              </a:ext>
            </a:extLst>
          </p:cNvPr>
          <p:cNvSpPr txBox="1"/>
          <p:nvPr/>
        </p:nvSpPr>
        <p:spPr>
          <a:xfrm>
            <a:off x="609600" y="2584174"/>
            <a:ext cx="199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Tendrá acceso total</a:t>
            </a:r>
          </a:p>
        </p:txBody>
      </p:sp>
    </p:spTree>
    <p:extLst>
      <p:ext uri="{BB962C8B-B14F-4D97-AF65-F5344CB8AC3E}">
        <p14:creationId xmlns:p14="http://schemas.microsoft.com/office/powerpoint/2010/main" val="2432983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F2B7898-445F-4C31-9C00-35AFD48E6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1" r="73541" b="81884"/>
          <a:stretch/>
        </p:blipFill>
        <p:spPr>
          <a:xfrm>
            <a:off x="255103" y="230183"/>
            <a:ext cx="1166193" cy="92333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3E386F8-9EC0-4BD7-8E36-62E3538F92A9}"/>
              </a:ext>
            </a:extLst>
          </p:cNvPr>
          <p:cNvSpPr txBox="1"/>
          <p:nvPr/>
        </p:nvSpPr>
        <p:spPr>
          <a:xfrm>
            <a:off x="1421296" y="230183"/>
            <a:ext cx="3959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Administración portuaria integral de Salina Cruz, S.A. de C.V.</a:t>
            </a:r>
          </a:p>
          <a:p>
            <a:pPr algn="ctr"/>
            <a:r>
              <a:rPr lang="es-MX" dirty="0"/>
              <a:t>Préstamo de equipos y accesorios</a:t>
            </a:r>
          </a:p>
          <a:p>
            <a:pPr algn="ctr"/>
            <a:r>
              <a:rPr lang="es-MX" dirty="0"/>
              <a:t>Subgerencia de informática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DA20209F-ED94-4C69-A6EE-2E4C9839A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154314"/>
              </p:ext>
            </p:extLst>
          </p:nvPr>
        </p:nvGraphicFramePr>
        <p:xfrm>
          <a:off x="255103" y="1759364"/>
          <a:ext cx="564839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508">
                  <a:extLst>
                    <a:ext uri="{9D8B030D-6E8A-4147-A177-3AD203B41FA5}">
                      <a16:colId xmlns:a16="http://schemas.microsoft.com/office/drawing/2014/main" val="3837299614"/>
                    </a:ext>
                  </a:extLst>
                </a:gridCol>
                <a:gridCol w="529389">
                  <a:extLst>
                    <a:ext uri="{9D8B030D-6E8A-4147-A177-3AD203B41FA5}">
                      <a16:colId xmlns:a16="http://schemas.microsoft.com/office/drawing/2014/main" val="2446016334"/>
                    </a:ext>
                  </a:extLst>
                </a:gridCol>
                <a:gridCol w="705853">
                  <a:extLst>
                    <a:ext uri="{9D8B030D-6E8A-4147-A177-3AD203B41FA5}">
                      <a16:colId xmlns:a16="http://schemas.microsoft.com/office/drawing/2014/main" val="1428586114"/>
                    </a:ext>
                  </a:extLst>
                </a:gridCol>
                <a:gridCol w="657726">
                  <a:extLst>
                    <a:ext uri="{9D8B030D-6E8A-4147-A177-3AD203B41FA5}">
                      <a16:colId xmlns:a16="http://schemas.microsoft.com/office/drawing/2014/main" val="1716161865"/>
                    </a:ext>
                  </a:extLst>
                </a:gridCol>
                <a:gridCol w="834189">
                  <a:extLst>
                    <a:ext uri="{9D8B030D-6E8A-4147-A177-3AD203B41FA5}">
                      <a16:colId xmlns:a16="http://schemas.microsoft.com/office/drawing/2014/main" val="3448087578"/>
                    </a:ext>
                  </a:extLst>
                </a:gridCol>
                <a:gridCol w="1080674">
                  <a:extLst>
                    <a:ext uri="{9D8B030D-6E8A-4147-A177-3AD203B41FA5}">
                      <a16:colId xmlns:a16="http://schemas.microsoft.com/office/drawing/2014/main" val="3435407224"/>
                    </a:ext>
                  </a:extLst>
                </a:gridCol>
                <a:gridCol w="1101052">
                  <a:extLst>
                    <a:ext uri="{9D8B030D-6E8A-4147-A177-3AD203B41FA5}">
                      <a16:colId xmlns:a16="http://schemas.microsoft.com/office/drawing/2014/main" val="3200938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err="1"/>
                        <a:t>Descrip</a:t>
                      </a:r>
                      <a:r>
                        <a:rPr lang="es-MX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No. parte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Area</a:t>
                      </a:r>
                      <a:r>
                        <a:rPr lang="es-MX" sz="1200" dirty="0"/>
                        <a:t> de trabajo</a:t>
                      </a:r>
                    </a:p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/>
                        <a:t>Solicita</a:t>
                      </a:r>
                    </a:p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Entrega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Fecha </a:t>
                      </a:r>
                      <a:r>
                        <a:rPr lang="es-MX" sz="1200" dirty="0" err="1"/>
                        <a:t>prestamo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Fecha de devolución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379533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A5A90A6A-2395-4F01-A245-260D5D660F00}"/>
              </a:ext>
            </a:extLst>
          </p:cNvPr>
          <p:cNvSpPr txBox="1"/>
          <p:nvPr/>
        </p:nvSpPr>
        <p:spPr>
          <a:xfrm>
            <a:off x="7437783" y="289240"/>
            <a:ext cx="3959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Administración portuaria integral de Salina Cruz, S.A. de C.V.</a:t>
            </a:r>
          </a:p>
          <a:p>
            <a:pPr algn="ctr"/>
            <a:r>
              <a:rPr lang="es-MX" dirty="0"/>
              <a:t>Préstamo de equipos y accesorios</a:t>
            </a:r>
          </a:p>
          <a:p>
            <a:pPr algn="ctr"/>
            <a:r>
              <a:rPr lang="es-MX" dirty="0"/>
              <a:t>Subgerencia de informática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A16923A-C9B2-48C3-A989-0562C96339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1" r="73541" b="81884"/>
          <a:stretch/>
        </p:blipFill>
        <p:spPr>
          <a:xfrm>
            <a:off x="6470375" y="368682"/>
            <a:ext cx="1166193" cy="92333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0F171D6-A647-4F8D-8914-FFB97FA019D9}"/>
              </a:ext>
            </a:extLst>
          </p:cNvPr>
          <p:cNvSpPr txBox="1"/>
          <p:nvPr/>
        </p:nvSpPr>
        <p:spPr>
          <a:xfrm>
            <a:off x="838199" y="5024021"/>
            <a:ext cx="94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autoriza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76296AA-D101-41BA-BCB4-A03C670DE4E1}"/>
              </a:ext>
            </a:extLst>
          </p:cNvPr>
          <p:cNvSpPr txBox="1"/>
          <p:nvPr/>
        </p:nvSpPr>
        <p:spPr>
          <a:xfrm>
            <a:off x="3137535" y="5024021"/>
            <a:ext cx="76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recibe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2766FED-289A-473F-B605-4C1EB6249FBB}"/>
              </a:ext>
            </a:extLst>
          </p:cNvPr>
          <p:cNvSpPr txBox="1"/>
          <p:nvPr/>
        </p:nvSpPr>
        <p:spPr>
          <a:xfrm>
            <a:off x="411112" y="4654689"/>
            <a:ext cx="179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______________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482320F-4876-4A1D-83A0-1AC953602BC6}"/>
              </a:ext>
            </a:extLst>
          </p:cNvPr>
          <p:cNvSpPr txBox="1"/>
          <p:nvPr/>
        </p:nvSpPr>
        <p:spPr>
          <a:xfrm>
            <a:off x="2637183" y="4654689"/>
            <a:ext cx="179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______________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891959F-65CF-483E-8EBD-33FEBD77DB63}"/>
              </a:ext>
            </a:extLst>
          </p:cNvPr>
          <p:cNvSpPr txBox="1"/>
          <p:nvPr/>
        </p:nvSpPr>
        <p:spPr>
          <a:xfrm>
            <a:off x="7590193" y="4937885"/>
            <a:ext cx="94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autoriza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67B2DAF-4707-4FD2-A893-F87B7D8FADDE}"/>
              </a:ext>
            </a:extLst>
          </p:cNvPr>
          <p:cNvSpPr txBox="1"/>
          <p:nvPr/>
        </p:nvSpPr>
        <p:spPr>
          <a:xfrm>
            <a:off x="9889529" y="4937885"/>
            <a:ext cx="76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recibe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AE2654-2FC7-4354-B3DA-EE1A2A984E4B}"/>
              </a:ext>
            </a:extLst>
          </p:cNvPr>
          <p:cNvSpPr txBox="1"/>
          <p:nvPr/>
        </p:nvSpPr>
        <p:spPr>
          <a:xfrm>
            <a:off x="7163106" y="4568553"/>
            <a:ext cx="179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______________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2FC5DC1-48AC-46A1-8125-2B022E7EB6D9}"/>
              </a:ext>
            </a:extLst>
          </p:cNvPr>
          <p:cNvSpPr txBox="1"/>
          <p:nvPr/>
        </p:nvSpPr>
        <p:spPr>
          <a:xfrm>
            <a:off x="9389177" y="4568553"/>
            <a:ext cx="179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______________</a:t>
            </a:r>
          </a:p>
        </p:txBody>
      </p:sp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481AA49C-AF23-4793-A5FA-424C999FA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361273"/>
              </p:ext>
            </p:extLst>
          </p:nvPr>
        </p:nvGraphicFramePr>
        <p:xfrm>
          <a:off x="6327034" y="1767386"/>
          <a:ext cx="564839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508">
                  <a:extLst>
                    <a:ext uri="{9D8B030D-6E8A-4147-A177-3AD203B41FA5}">
                      <a16:colId xmlns:a16="http://schemas.microsoft.com/office/drawing/2014/main" val="3837299614"/>
                    </a:ext>
                  </a:extLst>
                </a:gridCol>
                <a:gridCol w="529389">
                  <a:extLst>
                    <a:ext uri="{9D8B030D-6E8A-4147-A177-3AD203B41FA5}">
                      <a16:colId xmlns:a16="http://schemas.microsoft.com/office/drawing/2014/main" val="2446016334"/>
                    </a:ext>
                  </a:extLst>
                </a:gridCol>
                <a:gridCol w="705853">
                  <a:extLst>
                    <a:ext uri="{9D8B030D-6E8A-4147-A177-3AD203B41FA5}">
                      <a16:colId xmlns:a16="http://schemas.microsoft.com/office/drawing/2014/main" val="1428586114"/>
                    </a:ext>
                  </a:extLst>
                </a:gridCol>
                <a:gridCol w="657726">
                  <a:extLst>
                    <a:ext uri="{9D8B030D-6E8A-4147-A177-3AD203B41FA5}">
                      <a16:colId xmlns:a16="http://schemas.microsoft.com/office/drawing/2014/main" val="1716161865"/>
                    </a:ext>
                  </a:extLst>
                </a:gridCol>
                <a:gridCol w="834189">
                  <a:extLst>
                    <a:ext uri="{9D8B030D-6E8A-4147-A177-3AD203B41FA5}">
                      <a16:colId xmlns:a16="http://schemas.microsoft.com/office/drawing/2014/main" val="3448087578"/>
                    </a:ext>
                  </a:extLst>
                </a:gridCol>
                <a:gridCol w="1080674">
                  <a:extLst>
                    <a:ext uri="{9D8B030D-6E8A-4147-A177-3AD203B41FA5}">
                      <a16:colId xmlns:a16="http://schemas.microsoft.com/office/drawing/2014/main" val="3435407224"/>
                    </a:ext>
                  </a:extLst>
                </a:gridCol>
                <a:gridCol w="1101052">
                  <a:extLst>
                    <a:ext uri="{9D8B030D-6E8A-4147-A177-3AD203B41FA5}">
                      <a16:colId xmlns:a16="http://schemas.microsoft.com/office/drawing/2014/main" val="3200938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err="1"/>
                        <a:t>Descrip</a:t>
                      </a:r>
                      <a:r>
                        <a:rPr lang="es-MX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No. parte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Area</a:t>
                      </a:r>
                      <a:r>
                        <a:rPr lang="es-MX" sz="1200" dirty="0"/>
                        <a:t> de trabajo</a:t>
                      </a:r>
                    </a:p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/>
                        <a:t>Solicita</a:t>
                      </a:r>
                    </a:p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Entrega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Fecha </a:t>
                      </a:r>
                      <a:r>
                        <a:rPr lang="es-MX" sz="1200" dirty="0" err="1"/>
                        <a:t>prestamo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Fecha de devolución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379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80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A40935E-A9FC-43FA-89FF-3FD8218B35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0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52C278A-932A-4507-8F21-8D6D667808A1}"/>
              </a:ext>
            </a:extLst>
          </p:cNvPr>
          <p:cNvSpPr/>
          <p:nvPr/>
        </p:nvSpPr>
        <p:spPr>
          <a:xfrm>
            <a:off x="5009322" y="1007165"/>
            <a:ext cx="2425148" cy="463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Adeudos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13E6C7C-E039-4C6F-A573-4A91C9D78A32}"/>
              </a:ext>
            </a:extLst>
          </p:cNvPr>
          <p:cNvSpPr/>
          <p:nvPr/>
        </p:nvSpPr>
        <p:spPr>
          <a:xfrm>
            <a:off x="2080591" y="1749287"/>
            <a:ext cx="7885044" cy="5108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E6C3F19-CEB3-4219-A6D7-83D0EEC7C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952497"/>
              </p:ext>
            </p:extLst>
          </p:nvPr>
        </p:nvGraphicFramePr>
        <p:xfrm>
          <a:off x="2157896" y="1749287"/>
          <a:ext cx="552627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67">
                  <a:extLst>
                    <a:ext uri="{9D8B030D-6E8A-4147-A177-3AD203B41FA5}">
                      <a16:colId xmlns:a16="http://schemas.microsoft.com/office/drawing/2014/main" val="1877470466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934101554"/>
                    </a:ext>
                  </a:extLst>
                </a:gridCol>
                <a:gridCol w="882316">
                  <a:extLst>
                    <a:ext uri="{9D8B030D-6E8A-4147-A177-3AD203B41FA5}">
                      <a16:colId xmlns:a16="http://schemas.microsoft.com/office/drawing/2014/main" val="3552658596"/>
                    </a:ext>
                  </a:extLst>
                </a:gridCol>
                <a:gridCol w="1203158">
                  <a:extLst>
                    <a:ext uri="{9D8B030D-6E8A-4147-A177-3AD203B41FA5}">
                      <a16:colId xmlns:a16="http://schemas.microsoft.com/office/drawing/2014/main" val="689742252"/>
                    </a:ext>
                  </a:extLst>
                </a:gridCol>
                <a:gridCol w="994610">
                  <a:extLst>
                    <a:ext uri="{9D8B030D-6E8A-4147-A177-3AD203B41FA5}">
                      <a16:colId xmlns:a16="http://schemas.microsoft.com/office/drawing/2014/main" val="2707251446"/>
                    </a:ext>
                  </a:extLst>
                </a:gridCol>
                <a:gridCol w="946483">
                  <a:extLst>
                    <a:ext uri="{9D8B030D-6E8A-4147-A177-3AD203B41FA5}">
                      <a16:colId xmlns:a16="http://schemas.microsoft.com/office/drawing/2014/main" val="4180186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#Solicitud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solicitante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Area</a:t>
                      </a:r>
                      <a:r>
                        <a:rPr lang="es-MX" sz="1200" dirty="0"/>
                        <a:t> de 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/>
                        <a:t>Fecha de solicitud</a:t>
                      </a:r>
                    </a:p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8373"/>
                  </a:ext>
                </a:extLst>
              </a:tr>
            </a:tbl>
          </a:graphicData>
        </a:graphic>
      </p:graphicFrame>
      <p:pic>
        <p:nvPicPr>
          <p:cNvPr id="9" name="Marcador de contenido 5">
            <a:extLst>
              <a:ext uri="{FF2B5EF4-FFF2-40B4-BE49-F238E27FC236}">
                <a16:creationId xmlns:a16="http://schemas.microsoft.com/office/drawing/2014/main" id="{E60DEE79-BE25-49AE-BCA8-413434A26E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204" r="84685" b="14063"/>
          <a:stretch/>
        </p:blipFill>
        <p:spPr>
          <a:xfrm>
            <a:off x="0" y="5767009"/>
            <a:ext cx="1961322" cy="37809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14CD1C8-D3DB-4375-8902-FA4BB46FC71F}"/>
              </a:ext>
            </a:extLst>
          </p:cNvPr>
          <p:cNvSpPr txBox="1"/>
          <p:nvPr/>
        </p:nvSpPr>
        <p:spPr>
          <a:xfrm>
            <a:off x="11287" y="4576902"/>
            <a:ext cx="1957473" cy="2411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solicitud</a:t>
            </a:r>
          </a:p>
        </p:txBody>
      </p:sp>
      <p:pic>
        <p:nvPicPr>
          <p:cNvPr id="10" name="Marcador de contenido 5">
            <a:extLst>
              <a:ext uri="{FF2B5EF4-FFF2-40B4-BE49-F238E27FC236}">
                <a16:creationId xmlns:a16="http://schemas.microsoft.com/office/drawing/2014/main" id="{1000D30C-8690-422C-83D2-1D509328BB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204" r="84685" b="14063"/>
          <a:stretch/>
        </p:blipFill>
        <p:spPr>
          <a:xfrm>
            <a:off x="0" y="5847801"/>
            <a:ext cx="1961322" cy="313565"/>
          </a:xfrm>
          <a:prstGeom prst="rect">
            <a:avLst/>
          </a:prstGeom>
        </p:spPr>
      </p:pic>
      <p:pic>
        <p:nvPicPr>
          <p:cNvPr id="11" name="Marcador de contenido 5">
            <a:extLst>
              <a:ext uri="{FF2B5EF4-FFF2-40B4-BE49-F238E27FC236}">
                <a16:creationId xmlns:a16="http://schemas.microsoft.com/office/drawing/2014/main" id="{94FC002B-F804-43AA-9C24-E7FDDFB16B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204" r="84685" b="14063"/>
          <a:stretch/>
        </p:blipFill>
        <p:spPr>
          <a:xfrm>
            <a:off x="15884" y="5936153"/>
            <a:ext cx="1852269" cy="30422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5B32341-04A1-40DF-BC85-16A710CFC446}"/>
              </a:ext>
            </a:extLst>
          </p:cNvPr>
          <p:cNvSpPr txBox="1"/>
          <p:nvPr/>
        </p:nvSpPr>
        <p:spPr>
          <a:xfrm>
            <a:off x="19693" y="2935710"/>
            <a:ext cx="1957473" cy="2131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catalogo</a:t>
            </a:r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A284C2FA-DAD2-4B34-8080-5699764DE4F5}"/>
              </a:ext>
            </a:extLst>
          </p:cNvPr>
          <p:cNvSpPr/>
          <p:nvPr/>
        </p:nvSpPr>
        <p:spPr>
          <a:xfrm flipV="1">
            <a:off x="1602083" y="3013710"/>
            <a:ext cx="82970" cy="7624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257B54D-25F6-42C3-AAC5-7078CB0EFD98}"/>
              </a:ext>
            </a:extLst>
          </p:cNvPr>
          <p:cNvSpPr txBox="1"/>
          <p:nvPr/>
        </p:nvSpPr>
        <p:spPr>
          <a:xfrm>
            <a:off x="19891" y="3645482"/>
            <a:ext cx="1957473" cy="4624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Registro desechos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CB36A55-ED32-46FB-8C38-E06476349242}"/>
              </a:ext>
            </a:extLst>
          </p:cNvPr>
          <p:cNvSpPr txBox="1"/>
          <p:nvPr/>
        </p:nvSpPr>
        <p:spPr>
          <a:xfrm>
            <a:off x="13175" y="3158706"/>
            <a:ext cx="1957473" cy="4624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 err="1">
                <a:solidFill>
                  <a:schemeClr val="bg1"/>
                </a:solidFill>
              </a:rPr>
              <a:t>bitacora</a:t>
            </a:r>
            <a:endParaRPr lang="es-MX" sz="1400" baseline="-25000" dirty="0">
              <a:solidFill>
                <a:schemeClr val="bg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3804F1A-70B9-453A-B467-0E230D7AC575}"/>
              </a:ext>
            </a:extLst>
          </p:cNvPr>
          <p:cNvSpPr txBox="1"/>
          <p:nvPr/>
        </p:nvSpPr>
        <p:spPr>
          <a:xfrm>
            <a:off x="15883" y="4109196"/>
            <a:ext cx="1957473" cy="4624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Prestamos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FBC7FAC-E3C3-4694-BF71-DC9579D35679}"/>
              </a:ext>
            </a:extLst>
          </p:cNvPr>
          <p:cNvSpPr txBox="1"/>
          <p:nvPr/>
        </p:nvSpPr>
        <p:spPr>
          <a:xfrm>
            <a:off x="15885" y="5238489"/>
            <a:ext cx="1957473" cy="4624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usuarios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0C8A6D8-C586-49DC-BD2F-E9E9FDF1DD3C}"/>
              </a:ext>
            </a:extLst>
          </p:cNvPr>
          <p:cNvSpPr txBox="1"/>
          <p:nvPr/>
        </p:nvSpPr>
        <p:spPr>
          <a:xfrm>
            <a:off x="15884" y="5710059"/>
            <a:ext cx="1957473" cy="4624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 err="1">
                <a:solidFill>
                  <a:schemeClr val="bg1"/>
                </a:solidFill>
              </a:rPr>
              <a:t>configuracion</a:t>
            </a:r>
            <a:endParaRPr lang="es-MX" sz="1400" baseline="-25000" dirty="0">
              <a:solidFill>
                <a:schemeClr val="bg1"/>
              </a:solidFill>
            </a:endParaRPr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CA13BB39-746B-414E-9F5A-52F5147B20E3}"/>
              </a:ext>
            </a:extLst>
          </p:cNvPr>
          <p:cNvSpPr/>
          <p:nvPr/>
        </p:nvSpPr>
        <p:spPr>
          <a:xfrm flipV="1">
            <a:off x="1645990" y="3368007"/>
            <a:ext cx="82970" cy="7624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89B5A59D-0431-4702-AB71-5E754803EC51}"/>
              </a:ext>
            </a:extLst>
          </p:cNvPr>
          <p:cNvSpPr/>
          <p:nvPr/>
        </p:nvSpPr>
        <p:spPr>
          <a:xfrm flipV="1">
            <a:off x="1637562" y="4306659"/>
            <a:ext cx="82970" cy="7624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23972B1-AF98-4C8A-9E60-D35AB8222836}"/>
              </a:ext>
            </a:extLst>
          </p:cNvPr>
          <p:cNvSpPr txBox="1"/>
          <p:nvPr/>
        </p:nvSpPr>
        <p:spPr>
          <a:xfrm>
            <a:off x="11287" y="5018181"/>
            <a:ext cx="1957473" cy="2359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devoluciones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BDFAE18-E975-4B81-BB9A-3984708F8B37}"/>
              </a:ext>
            </a:extLst>
          </p:cNvPr>
          <p:cNvSpPr txBox="1"/>
          <p:nvPr/>
        </p:nvSpPr>
        <p:spPr>
          <a:xfrm>
            <a:off x="0" y="4808959"/>
            <a:ext cx="1957473" cy="23596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Usuarios </a:t>
            </a:r>
            <a:r>
              <a:rPr lang="es-MX" sz="1400" baseline="-25000" dirty="0" err="1">
                <a:solidFill>
                  <a:schemeClr val="bg1"/>
                </a:solidFill>
              </a:rPr>
              <a:t>adeudores</a:t>
            </a:r>
            <a:endParaRPr lang="es-MX" sz="1400" baseline="-25000" dirty="0">
              <a:solidFill>
                <a:schemeClr val="bg1"/>
              </a:solidFill>
            </a:endParaRPr>
          </a:p>
        </p:txBody>
      </p:sp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C53E695D-DC08-4EC2-99C4-668682268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67375"/>
              </p:ext>
            </p:extLst>
          </p:nvPr>
        </p:nvGraphicFramePr>
        <p:xfrm>
          <a:off x="3836504" y="3376543"/>
          <a:ext cx="477078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261">
                  <a:extLst>
                    <a:ext uri="{9D8B030D-6E8A-4147-A177-3AD203B41FA5}">
                      <a16:colId xmlns:a16="http://schemas.microsoft.com/office/drawing/2014/main" val="2806739386"/>
                    </a:ext>
                  </a:extLst>
                </a:gridCol>
                <a:gridCol w="1590261">
                  <a:extLst>
                    <a:ext uri="{9D8B030D-6E8A-4147-A177-3AD203B41FA5}">
                      <a16:colId xmlns:a16="http://schemas.microsoft.com/office/drawing/2014/main" val="3324781480"/>
                    </a:ext>
                  </a:extLst>
                </a:gridCol>
                <a:gridCol w="1590261">
                  <a:extLst>
                    <a:ext uri="{9D8B030D-6E8A-4147-A177-3AD203B41FA5}">
                      <a16:colId xmlns:a16="http://schemas.microsoft.com/office/drawing/2014/main" val="266686232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Devolución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7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entrega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recibe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fecha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663064457"/>
                  </a:ext>
                </a:extLst>
              </a:tr>
            </a:tbl>
          </a:graphicData>
        </a:graphic>
      </p:graphicFrame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0117530-5586-41E4-A854-56716CA39CD9}"/>
              </a:ext>
            </a:extLst>
          </p:cNvPr>
          <p:cNvSpPr/>
          <p:nvPr/>
        </p:nvSpPr>
        <p:spPr>
          <a:xfrm>
            <a:off x="5751443" y="4303643"/>
            <a:ext cx="1086679" cy="37084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Registrar</a:t>
            </a:r>
          </a:p>
        </p:txBody>
      </p:sp>
    </p:spTree>
    <p:extLst>
      <p:ext uri="{BB962C8B-B14F-4D97-AF65-F5344CB8AC3E}">
        <p14:creationId xmlns:p14="http://schemas.microsoft.com/office/powerpoint/2010/main" val="3800773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A40935E-A9FC-43FA-89FF-3FD8218B35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0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52C278A-932A-4507-8F21-8D6D667808A1}"/>
              </a:ext>
            </a:extLst>
          </p:cNvPr>
          <p:cNvSpPr/>
          <p:nvPr/>
        </p:nvSpPr>
        <p:spPr>
          <a:xfrm>
            <a:off x="5009322" y="1007165"/>
            <a:ext cx="2425148" cy="463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Módulo de Préstamo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13E6C7C-E039-4C6F-A573-4A91C9D78A32}"/>
              </a:ext>
            </a:extLst>
          </p:cNvPr>
          <p:cNvSpPr/>
          <p:nvPr/>
        </p:nvSpPr>
        <p:spPr>
          <a:xfrm>
            <a:off x="2080591" y="1749287"/>
            <a:ext cx="7885044" cy="5108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E6C3F19-CEB3-4219-A6D7-83D0EEC7C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686262"/>
              </p:ext>
            </p:extLst>
          </p:nvPr>
        </p:nvGraphicFramePr>
        <p:xfrm>
          <a:off x="2157896" y="1749287"/>
          <a:ext cx="49320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03">
                  <a:extLst>
                    <a:ext uri="{9D8B030D-6E8A-4147-A177-3AD203B41FA5}">
                      <a16:colId xmlns:a16="http://schemas.microsoft.com/office/drawing/2014/main" val="1877470466"/>
                    </a:ext>
                  </a:extLst>
                </a:gridCol>
                <a:gridCol w="986403">
                  <a:extLst>
                    <a:ext uri="{9D8B030D-6E8A-4147-A177-3AD203B41FA5}">
                      <a16:colId xmlns:a16="http://schemas.microsoft.com/office/drawing/2014/main" val="934101554"/>
                    </a:ext>
                  </a:extLst>
                </a:gridCol>
                <a:gridCol w="986403">
                  <a:extLst>
                    <a:ext uri="{9D8B030D-6E8A-4147-A177-3AD203B41FA5}">
                      <a16:colId xmlns:a16="http://schemas.microsoft.com/office/drawing/2014/main" val="3552658596"/>
                    </a:ext>
                  </a:extLst>
                </a:gridCol>
                <a:gridCol w="647591">
                  <a:extLst>
                    <a:ext uri="{9D8B030D-6E8A-4147-A177-3AD203B41FA5}">
                      <a16:colId xmlns:a16="http://schemas.microsoft.com/office/drawing/2014/main" val="689742252"/>
                    </a:ext>
                  </a:extLst>
                </a:gridCol>
                <a:gridCol w="1325215">
                  <a:extLst>
                    <a:ext uri="{9D8B030D-6E8A-4147-A177-3AD203B41FA5}">
                      <a16:colId xmlns:a16="http://schemas.microsoft.com/office/drawing/2014/main" val="2707251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#Solicitud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Entrega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Recibe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Fecha devolución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8373"/>
                  </a:ext>
                </a:extLst>
              </a:tr>
            </a:tbl>
          </a:graphicData>
        </a:graphic>
      </p:graphicFrame>
      <p:pic>
        <p:nvPicPr>
          <p:cNvPr id="9" name="Marcador de contenido 5">
            <a:extLst>
              <a:ext uri="{FF2B5EF4-FFF2-40B4-BE49-F238E27FC236}">
                <a16:creationId xmlns:a16="http://schemas.microsoft.com/office/drawing/2014/main" id="{E60DEE79-BE25-49AE-BCA8-413434A26E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204" r="84685" b="14063"/>
          <a:stretch/>
        </p:blipFill>
        <p:spPr>
          <a:xfrm>
            <a:off x="0" y="5767009"/>
            <a:ext cx="1961322" cy="37809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14CD1C8-D3DB-4375-8902-FA4BB46FC71F}"/>
              </a:ext>
            </a:extLst>
          </p:cNvPr>
          <p:cNvSpPr txBox="1"/>
          <p:nvPr/>
        </p:nvSpPr>
        <p:spPr>
          <a:xfrm>
            <a:off x="11287" y="4576902"/>
            <a:ext cx="1957473" cy="2411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solicitud</a:t>
            </a:r>
          </a:p>
        </p:txBody>
      </p:sp>
      <p:pic>
        <p:nvPicPr>
          <p:cNvPr id="10" name="Marcador de contenido 5">
            <a:extLst>
              <a:ext uri="{FF2B5EF4-FFF2-40B4-BE49-F238E27FC236}">
                <a16:creationId xmlns:a16="http://schemas.microsoft.com/office/drawing/2014/main" id="{1000D30C-8690-422C-83D2-1D509328BB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204" r="84685" b="14063"/>
          <a:stretch/>
        </p:blipFill>
        <p:spPr>
          <a:xfrm>
            <a:off x="0" y="5847801"/>
            <a:ext cx="1961322" cy="313565"/>
          </a:xfrm>
          <a:prstGeom prst="rect">
            <a:avLst/>
          </a:prstGeom>
        </p:spPr>
      </p:pic>
      <p:pic>
        <p:nvPicPr>
          <p:cNvPr id="11" name="Marcador de contenido 5">
            <a:extLst>
              <a:ext uri="{FF2B5EF4-FFF2-40B4-BE49-F238E27FC236}">
                <a16:creationId xmlns:a16="http://schemas.microsoft.com/office/drawing/2014/main" id="{94FC002B-F804-43AA-9C24-E7FDDFB16B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204" r="84685" b="14063"/>
          <a:stretch/>
        </p:blipFill>
        <p:spPr>
          <a:xfrm>
            <a:off x="15884" y="5936153"/>
            <a:ext cx="1852269" cy="30422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5B32341-04A1-40DF-BC85-16A710CFC446}"/>
              </a:ext>
            </a:extLst>
          </p:cNvPr>
          <p:cNvSpPr txBox="1"/>
          <p:nvPr/>
        </p:nvSpPr>
        <p:spPr>
          <a:xfrm>
            <a:off x="19693" y="2935710"/>
            <a:ext cx="1957473" cy="2131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catalogo</a:t>
            </a:r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A284C2FA-DAD2-4B34-8080-5699764DE4F5}"/>
              </a:ext>
            </a:extLst>
          </p:cNvPr>
          <p:cNvSpPr/>
          <p:nvPr/>
        </p:nvSpPr>
        <p:spPr>
          <a:xfrm flipV="1">
            <a:off x="1602083" y="3013710"/>
            <a:ext cx="82970" cy="7624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257B54D-25F6-42C3-AAC5-7078CB0EFD98}"/>
              </a:ext>
            </a:extLst>
          </p:cNvPr>
          <p:cNvSpPr txBox="1"/>
          <p:nvPr/>
        </p:nvSpPr>
        <p:spPr>
          <a:xfrm>
            <a:off x="19891" y="3645482"/>
            <a:ext cx="1957473" cy="4624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Registro desechos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CB36A55-ED32-46FB-8C38-E06476349242}"/>
              </a:ext>
            </a:extLst>
          </p:cNvPr>
          <p:cNvSpPr txBox="1"/>
          <p:nvPr/>
        </p:nvSpPr>
        <p:spPr>
          <a:xfrm>
            <a:off x="13175" y="3158706"/>
            <a:ext cx="1957473" cy="4624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 err="1">
                <a:solidFill>
                  <a:schemeClr val="bg1"/>
                </a:solidFill>
              </a:rPr>
              <a:t>bitacora</a:t>
            </a:r>
            <a:endParaRPr lang="es-MX" sz="1400" baseline="-25000" dirty="0">
              <a:solidFill>
                <a:schemeClr val="bg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3804F1A-70B9-453A-B467-0E230D7AC575}"/>
              </a:ext>
            </a:extLst>
          </p:cNvPr>
          <p:cNvSpPr txBox="1"/>
          <p:nvPr/>
        </p:nvSpPr>
        <p:spPr>
          <a:xfrm>
            <a:off x="15883" y="4109196"/>
            <a:ext cx="1957473" cy="4624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Prestamos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FBC7FAC-E3C3-4694-BF71-DC9579D35679}"/>
              </a:ext>
            </a:extLst>
          </p:cNvPr>
          <p:cNvSpPr txBox="1"/>
          <p:nvPr/>
        </p:nvSpPr>
        <p:spPr>
          <a:xfrm>
            <a:off x="15885" y="5238489"/>
            <a:ext cx="1957473" cy="4624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usuarios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0C8A6D8-C586-49DC-BD2F-E9E9FDF1DD3C}"/>
              </a:ext>
            </a:extLst>
          </p:cNvPr>
          <p:cNvSpPr txBox="1"/>
          <p:nvPr/>
        </p:nvSpPr>
        <p:spPr>
          <a:xfrm>
            <a:off x="15884" y="5710059"/>
            <a:ext cx="1957473" cy="4624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 err="1">
                <a:solidFill>
                  <a:schemeClr val="bg1"/>
                </a:solidFill>
              </a:rPr>
              <a:t>configuracion</a:t>
            </a:r>
            <a:endParaRPr lang="es-MX" sz="1400" baseline="-25000" dirty="0">
              <a:solidFill>
                <a:schemeClr val="bg1"/>
              </a:solidFill>
            </a:endParaRPr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CA13BB39-746B-414E-9F5A-52F5147B20E3}"/>
              </a:ext>
            </a:extLst>
          </p:cNvPr>
          <p:cNvSpPr/>
          <p:nvPr/>
        </p:nvSpPr>
        <p:spPr>
          <a:xfrm flipV="1">
            <a:off x="1645990" y="3368007"/>
            <a:ext cx="82970" cy="7624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89B5A59D-0431-4702-AB71-5E754803EC51}"/>
              </a:ext>
            </a:extLst>
          </p:cNvPr>
          <p:cNvSpPr/>
          <p:nvPr/>
        </p:nvSpPr>
        <p:spPr>
          <a:xfrm flipV="1">
            <a:off x="1637562" y="4306659"/>
            <a:ext cx="82970" cy="7624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23972B1-AF98-4C8A-9E60-D35AB8222836}"/>
              </a:ext>
            </a:extLst>
          </p:cNvPr>
          <p:cNvSpPr txBox="1"/>
          <p:nvPr/>
        </p:nvSpPr>
        <p:spPr>
          <a:xfrm>
            <a:off x="11287" y="5048399"/>
            <a:ext cx="1957473" cy="23596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devoluciones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BDFAE18-E975-4B81-BB9A-3984708F8B37}"/>
              </a:ext>
            </a:extLst>
          </p:cNvPr>
          <p:cNvSpPr txBox="1"/>
          <p:nvPr/>
        </p:nvSpPr>
        <p:spPr>
          <a:xfrm>
            <a:off x="19693" y="4825043"/>
            <a:ext cx="1957473" cy="2359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Usuarios </a:t>
            </a:r>
            <a:r>
              <a:rPr lang="es-MX" sz="1400" baseline="-25000" dirty="0" err="1">
                <a:solidFill>
                  <a:schemeClr val="bg1"/>
                </a:solidFill>
              </a:rPr>
              <a:t>adeudores</a:t>
            </a:r>
            <a:endParaRPr lang="es-MX" sz="14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8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A40935E-A9FC-43FA-89FF-3FD8218B35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0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52C278A-932A-4507-8F21-8D6D667808A1}"/>
              </a:ext>
            </a:extLst>
          </p:cNvPr>
          <p:cNvSpPr/>
          <p:nvPr/>
        </p:nvSpPr>
        <p:spPr>
          <a:xfrm>
            <a:off x="4688482" y="1007165"/>
            <a:ext cx="2425148" cy="463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Empleados/solicitantes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13E6C7C-E039-4C6F-A573-4A91C9D78A32}"/>
              </a:ext>
            </a:extLst>
          </p:cNvPr>
          <p:cNvSpPr/>
          <p:nvPr/>
        </p:nvSpPr>
        <p:spPr>
          <a:xfrm>
            <a:off x="2080591" y="1749287"/>
            <a:ext cx="7885044" cy="5108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E6C3F19-CEB3-4219-A6D7-83D0EEC7C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911874"/>
              </p:ext>
            </p:extLst>
          </p:nvPr>
        </p:nvGraphicFramePr>
        <p:xfrm>
          <a:off x="2226365" y="2902446"/>
          <a:ext cx="59634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826">
                  <a:extLst>
                    <a:ext uri="{9D8B030D-6E8A-4147-A177-3AD203B41FA5}">
                      <a16:colId xmlns:a16="http://schemas.microsoft.com/office/drawing/2014/main" val="1877470466"/>
                    </a:ext>
                  </a:extLst>
                </a:gridCol>
                <a:gridCol w="848139">
                  <a:extLst>
                    <a:ext uri="{9D8B030D-6E8A-4147-A177-3AD203B41FA5}">
                      <a16:colId xmlns:a16="http://schemas.microsoft.com/office/drawing/2014/main" val="934101554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3552658596"/>
                    </a:ext>
                  </a:extLst>
                </a:gridCol>
                <a:gridCol w="1258957">
                  <a:extLst>
                    <a:ext uri="{9D8B030D-6E8A-4147-A177-3AD203B41FA5}">
                      <a16:colId xmlns:a16="http://schemas.microsoft.com/office/drawing/2014/main" val="689742252"/>
                    </a:ext>
                  </a:extLst>
                </a:gridCol>
                <a:gridCol w="742122">
                  <a:extLst>
                    <a:ext uri="{9D8B030D-6E8A-4147-A177-3AD203B41FA5}">
                      <a16:colId xmlns:a16="http://schemas.microsoft.com/office/drawing/2014/main" val="320118375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54345946"/>
                    </a:ext>
                  </a:extLst>
                </a:gridCol>
                <a:gridCol w="742121">
                  <a:extLst>
                    <a:ext uri="{9D8B030D-6E8A-4147-A177-3AD203B41FA5}">
                      <a16:colId xmlns:a16="http://schemas.microsoft.com/office/drawing/2014/main" val="159535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Nombre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Apellido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Area</a:t>
                      </a:r>
                      <a:r>
                        <a:rPr lang="es-MX" sz="1200" dirty="0"/>
                        <a:t> de 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contraseña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8373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7E8E0B50-DAB1-43C1-A9FD-A9CB45187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196480"/>
              </p:ext>
            </p:extLst>
          </p:nvPr>
        </p:nvGraphicFramePr>
        <p:xfrm>
          <a:off x="2226364" y="1928523"/>
          <a:ext cx="59369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635">
                  <a:extLst>
                    <a:ext uri="{9D8B030D-6E8A-4147-A177-3AD203B41FA5}">
                      <a16:colId xmlns:a16="http://schemas.microsoft.com/office/drawing/2014/main" val="1877470466"/>
                    </a:ext>
                  </a:extLst>
                </a:gridCol>
                <a:gridCol w="1019634">
                  <a:extLst>
                    <a:ext uri="{9D8B030D-6E8A-4147-A177-3AD203B41FA5}">
                      <a16:colId xmlns:a16="http://schemas.microsoft.com/office/drawing/2014/main" val="3552658596"/>
                    </a:ext>
                  </a:extLst>
                </a:gridCol>
                <a:gridCol w="1326920">
                  <a:extLst>
                    <a:ext uri="{9D8B030D-6E8A-4147-A177-3AD203B41FA5}">
                      <a16:colId xmlns:a16="http://schemas.microsoft.com/office/drawing/2014/main" val="689742252"/>
                    </a:ext>
                  </a:extLst>
                </a:gridCol>
                <a:gridCol w="781743">
                  <a:extLst>
                    <a:ext uri="{9D8B030D-6E8A-4147-A177-3AD203B41FA5}">
                      <a16:colId xmlns:a16="http://schemas.microsoft.com/office/drawing/2014/main" val="3997790637"/>
                    </a:ext>
                  </a:extLst>
                </a:gridCol>
                <a:gridCol w="1046921">
                  <a:extLst>
                    <a:ext uri="{9D8B030D-6E8A-4147-A177-3AD203B41FA5}">
                      <a16:colId xmlns:a16="http://schemas.microsoft.com/office/drawing/2014/main" val="120459919"/>
                    </a:ext>
                  </a:extLst>
                </a:gridCol>
                <a:gridCol w="742122">
                  <a:extLst>
                    <a:ext uri="{9D8B030D-6E8A-4147-A177-3AD203B41FA5}">
                      <a16:colId xmlns:a16="http://schemas.microsoft.com/office/drawing/2014/main" val="2916830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Nombre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Apellido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Area</a:t>
                      </a:r>
                      <a:r>
                        <a:rPr lang="es-MX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 trabajo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usuario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contraseña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tipo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18373"/>
                  </a:ext>
                </a:extLst>
              </a:tr>
            </a:tbl>
          </a:graphicData>
        </a:graphic>
      </p:graphicFrame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C8B79B2-8F05-42CF-8458-50537994F1B9}"/>
              </a:ext>
            </a:extLst>
          </p:cNvPr>
          <p:cNvSpPr/>
          <p:nvPr/>
        </p:nvSpPr>
        <p:spPr>
          <a:xfrm>
            <a:off x="8399668" y="1928523"/>
            <a:ext cx="876853" cy="37084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Registrar</a:t>
            </a:r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25EC1178-A97F-42AB-8D34-25189761CCF5}"/>
              </a:ext>
            </a:extLst>
          </p:cNvPr>
          <p:cNvSpPr/>
          <p:nvPr/>
        </p:nvSpPr>
        <p:spPr>
          <a:xfrm flipV="1">
            <a:off x="7909912" y="2078803"/>
            <a:ext cx="159026" cy="9939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CB13C27F-0318-4915-A71F-DC60C32EF1C7}"/>
              </a:ext>
            </a:extLst>
          </p:cNvPr>
          <p:cNvGrpSpPr/>
          <p:nvPr/>
        </p:nvGrpSpPr>
        <p:grpSpPr>
          <a:xfrm>
            <a:off x="0" y="2902446"/>
            <a:ext cx="1977364" cy="3337932"/>
            <a:chOff x="0" y="3609474"/>
            <a:chExt cx="1977364" cy="2630904"/>
          </a:xfrm>
        </p:grpSpPr>
        <p:pic>
          <p:nvPicPr>
            <p:cNvPr id="9" name="Marcador de contenido 5">
              <a:extLst>
                <a:ext uri="{FF2B5EF4-FFF2-40B4-BE49-F238E27FC236}">
                  <a16:creationId xmlns:a16="http://schemas.microsoft.com/office/drawing/2014/main" id="{E60DEE79-BE25-49AE-BCA8-413434A26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204" r="84685" b="14063"/>
            <a:stretch/>
          </p:blipFill>
          <p:spPr>
            <a:xfrm>
              <a:off x="0" y="5767009"/>
              <a:ext cx="1961322" cy="378097"/>
            </a:xfrm>
            <a:prstGeom prst="rect">
              <a:avLst/>
            </a:prstGeom>
          </p:spPr>
        </p:pic>
        <p:pic>
          <p:nvPicPr>
            <p:cNvPr id="12" name="Marcador de contenido 5">
              <a:extLst>
                <a:ext uri="{FF2B5EF4-FFF2-40B4-BE49-F238E27FC236}">
                  <a16:creationId xmlns:a16="http://schemas.microsoft.com/office/drawing/2014/main" id="{24E9B25C-A82E-41B4-ACD9-039F75DE4A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204" r="84685" b="14063"/>
            <a:stretch/>
          </p:blipFill>
          <p:spPr>
            <a:xfrm>
              <a:off x="0" y="5767009"/>
              <a:ext cx="1961322" cy="378097"/>
            </a:xfrm>
            <a:prstGeom prst="rect">
              <a:avLst/>
            </a:prstGeom>
          </p:spPr>
        </p:pic>
        <p:pic>
          <p:nvPicPr>
            <p:cNvPr id="14" name="Marcador de contenido 5">
              <a:extLst>
                <a:ext uri="{FF2B5EF4-FFF2-40B4-BE49-F238E27FC236}">
                  <a16:creationId xmlns:a16="http://schemas.microsoft.com/office/drawing/2014/main" id="{D9F88B8A-8195-4AB6-9210-CCAC17D0F0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204" r="84685" b="14063"/>
            <a:stretch/>
          </p:blipFill>
          <p:spPr>
            <a:xfrm>
              <a:off x="0" y="5847801"/>
              <a:ext cx="1961322" cy="313565"/>
            </a:xfrm>
            <a:prstGeom prst="rect">
              <a:avLst/>
            </a:prstGeom>
          </p:spPr>
        </p:pic>
        <p:pic>
          <p:nvPicPr>
            <p:cNvPr id="15" name="Marcador de contenido 5">
              <a:extLst>
                <a:ext uri="{FF2B5EF4-FFF2-40B4-BE49-F238E27FC236}">
                  <a16:creationId xmlns:a16="http://schemas.microsoft.com/office/drawing/2014/main" id="{1A5D1D90-14B0-40BA-BBE5-FDB138FE42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204" r="84685" b="14063"/>
            <a:stretch/>
          </p:blipFill>
          <p:spPr>
            <a:xfrm>
              <a:off x="15884" y="5936153"/>
              <a:ext cx="1852269" cy="304225"/>
            </a:xfrm>
            <a:prstGeom prst="rect">
              <a:avLst/>
            </a:prstGeom>
          </p:spPr>
        </p:pic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0C2DD450-AC90-42E0-9B25-8D7BE95A0C0C}"/>
                </a:ext>
              </a:extLst>
            </p:cNvPr>
            <p:cNvSpPr txBox="1"/>
            <p:nvPr/>
          </p:nvSpPr>
          <p:spPr>
            <a:xfrm>
              <a:off x="19693" y="3609474"/>
              <a:ext cx="1957473" cy="21319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catalogo</a:t>
              </a:r>
            </a:p>
          </p:txBody>
        </p:sp>
        <p:sp>
          <p:nvSpPr>
            <p:cNvPr id="17" name="Triángulo isósceles 16">
              <a:extLst>
                <a:ext uri="{FF2B5EF4-FFF2-40B4-BE49-F238E27FC236}">
                  <a16:creationId xmlns:a16="http://schemas.microsoft.com/office/drawing/2014/main" id="{01BD7B9D-5300-4336-B22B-FA6E1D129C7E}"/>
                </a:ext>
              </a:extLst>
            </p:cNvPr>
            <p:cNvSpPr/>
            <p:nvPr/>
          </p:nvSpPr>
          <p:spPr>
            <a:xfrm flipV="1">
              <a:off x="1602083" y="3687474"/>
              <a:ext cx="82970" cy="762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87A42FA6-C953-4717-BA9D-DBA1818C9AA3}"/>
                </a:ext>
              </a:extLst>
            </p:cNvPr>
            <p:cNvSpPr txBox="1"/>
            <p:nvPr/>
          </p:nvSpPr>
          <p:spPr>
            <a:xfrm>
              <a:off x="19891" y="4319246"/>
              <a:ext cx="1957473" cy="4624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Registro desechos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DD065ACB-1D8B-4AF3-8DB3-0D03A091C483}"/>
                </a:ext>
              </a:extLst>
            </p:cNvPr>
            <p:cNvSpPr txBox="1"/>
            <p:nvPr/>
          </p:nvSpPr>
          <p:spPr>
            <a:xfrm>
              <a:off x="13175" y="3832470"/>
              <a:ext cx="1957473" cy="4624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 err="1">
                  <a:solidFill>
                    <a:schemeClr val="bg1"/>
                  </a:solidFill>
                </a:rPr>
                <a:t>bitacora</a:t>
              </a:r>
              <a:endParaRPr lang="es-MX" sz="1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1DFA3949-25FB-4510-998A-CBF70BD52959}"/>
                </a:ext>
              </a:extLst>
            </p:cNvPr>
            <p:cNvSpPr txBox="1"/>
            <p:nvPr/>
          </p:nvSpPr>
          <p:spPr>
            <a:xfrm>
              <a:off x="15883" y="4782960"/>
              <a:ext cx="1957473" cy="4624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Prestamos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561DE64E-C175-4C43-A270-3B0731658097}"/>
                </a:ext>
              </a:extLst>
            </p:cNvPr>
            <p:cNvSpPr txBox="1"/>
            <p:nvPr/>
          </p:nvSpPr>
          <p:spPr>
            <a:xfrm>
              <a:off x="15885" y="5238489"/>
              <a:ext cx="1957473" cy="4624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usuarios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F61E8556-B288-459D-BB65-6CBE4929D5E2}"/>
                </a:ext>
              </a:extLst>
            </p:cNvPr>
            <p:cNvSpPr txBox="1"/>
            <p:nvPr/>
          </p:nvSpPr>
          <p:spPr>
            <a:xfrm>
              <a:off x="15884" y="5710059"/>
              <a:ext cx="1957473" cy="4624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 err="1">
                  <a:solidFill>
                    <a:schemeClr val="bg1"/>
                  </a:solidFill>
                </a:rPr>
                <a:t>configuracion</a:t>
              </a:r>
              <a:endParaRPr lang="es-MX" sz="1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3" name="Triángulo isósceles 22">
              <a:extLst>
                <a:ext uri="{FF2B5EF4-FFF2-40B4-BE49-F238E27FC236}">
                  <a16:creationId xmlns:a16="http://schemas.microsoft.com/office/drawing/2014/main" id="{40481C63-62E8-429E-90FF-05AD3DF319D5}"/>
                </a:ext>
              </a:extLst>
            </p:cNvPr>
            <p:cNvSpPr/>
            <p:nvPr/>
          </p:nvSpPr>
          <p:spPr>
            <a:xfrm flipV="1">
              <a:off x="1645990" y="4041771"/>
              <a:ext cx="82970" cy="762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4" name="Triángulo isósceles 23">
              <a:extLst>
                <a:ext uri="{FF2B5EF4-FFF2-40B4-BE49-F238E27FC236}">
                  <a16:creationId xmlns:a16="http://schemas.microsoft.com/office/drawing/2014/main" id="{11B31F04-CED3-41BD-A453-FD2938BEF4EA}"/>
                </a:ext>
              </a:extLst>
            </p:cNvPr>
            <p:cNvSpPr/>
            <p:nvPr/>
          </p:nvSpPr>
          <p:spPr>
            <a:xfrm flipV="1">
              <a:off x="1637562" y="4980423"/>
              <a:ext cx="82970" cy="762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844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A40935E-A9FC-43FA-89FF-3FD8218B35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0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52C278A-932A-4507-8F21-8D6D667808A1}"/>
              </a:ext>
            </a:extLst>
          </p:cNvPr>
          <p:cNvSpPr/>
          <p:nvPr/>
        </p:nvSpPr>
        <p:spPr>
          <a:xfrm>
            <a:off x="5009322" y="1007165"/>
            <a:ext cx="2425148" cy="463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configuracion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13E6C7C-E039-4C6F-A573-4A91C9D78A32}"/>
              </a:ext>
            </a:extLst>
          </p:cNvPr>
          <p:cNvSpPr/>
          <p:nvPr/>
        </p:nvSpPr>
        <p:spPr>
          <a:xfrm>
            <a:off x="2080591" y="1749287"/>
            <a:ext cx="7885044" cy="5108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70BA96C-730A-454A-8F6B-057D8EFB4A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65" t="24149" r="18261"/>
          <a:stretch/>
        </p:blipFill>
        <p:spPr>
          <a:xfrm>
            <a:off x="2080591" y="1605713"/>
            <a:ext cx="7885044" cy="453939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B5A1D35-530B-4DDD-8D95-F20476B7846F}"/>
              </a:ext>
            </a:extLst>
          </p:cNvPr>
          <p:cNvSpPr/>
          <p:nvPr/>
        </p:nvSpPr>
        <p:spPr>
          <a:xfrm>
            <a:off x="4277802" y="2305878"/>
            <a:ext cx="1113182" cy="1113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4AD6488-E2DC-4E27-B779-7090AB4007F0}"/>
              </a:ext>
            </a:extLst>
          </p:cNvPr>
          <p:cNvSpPr/>
          <p:nvPr/>
        </p:nvSpPr>
        <p:spPr>
          <a:xfrm>
            <a:off x="4277802" y="3368737"/>
            <a:ext cx="1818198" cy="1113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4A19767-FF6B-4113-A1DD-1077CF7702E9}"/>
              </a:ext>
            </a:extLst>
          </p:cNvPr>
          <p:cNvSpPr/>
          <p:nvPr/>
        </p:nvSpPr>
        <p:spPr>
          <a:xfrm>
            <a:off x="4277802" y="2826705"/>
            <a:ext cx="1113182" cy="1113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15EFD2C-B4CD-4819-86F3-58F0BF2C1C4F}"/>
              </a:ext>
            </a:extLst>
          </p:cNvPr>
          <p:cNvSpPr/>
          <p:nvPr/>
        </p:nvSpPr>
        <p:spPr>
          <a:xfrm>
            <a:off x="2879696" y="3244133"/>
            <a:ext cx="6518745" cy="3578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0E70F6B-0719-474C-A0ED-2CEFC6236814}"/>
              </a:ext>
            </a:extLst>
          </p:cNvPr>
          <p:cNvGrpSpPr/>
          <p:nvPr/>
        </p:nvGrpSpPr>
        <p:grpSpPr>
          <a:xfrm>
            <a:off x="0" y="2938023"/>
            <a:ext cx="1977364" cy="3207083"/>
            <a:chOff x="0" y="3593436"/>
            <a:chExt cx="1977364" cy="2646942"/>
          </a:xfrm>
        </p:grpSpPr>
        <p:pic>
          <p:nvPicPr>
            <p:cNvPr id="9" name="Marcador de contenido 5">
              <a:extLst>
                <a:ext uri="{FF2B5EF4-FFF2-40B4-BE49-F238E27FC236}">
                  <a16:creationId xmlns:a16="http://schemas.microsoft.com/office/drawing/2014/main" id="{E60DEE79-BE25-49AE-BCA8-413434A26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0204" r="84685" b="14063"/>
            <a:stretch/>
          </p:blipFill>
          <p:spPr>
            <a:xfrm>
              <a:off x="0" y="5767009"/>
              <a:ext cx="1961322" cy="378097"/>
            </a:xfrm>
            <a:prstGeom prst="rect">
              <a:avLst/>
            </a:prstGeom>
          </p:spPr>
        </p:pic>
        <p:pic>
          <p:nvPicPr>
            <p:cNvPr id="11" name="Marcador de contenido 5">
              <a:extLst>
                <a:ext uri="{FF2B5EF4-FFF2-40B4-BE49-F238E27FC236}">
                  <a16:creationId xmlns:a16="http://schemas.microsoft.com/office/drawing/2014/main" id="{8B38CDD9-D872-4DA1-880E-0A25988772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0204" r="84685" b="14063"/>
            <a:stretch/>
          </p:blipFill>
          <p:spPr>
            <a:xfrm>
              <a:off x="0" y="5767009"/>
              <a:ext cx="1961322" cy="378097"/>
            </a:xfrm>
            <a:prstGeom prst="rect">
              <a:avLst/>
            </a:prstGeom>
          </p:spPr>
        </p:pic>
        <p:pic>
          <p:nvPicPr>
            <p:cNvPr id="16" name="Marcador de contenido 5">
              <a:extLst>
                <a:ext uri="{FF2B5EF4-FFF2-40B4-BE49-F238E27FC236}">
                  <a16:creationId xmlns:a16="http://schemas.microsoft.com/office/drawing/2014/main" id="{F68177FF-136E-4B35-9FC5-E3EB724D9A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0204" r="84685" b="14063"/>
            <a:stretch/>
          </p:blipFill>
          <p:spPr>
            <a:xfrm>
              <a:off x="0" y="5847801"/>
              <a:ext cx="1961322" cy="313565"/>
            </a:xfrm>
            <a:prstGeom prst="rect">
              <a:avLst/>
            </a:prstGeom>
          </p:spPr>
        </p:pic>
        <p:pic>
          <p:nvPicPr>
            <p:cNvPr id="17" name="Marcador de contenido 5">
              <a:extLst>
                <a:ext uri="{FF2B5EF4-FFF2-40B4-BE49-F238E27FC236}">
                  <a16:creationId xmlns:a16="http://schemas.microsoft.com/office/drawing/2014/main" id="{103E33B7-DD04-49A2-A1D0-E210EAEB18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0204" r="84685" b="14063"/>
            <a:stretch/>
          </p:blipFill>
          <p:spPr>
            <a:xfrm>
              <a:off x="15884" y="5936153"/>
              <a:ext cx="1852269" cy="304225"/>
            </a:xfrm>
            <a:prstGeom prst="rect">
              <a:avLst/>
            </a:prstGeom>
          </p:spPr>
        </p:pic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D03B5EB5-B66E-438F-84C8-E30ACFCF6151}"/>
                </a:ext>
              </a:extLst>
            </p:cNvPr>
            <p:cNvSpPr txBox="1"/>
            <p:nvPr/>
          </p:nvSpPr>
          <p:spPr>
            <a:xfrm>
              <a:off x="19693" y="3593436"/>
              <a:ext cx="1957473" cy="21319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catalogo</a:t>
              </a:r>
            </a:p>
          </p:txBody>
        </p:sp>
        <p:sp>
          <p:nvSpPr>
            <p:cNvPr id="19" name="Triángulo isósceles 18">
              <a:extLst>
                <a:ext uri="{FF2B5EF4-FFF2-40B4-BE49-F238E27FC236}">
                  <a16:creationId xmlns:a16="http://schemas.microsoft.com/office/drawing/2014/main" id="{FB655166-9B41-4431-AF4B-AEB4B3BF7F1D}"/>
                </a:ext>
              </a:extLst>
            </p:cNvPr>
            <p:cNvSpPr/>
            <p:nvPr/>
          </p:nvSpPr>
          <p:spPr>
            <a:xfrm flipV="1">
              <a:off x="1602083" y="3671436"/>
              <a:ext cx="82970" cy="762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F5616C10-BB6A-4E05-83DC-E9D874863D7B}"/>
                </a:ext>
              </a:extLst>
            </p:cNvPr>
            <p:cNvSpPr txBox="1"/>
            <p:nvPr/>
          </p:nvSpPr>
          <p:spPr>
            <a:xfrm>
              <a:off x="19891" y="4303208"/>
              <a:ext cx="1957473" cy="4624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Registro desechos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BA0EFC6A-42F4-44A9-AE39-9D8555C15B8F}"/>
                </a:ext>
              </a:extLst>
            </p:cNvPr>
            <p:cNvSpPr txBox="1"/>
            <p:nvPr/>
          </p:nvSpPr>
          <p:spPr>
            <a:xfrm>
              <a:off x="13175" y="3816432"/>
              <a:ext cx="1957473" cy="4624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 err="1">
                  <a:solidFill>
                    <a:schemeClr val="bg1"/>
                  </a:solidFill>
                </a:rPr>
                <a:t>bitacora</a:t>
              </a:r>
              <a:endParaRPr lang="es-MX" sz="1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BA19EA32-7E75-4645-9E76-A55639145E22}"/>
                </a:ext>
              </a:extLst>
            </p:cNvPr>
            <p:cNvSpPr txBox="1"/>
            <p:nvPr/>
          </p:nvSpPr>
          <p:spPr>
            <a:xfrm>
              <a:off x="15883" y="4766922"/>
              <a:ext cx="1957473" cy="4624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Prestamos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7832255A-C1A8-4682-BEDE-73D65648B174}"/>
                </a:ext>
              </a:extLst>
            </p:cNvPr>
            <p:cNvSpPr txBox="1"/>
            <p:nvPr/>
          </p:nvSpPr>
          <p:spPr>
            <a:xfrm>
              <a:off x="15885" y="5238489"/>
              <a:ext cx="1957473" cy="4624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usuarios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459698C5-8D7F-42AA-9997-C413FB62BCD8}"/>
                </a:ext>
              </a:extLst>
            </p:cNvPr>
            <p:cNvSpPr txBox="1"/>
            <p:nvPr/>
          </p:nvSpPr>
          <p:spPr>
            <a:xfrm>
              <a:off x="15884" y="5710059"/>
              <a:ext cx="1957473" cy="4624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 err="1">
                  <a:solidFill>
                    <a:schemeClr val="bg1"/>
                  </a:solidFill>
                </a:rPr>
                <a:t>configuracion</a:t>
              </a:r>
              <a:endParaRPr lang="es-MX" sz="1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5" name="Triángulo isósceles 24">
              <a:extLst>
                <a:ext uri="{FF2B5EF4-FFF2-40B4-BE49-F238E27FC236}">
                  <a16:creationId xmlns:a16="http://schemas.microsoft.com/office/drawing/2014/main" id="{ECCFAC40-9C49-48AE-9C8A-F4A5B8A74034}"/>
                </a:ext>
              </a:extLst>
            </p:cNvPr>
            <p:cNvSpPr/>
            <p:nvPr/>
          </p:nvSpPr>
          <p:spPr>
            <a:xfrm flipV="1">
              <a:off x="1645990" y="4025733"/>
              <a:ext cx="82970" cy="762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6" name="Triángulo isósceles 25">
              <a:extLst>
                <a:ext uri="{FF2B5EF4-FFF2-40B4-BE49-F238E27FC236}">
                  <a16:creationId xmlns:a16="http://schemas.microsoft.com/office/drawing/2014/main" id="{AB7BE6EF-AE77-41F7-A927-0D70EC99E5B8}"/>
                </a:ext>
              </a:extLst>
            </p:cNvPr>
            <p:cNvSpPr/>
            <p:nvPr/>
          </p:nvSpPr>
          <p:spPr>
            <a:xfrm flipV="1">
              <a:off x="1637562" y="4964385"/>
              <a:ext cx="82970" cy="762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496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216D4F1-7FC5-4218-8692-8B580E28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8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AF0B346-CFE9-4F8D-8C72-923A1989F6E6}"/>
              </a:ext>
            </a:extLst>
          </p:cNvPr>
          <p:cNvSpPr txBox="1"/>
          <p:nvPr/>
        </p:nvSpPr>
        <p:spPr>
          <a:xfrm>
            <a:off x="8415130" y="3697356"/>
            <a:ext cx="2570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empleado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07B931C-29BF-4F22-B906-0264E9D1F93F}"/>
              </a:ext>
            </a:extLst>
          </p:cNvPr>
          <p:cNvSpPr txBox="1"/>
          <p:nvPr/>
        </p:nvSpPr>
        <p:spPr>
          <a:xfrm>
            <a:off x="675861" y="1391478"/>
            <a:ext cx="20408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Podrá ver solo los </a:t>
            </a:r>
            <a:r>
              <a:rPr lang="es-MX" dirty="0" err="1"/>
              <a:t>catalogos</a:t>
            </a:r>
            <a:r>
              <a:rPr lang="es-MX" dirty="0"/>
              <a:t>.</a:t>
            </a:r>
          </a:p>
          <a:p>
            <a:r>
              <a:rPr lang="es-MX" dirty="0"/>
              <a:t>Podrá realizar prestamos</a:t>
            </a:r>
          </a:p>
          <a:p>
            <a:r>
              <a:rPr lang="es-MX" dirty="0" err="1"/>
              <a:t>Podra</a:t>
            </a:r>
            <a:r>
              <a:rPr lang="es-MX" dirty="0"/>
              <a:t> registrar desechos</a:t>
            </a:r>
          </a:p>
          <a:p>
            <a:r>
              <a:rPr lang="es-MX" dirty="0" err="1"/>
              <a:t>Podra</a:t>
            </a:r>
            <a:r>
              <a:rPr lang="es-MX" dirty="0"/>
              <a:t> registrar salidas y entradas</a:t>
            </a:r>
          </a:p>
          <a:p>
            <a:r>
              <a:rPr lang="es-MX" dirty="0" err="1"/>
              <a:t>Podra</a:t>
            </a:r>
            <a:r>
              <a:rPr lang="es-MX" dirty="0"/>
              <a:t> registrar existencias</a:t>
            </a:r>
          </a:p>
        </p:txBody>
      </p:sp>
    </p:spTree>
    <p:extLst>
      <p:ext uri="{BB962C8B-B14F-4D97-AF65-F5344CB8AC3E}">
        <p14:creationId xmlns:p14="http://schemas.microsoft.com/office/powerpoint/2010/main" val="3082379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EE1C4D1-ADBE-4C3B-98EE-2FE122D227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8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Marcador de contenido 5">
            <a:extLst>
              <a:ext uri="{FF2B5EF4-FFF2-40B4-BE49-F238E27FC236}">
                <a16:creationId xmlns:a16="http://schemas.microsoft.com/office/drawing/2014/main" id="{27CD550C-875B-421F-A8F1-0E45CB0504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204" r="84685" b="14063"/>
          <a:stretch/>
        </p:blipFill>
        <p:spPr>
          <a:xfrm>
            <a:off x="0" y="5767009"/>
            <a:ext cx="1961322" cy="378097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BEED9687-6416-4B76-84D4-8FE1FF98AA9E}"/>
              </a:ext>
            </a:extLst>
          </p:cNvPr>
          <p:cNvGrpSpPr/>
          <p:nvPr/>
        </p:nvGrpSpPr>
        <p:grpSpPr>
          <a:xfrm>
            <a:off x="0" y="2967832"/>
            <a:ext cx="1969352" cy="2086283"/>
            <a:chOff x="5880467" y="2016084"/>
            <a:chExt cx="1969352" cy="961873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B190E3B2-A273-42A3-B549-7B855BA90E1B}"/>
                </a:ext>
              </a:extLst>
            </p:cNvPr>
            <p:cNvSpPr txBox="1"/>
            <p:nvPr/>
          </p:nvSpPr>
          <p:spPr>
            <a:xfrm>
              <a:off x="5888498" y="2016084"/>
              <a:ext cx="1961321" cy="2359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catalogo</a:t>
              </a:r>
            </a:p>
          </p:txBody>
        </p:sp>
        <p:sp>
          <p:nvSpPr>
            <p:cNvPr id="7" name="Triángulo isósceles 6">
              <a:extLst>
                <a:ext uri="{FF2B5EF4-FFF2-40B4-BE49-F238E27FC236}">
                  <a16:creationId xmlns:a16="http://schemas.microsoft.com/office/drawing/2014/main" id="{0ABF549B-CFE9-4466-BC06-0A546B5C8DA2}"/>
                </a:ext>
              </a:extLst>
            </p:cNvPr>
            <p:cNvSpPr/>
            <p:nvPr/>
          </p:nvSpPr>
          <p:spPr>
            <a:xfrm flipV="1">
              <a:off x="7467384" y="2133779"/>
              <a:ext cx="83133" cy="3890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013E8F7A-6128-478C-8646-29F82BA0310D}"/>
                </a:ext>
              </a:extLst>
            </p:cNvPr>
            <p:cNvSpPr txBox="1"/>
            <p:nvPr/>
          </p:nvSpPr>
          <p:spPr>
            <a:xfrm>
              <a:off x="5884483" y="2497975"/>
              <a:ext cx="1961321" cy="2359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Registro desechos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633097E3-180B-46B0-95E1-7DF525901456}"/>
                </a:ext>
              </a:extLst>
            </p:cNvPr>
            <p:cNvSpPr txBox="1"/>
            <p:nvPr/>
          </p:nvSpPr>
          <p:spPr>
            <a:xfrm>
              <a:off x="5884490" y="2252705"/>
              <a:ext cx="1961321" cy="2359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 err="1">
                  <a:solidFill>
                    <a:schemeClr val="bg1"/>
                  </a:solidFill>
                </a:rPr>
                <a:t>bitacora</a:t>
              </a:r>
              <a:endParaRPr lang="es-MX" sz="1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4E196DFB-7EF2-4CAA-A48D-D10709B67A26}"/>
                </a:ext>
              </a:extLst>
            </p:cNvPr>
            <p:cNvSpPr txBox="1"/>
            <p:nvPr/>
          </p:nvSpPr>
          <p:spPr>
            <a:xfrm>
              <a:off x="5880467" y="2741995"/>
              <a:ext cx="1961321" cy="2359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Prestamos</a:t>
              </a:r>
            </a:p>
          </p:txBody>
        </p:sp>
      </p:grp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068482DD-C9D2-4280-B9AE-E8BAE25E8355}"/>
              </a:ext>
            </a:extLst>
          </p:cNvPr>
          <p:cNvSpPr/>
          <p:nvPr/>
        </p:nvSpPr>
        <p:spPr>
          <a:xfrm flipV="1">
            <a:off x="1610981" y="3759531"/>
            <a:ext cx="83133" cy="843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79C5B4E6-C577-4362-8525-8D952AC28813}"/>
              </a:ext>
            </a:extLst>
          </p:cNvPr>
          <p:cNvSpPr/>
          <p:nvPr/>
        </p:nvSpPr>
        <p:spPr>
          <a:xfrm flipV="1">
            <a:off x="1610981" y="4786227"/>
            <a:ext cx="83133" cy="843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9ED1326-A3DD-435D-8723-65B901DD9A6B}"/>
              </a:ext>
            </a:extLst>
          </p:cNvPr>
          <p:cNvSpPr/>
          <p:nvPr/>
        </p:nvSpPr>
        <p:spPr>
          <a:xfrm>
            <a:off x="54264" y="5071592"/>
            <a:ext cx="1915088" cy="14277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A045580-15EA-4240-BAA4-000D59B4F4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801" r="83913" b="4320"/>
          <a:stretch/>
        </p:blipFill>
        <p:spPr>
          <a:xfrm>
            <a:off x="-1" y="5071592"/>
            <a:ext cx="1961322" cy="37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55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EE1C4D1-ADBE-4C3B-98EE-2FE122D227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8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BEED9687-6416-4B76-84D4-8FE1FF98AA9E}"/>
              </a:ext>
            </a:extLst>
          </p:cNvPr>
          <p:cNvGrpSpPr/>
          <p:nvPr/>
        </p:nvGrpSpPr>
        <p:grpSpPr>
          <a:xfrm>
            <a:off x="0" y="2967832"/>
            <a:ext cx="1969352" cy="2086283"/>
            <a:chOff x="5880467" y="2016084"/>
            <a:chExt cx="1969352" cy="961873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B190E3B2-A273-42A3-B549-7B855BA90E1B}"/>
                </a:ext>
              </a:extLst>
            </p:cNvPr>
            <p:cNvSpPr txBox="1"/>
            <p:nvPr/>
          </p:nvSpPr>
          <p:spPr>
            <a:xfrm>
              <a:off x="5888498" y="2016084"/>
              <a:ext cx="1961321" cy="2359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catalogo</a:t>
              </a:r>
            </a:p>
          </p:txBody>
        </p:sp>
        <p:sp>
          <p:nvSpPr>
            <p:cNvPr id="7" name="Triángulo isósceles 6">
              <a:extLst>
                <a:ext uri="{FF2B5EF4-FFF2-40B4-BE49-F238E27FC236}">
                  <a16:creationId xmlns:a16="http://schemas.microsoft.com/office/drawing/2014/main" id="{0ABF549B-CFE9-4466-BC06-0A546B5C8DA2}"/>
                </a:ext>
              </a:extLst>
            </p:cNvPr>
            <p:cNvSpPr/>
            <p:nvPr/>
          </p:nvSpPr>
          <p:spPr>
            <a:xfrm flipV="1">
              <a:off x="7467384" y="2133779"/>
              <a:ext cx="83133" cy="3890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013E8F7A-6128-478C-8646-29F82BA0310D}"/>
                </a:ext>
              </a:extLst>
            </p:cNvPr>
            <p:cNvSpPr txBox="1"/>
            <p:nvPr/>
          </p:nvSpPr>
          <p:spPr>
            <a:xfrm>
              <a:off x="5884483" y="2497975"/>
              <a:ext cx="1961321" cy="2359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Registro desechos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633097E3-180B-46B0-95E1-7DF525901456}"/>
                </a:ext>
              </a:extLst>
            </p:cNvPr>
            <p:cNvSpPr txBox="1"/>
            <p:nvPr/>
          </p:nvSpPr>
          <p:spPr>
            <a:xfrm>
              <a:off x="5884490" y="2252705"/>
              <a:ext cx="1961321" cy="2359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 err="1">
                  <a:solidFill>
                    <a:schemeClr val="bg1"/>
                  </a:solidFill>
                </a:rPr>
                <a:t>bitacora</a:t>
              </a:r>
              <a:endParaRPr lang="es-MX" sz="1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4E196DFB-7EF2-4CAA-A48D-D10709B67A26}"/>
                </a:ext>
              </a:extLst>
            </p:cNvPr>
            <p:cNvSpPr txBox="1"/>
            <p:nvPr/>
          </p:nvSpPr>
          <p:spPr>
            <a:xfrm>
              <a:off x="5880467" y="2741995"/>
              <a:ext cx="1961321" cy="2359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Prestamos</a:t>
              </a:r>
            </a:p>
          </p:txBody>
        </p:sp>
      </p:grp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068482DD-C9D2-4280-B9AE-E8BAE25E8355}"/>
              </a:ext>
            </a:extLst>
          </p:cNvPr>
          <p:cNvSpPr/>
          <p:nvPr/>
        </p:nvSpPr>
        <p:spPr>
          <a:xfrm flipV="1">
            <a:off x="1610981" y="3759531"/>
            <a:ext cx="83133" cy="843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79C5B4E6-C577-4362-8525-8D952AC28813}"/>
              </a:ext>
            </a:extLst>
          </p:cNvPr>
          <p:cNvSpPr/>
          <p:nvPr/>
        </p:nvSpPr>
        <p:spPr>
          <a:xfrm flipV="1">
            <a:off x="1610981" y="4786227"/>
            <a:ext cx="83133" cy="843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63D2815-29D4-4ED8-8E16-08BFC321B8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84"/>
          <a:stretch/>
        </p:blipFill>
        <p:spPr>
          <a:xfrm>
            <a:off x="0" y="0"/>
            <a:ext cx="12642574" cy="6858000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F3D17922-4B3A-401B-8B3C-7D3F9EFF5376}"/>
              </a:ext>
            </a:extLst>
          </p:cNvPr>
          <p:cNvSpPr/>
          <p:nvPr/>
        </p:nvSpPr>
        <p:spPr>
          <a:xfrm>
            <a:off x="2160104" y="1669774"/>
            <a:ext cx="8128003" cy="2597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F25CF88E-36FE-41CD-9DB7-D716EEA79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409083"/>
              </p:ext>
            </p:extLst>
          </p:nvPr>
        </p:nvGraphicFramePr>
        <p:xfrm>
          <a:off x="2243238" y="1979588"/>
          <a:ext cx="812800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1">
                  <a:extLst>
                    <a:ext uri="{9D8B030D-6E8A-4147-A177-3AD203B41FA5}">
                      <a16:colId xmlns:a16="http://schemas.microsoft.com/office/drawing/2014/main" val="401059661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97401244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05633758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5545143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16500428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822768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81498801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72732054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52310823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042508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90645761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11054261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927068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Descr</a:t>
                      </a:r>
                      <a:r>
                        <a:rPr lang="es-MX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U. Medida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No. Parte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Categ</a:t>
                      </a:r>
                      <a:r>
                        <a:rPr lang="es-MX" sz="1200" dirty="0"/>
                        <a:t>.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Seg</a:t>
                      </a:r>
                      <a:r>
                        <a:rPr lang="es-MX" sz="1200" dirty="0"/>
                        <a:t>. </a:t>
                      </a:r>
                      <a:r>
                        <a:rPr lang="es-MX" sz="1200" dirty="0" err="1"/>
                        <a:t>Amb</a:t>
                      </a:r>
                      <a:r>
                        <a:rPr lang="es-MX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Tipo residuo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Ubicación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Responsable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Observación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222685"/>
                  </a:ext>
                </a:extLst>
              </a:tr>
            </a:tbl>
          </a:graphicData>
        </a:graphic>
      </p:graphicFrame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EAC499D5-B8BD-47FE-BE9E-D0E489B47646}"/>
              </a:ext>
            </a:extLst>
          </p:cNvPr>
          <p:cNvSpPr/>
          <p:nvPr/>
        </p:nvSpPr>
        <p:spPr>
          <a:xfrm flipV="1">
            <a:off x="4595564" y="4007229"/>
            <a:ext cx="83133" cy="843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E0BBBA12-CBC2-4F94-B8D3-CC9AB09313B6}"/>
              </a:ext>
            </a:extLst>
          </p:cNvPr>
          <p:cNvSpPr/>
          <p:nvPr/>
        </p:nvSpPr>
        <p:spPr>
          <a:xfrm flipV="1">
            <a:off x="4611606" y="4536620"/>
            <a:ext cx="83133" cy="843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A4B8119-B28A-498D-8009-7CCC47631CCB}"/>
              </a:ext>
            </a:extLst>
          </p:cNvPr>
          <p:cNvSpPr txBox="1"/>
          <p:nvPr/>
        </p:nvSpPr>
        <p:spPr>
          <a:xfrm>
            <a:off x="1496" y="2980533"/>
            <a:ext cx="2072720" cy="2649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catalogo</a:t>
            </a:r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38EF78B1-2AA0-4BA2-863E-3A7DBFED3744}"/>
              </a:ext>
            </a:extLst>
          </p:cNvPr>
          <p:cNvSpPr/>
          <p:nvPr/>
        </p:nvSpPr>
        <p:spPr>
          <a:xfrm flipV="1">
            <a:off x="1677049" y="3077472"/>
            <a:ext cx="87855" cy="9476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F240A01-8EFF-46EE-9E59-E9FB0BF3F381}"/>
              </a:ext>
            </a:extLst>
          </p:cNvPr>
          <p:cNvSpPr txBox="1"/>
          <p:nvPr/>
        </p:nvSpPr>
        <p:spPr>
          <a:xfrm>
            <a:off x="4243" y="4108608"/>
            <a:ext cx="2072720" cy="5747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Registro desechos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9A6DF88-233F-4712-8A83-05A35B5364F6}"/>
              </a:ext>
            </a:extLst>
          </p:cNvPr>
          <p:cNvSpPr txBox="1"/>
          <p:nvPr/>
        </p:nvSpPr>
        <p:spPr>
          <a:xfrm>
            <a:off x="4250" y="3547262"/>
            <a:ext cx="2072720" cy="5747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 err="1">
                <a:solidFill>
                  <a:schemeClr val="bg1"/>
                </a:solidFill>
              </a:rPr>
              <a:t>bitacora</a:t>
            </a:r>
            <a:endParaRPr lang="es-MX" sz="1400" baseline="-25000" dirty="0">
              <a:solidFill>
                <a:schemeClr val="bg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8467AE2-0F5E-4670-977B-8F4963DB307E}"/>
              </a:ext>
            </a:extLst>
          </p:cNvPr>
          <p:cNvSpPr txBox="1"/>
          <p:nvPr/>
        </p:nvSpPr>
        <p:spPr>
          <a:xfrm>
            <a:off x="-1" y="4684922"/>
            <a:ext cx="2072720" cy="5747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Prestamos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DA6B4CF-4895-4682-A12A-5B51105AFFC2}"/>
              </a:ext>
            </a:extLst>
          </p:cNvPr>
          <p:cNvSpPr txBox="1"/>
          <p:nvPr/>
        </p:nvSpPr>
        <p:spPr>
          <a:xfrm>
            <a:off x="-1" y="3270008"/>
            <a:ext cx="2072720" cy="2649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Materiales</a:t>
            </a:r>
          </a:p>
        </p:txBody>
      </p:sp>
      <p:sp>
        <p:nvSpPr>
          <p:cNvPr id="39" name="Triángulo isósceles 38">
            <a:extLst>
              <a:ext uri="{FF2B5EF4-FFF2-40B4-BE49-F238E27FC236}">
                <a16:creationId xmlns:a16="http://schemas.microsoft.com/office/drawing/2014/main" id="{E1EAB37B-FE6B-48E5-A088-0A72804F25BD}"/>
              </a:ext>
            </a:extLst>
          </p:cNvPr>
          <p:cNvSpPr/>
          <p:nvPr/>
        </p:nvSpPr>
        <p:spPr>
          <a:xfrm flipV="1">
            <a:off x="1733197" y="3807385"/>
            <a:ext cx="87855" cy="9476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09F9A8C4-3391-4113-B3E0-9D472F696DC8}"/>
              </a:ext>
            </a:extLst>
          </p:cNvPr>
          <p:cNvGrpSpPr/>
          <p:nvPr/>
        </p:nvGrpSpPr>
        <p:grpSpPr>
          <a:xfrm>
            <a:off x="24823" y="4962417"/>
            <a:ext cx="2031595" cy="1787220"/>
            <a:chOff x="23820" y="4930333"/>
            <a:chExt cx="1969586" cy="1787220"/>
          </a:xfrm>
        </p:grpSpPr>
        <p:pic>
          <p:nvPicPr>
            <p:cNvPr id="5" name="Marcador de contenido 5">
              <a:extLst>
                <a:ext uri="{FF2B5EF4-FFF2-40B4-BE49-F238E27FC236}">
                  <a16:creationId xmlns:a16="http://schemas.microsoft.com/office/drawing/2014/main" id="{27CD550C-875B-421F-A8F1-0E45CB0504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0204" r="84685" b="14063"/>
            <a:stretch/>
          </p:blipFill>
          <p:spPr>
            <a:xfrm>
              <a:off x="32084" y="5767009"/>
              <a:ext cx="1961322" cy="378097"/>
            </a:xfrm>
            <a:prstGeom prst="rect">
              <a:avLst/>
            </a:prstGeom>
          </p:spPr>
        </p:pic>
        <p:pic>
          <p:nvPicPr>
            <p:cNvPr id="18" name="Marcador de contenido 5">
              <a:extLst>
                <a:ext uri="{FF2B5EF4-FFF2-40B4-BE49-F238E27FC236}">
                  <a16:creationId xmlns:a16="http://schemas.microsoft.com/office/drawing/2014/main" id="{05201B91-C7E8-4B0F-BF62-49F782CFEF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0204" r="84685" b="14063"/>
            <a:stretch/>
          </p:blipFill>
          <p:spPr>
            <a:xfrm>
              <a:off x="32084" y="6138070"/>
              <a:ext cx="1961322" cy="378097"/>
            </a:xfrm>
            <a:prstGeom prst="rect">
              <a:avLst/>
            </a:prstGeom>
          </p:spPr>
        </p:pic>
        <p:sp>
          <p:nvSpPr>
            <p:cNvPr id="40" name="Triángulo isósceles 39">
              <a:extLst>
                <a:ext uri="{FF2B5EF4-FFF2-40B4-BE49-F238E27FC236}">
                  <a16:creationId xmlns:a16="http://schemas.microsoft.com/office/drawing/2014/main" id="{6C2F793E-5829-4823-B0B9-B0EFEEA7C28F}"/>
                </a:ext>
              </a:extLst>
            </p:cNvPr>
            <p:cNvSpPr/>
            <p:nvPr/>
          </p:nvSpPr>
          <p:spPr>
            <a:xfrm flipV="1">
              <a:off x="1717155" y="4930333"/>
              <a:ext cx="87855" cy="947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51132328-F119-4417-81BF-33B32992DC14}"/>
                </a:ext>
              </a:extLst>
            </p:cNvPr>
            <p:cNvSpPr/>
            <p:nvPr/>
          </p:nvSpPr>
          <p:spPr>
            <a:xfrm>
              <a:off x="32084" y="5289763"/>
              <a:ext cx="1915088" cy="142779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42" name="Imagen 41">
              <a:extLst>
                <a:ext uri="{FF2B5EF4-FFF2-40B4-BE49-F238E27FC236}">
                  <a16:creationId xmlns:a16="http://schemas.microsoft.com/office/drawing/2014/main" id="{EC2400B9-4842-4833-92B7-A3E69862D2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90801" r="83913" b="4320"/>
            <a:stretch/>
          </p:blipFill>
          <p:spPr>
            <a:xfrm>
              <a:off x="23820" y="5243503"/>
              <a:ext cx="1961322" cy="3780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3249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4E678E9-BED2-4813-8905-AE25D58F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9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23A3744-AB28-4DA9-82FD-6F09440B28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204" r="84685" b="14063"/>
          <a:stretch/>
        </p:blipFill>
        <p:spPr>
          <a:xfrm>
            <a:off x="0" y="6204330"/>
            <a:ext cx="1961322" cy="37809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58CF543-63E1-4164-892F-EF653D69658B}"/>
              </a:ext>
            </a:extLst>
          </p:cNvPr>
          <p:cNvSpPr/>
          <p:nvPr/>
        </p:nvSpPr>
        <p:spPr>
          <a:xfrm>
            <a:off x="2179982" y="1777765"/>
            <a:ext cx="7832035" cy="2623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/>
              <a:t>#</a:t>
            </a:r>
            <a:endParaRPr lang="es-MX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CB9668A8-8093-42B8-950A-B3228E335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855798"/>
              </p:ext>
            </p:extLst>
          </p:nvPr>
        </p:nvGraphicFramePr>
        <p:xfrm>
          <a:off x="2435088" y="2968374"/>
          <a:ext cx="577794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05">
                  <a:extLst>
                    <a:ext uri="{9D8B030D-6E8A-4147-A177-3AD203B41FA5}">
                      <a16:colId xmlns:a16="http://schemas.microsoft.com/office/drawing/2014/main" val="4010596617"/>
                    </a:ext>
                  </a:extLst>
                </a:gridCol>
                <a:gridCol w="735430">
                  <a:extLst>
                    <a:ext uri="{9D8B030D-6E8A-4147-A177-3AD203B41FA5}">
                      <a16:colId xmlns:a16="http://schemas.microsoft.com/office/drawing/2014/main" val="4165004289"/>
                    </a:ext>
                  </a:extLst>
                </a:gridCol>
                <a:gridCol w="828326">
                  <a:extLst>
                    <a:ext uri="{9D8B030D-6E8A-4147-A177-3AD203B41FA5}">
                      <a16:colId xmlns:a16="http://schemas.microsoft.com/office/drawing/2014/main" val="3901202096"/>
                    </a:ext>
                  </a:extLst>
                </a:gridCol>
                <a:gridCol w="678915">
                  <a:extLst>
                    <a:ext uri="{9D8B030D-6E8A-4147-A177-3AD203B41FA5}">
                      <a16:colId xmlns:a16="http://schemas.microsoft.com/office/drawing/2014/main" val="228227681"/>
                    </a:ext>
                  </a:extLst>
                </a:gridCol>
                <a:gridCol w="1119786">
                  <a:extLst>
                    <a:ext uri="{9D8B030D-6E8A-4147-A177-3AD203B41FA5}">
                      <a16:colId xmlns:a16="http://schemas.microsoft.com/office/drawing/2014/main" val="3814988017"/>
                    </a:ext>
                  </a:extLst>
                </a:gridCol>
                <a:gridCol w="1142475">
                  <a:extLst>
                    <a:ext uri="{9D8B030D-6E8A-4147-A177-3AD203B41FA5}">
                      <a16:colId xmlns:a16="http://schemas.microsoft.com/office/drawing/2014/main" val="1727320541"/>
                    </a:ext>
                  </a:extLst>
                </a:gridCol>
                <a:gridCol w="941710">
                  <a:extLst>
                    <a:ext uri="{9D8B030D-6E8A-4147-A177-3AD203B41FA5}">
                      <a16:colId xmlns:a16="http://schemas.microsoft.com/office/drawing/2014/main" val="2523108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Descrip</a:t>
                      </a:r>
                      <a:r>
                        <a:rPr lang="es-MX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/>
                        <a:t>No. Parte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cantidad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Ref. 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observaciones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222685"/>
                  </a:ext>
                </a:extLst>
              </a:tr>
            </a:tbl>
          </a:graphicData>
        </a:graphic>
      </p:graphicFrame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CE7C4F5-07CD-40B4-ABC1-8B77C40CA475}"/>
              </a:ext>
            </a:extLst>
          </p:cNvPr>
          <p:cNvSpPr/>
          <p:nvPr/>
        </p:nvSpPr>
        <p:spPr>
          <a:xfrm>
            <a:off x="5583586" y="2135684"/>
            <a:ext cx="830468" cy="37084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Registrar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79251CC-BBCD-41EC-AA20-8E6B6A0E8E98}"/>
              </a:ext>
            </a:extLst>
          </p:cNvPr>
          <p:cNvGrpSpPr/>
          <p:nvPr/>
        </p:nvGrpSpPr>
        <p:grpSpPr>
          <a:xfrm>
            <a:off x="13175" y="2904310"/>
            <a:ext cx="1964189" cy="2582176"/>
            <a:chOff x="-2868" y="2598174"/>
            <a:chExt cx="2079831" cy="2661451"/>
          </a:xfrm>
        </p:grpSpPr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AF77AF6C-41C4-450A-A5D5-C0755F0F6CB2}"/>
                </a:ext>
              </a:extLst>
            </p:cNvPr>
            <p:cNvSpPr txBox="1"/>
            <p:nvPr/>
          </p:nvSpPr>
          <p:spPr>
            <a:xfrm>
              <a:off x="4034" y="2598174"/>
              <a:ext cx="2072720" cy="26496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catalogo</a:t>
              </a:r>
            </a:p>
          </p:txBody>
        </p:sp>
        <p:sp>
          <p:nvSpPr>
            <p:cNvPr id="21" name="Triángulo isósceles 20">
              <a:extLst>
                <a:ext uri="{FF2B5EF4-FFF2-40B4-BE49-F238E27FC236}">
                  <a16:creationId xmlns:a16="http://schemas.microsoft.com/office/drawing/2014/main" id="{D882E0FD-C3E0-4DFF-A83D-49683179CC9F}"/>
                </a:ext>
              </a:extLst>
            </p:cNvPr>
            <p:cNvSpPr/>
            <p:nvPr/>
          </p:nvSpPr>
          <p:spPr>
            <a:xfrm flipV="1">
              <a:off x="1679587" y="2695113"/>
              <a:ext cx="87855" cy="947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0F8465D2-6B1D-4362-BE22-61A83A7D3CF2}"/>
                </a:ext>
              </a:extLst>
            </p:cNvPr>
            <p:cNvSpPr txBox="1"/>
            <p:nvPr/>
          </p:nvSpPr>
          <p:spPr>
            <a:xfrm>
              <a:off x="4243" y="4108608"/>
              <a:ext cx="2072720" cy="574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Registro desechos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386D7CC7-1436-460E-9A93-CD2A58651310}"/>
                </a:ext>
              </a:extLst>
            </p:cNvPr>
            <p:cNvSpPr txBox="1"/>
            <p:nvPr/>
          </p:nvSpPr>
          <p:spPr>
            <a:xfrm>
              <a:off x="-2868" y="2875318"/>
              <a:ext cx="2072720" cy="574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 err="1">
                  <a:solidFill>
                    <a:schemeClr val="bg1"/>
                  </a:solidFill>
                </a:rPr>
                <a:t>bitacora</a:t>
              </a:r>
              <a:endParaRPr lang="es-MX" sz="1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39C3346B-057A-41CD-A414-DFED5ADE2E2A}"/>
                </a:ext>
              </a:extLst>
            </p:cNvPr>
            <p:cNvSpPr txBox="1"/>
            <p:nvPr/>
          </p:nvSpPr>
          <p:spPr>
            <a:xfrm>
              <a:off x="-1" y="4684922"/>
              <a:ext cx="2072720" cy="574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Prestamos</a:t>
              </a:r>
            </a:p>
          </p:txBody>
        </p:sp>
        <p:sp>
          <p:nvSpPr>
            <p:cNvPr id="28" name="Triángulo isósceles 27">
              <a:extLst>
                <a:ext uri="{FF2B5EF4-FFF2-40B4-BE49-F238E27FC236}">
                  <a16:creationId xmlns:a16="http://schemas.microsoft.com/office/drawing/2014/main" id="{278F787E-CC71-44ED-A27C-328D1941F442}"/>
                </a:ext>
              </a:extLst>
            </p:cNvPr>
            <p:cNvSpPr/>
            <p:nvPr/>
          </p:nvSpPr>
          <p:spPr>
            <a:xfrm flipV="1">
              <a:off x="1726079" y="3135441"/>
              <a:ext cx="87855" cy="947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9" name="Triángulo isósceles 28">
              <a:extLst>
                <a:ext uri="{FF2B5EF4-FFF2-40B4-BE49-F238E27FC236}">
                  <a16:creationId xmlns:a16="http://schemas.microsoft.com/office/drawing/2014/main" id="{A2B3B23A-B118-4DA5-88EC-7331FC19B506}"/>
                </a:ext>
              </a:extLst>
            </p:cNvPr>
            <p:cNvSpPr/>
            <p:nvPr/>
          </p:nvSpPr>
          <p:spPr>
            <a:xfrm flipV="1">
              <a:off x="1717155" y="4930333"/>
              <a:ext cx="87855" cy="947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E960CB56-5878-4D55-8B48-DAAE41D09D8C}"/>
                </a:ext>
              </a:extLst>
            </p:cNvPr>
            <p:cNvSpPr txBox="1"/>
            <p:nvPr/>
          </p:nvSpPr>
          <p:spPr>
            <a:xfrm>
              <a:off x="-2868" y="3435569"/>
              <a:ext cx="2072720" cy="23596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entrada</a:t>
              </a: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64194527-F23C-425F-B379-CD9386EA9D00}"/>
                </a:ext>
              </a:extLst>
            </p:cNvPr>
            <p:cNvSpPr txBox="1"/>
            <p:nvPr/>
          </p:nvSpPr>
          <p:spPr>
            <a:xfrm>
              <a:off x="4034" y="3663943"/>
              <a:ext cx="2072720" cy="2359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salidas</a:t>
              </a: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EEC41EC6-721E-40A0-9DC7-BF4D261D47F3}"/>
                </a:ext>
              </a:extLst>
            </p:cNvPr>
            <p:cNvSpPr txBox="1"/>
            <p:nvPr/>
          </p:nvSpPr>
          <p:spPr>
            <a:xfrm>
              <a:off x="4034" y="3892317"/>
              <a:ext cx="2072720" cy="2359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existencias</a:t>
              </a: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63E26D78-796A-4692-B5AA-64941FDED364}"/>
              </a:ext>
            </a:extLst>
          </p:cNvPr>
          <p:cNvGrpSpPr/>
          <p:nvPr/>
        </p:nvGrpSpPr>
        <p:grpSpPr>
          <a:xfrm>
            <a:off x="24823" y="4962417"/>
            <a:ext cx="2031595" cy="1787220"/>
            <a:chOff x="23820" y="4930333"/>
            <a:chExt cx="1969586" cy="1787220"/>
          </a:xfrm>
        </p:grpSpPr>
        <p:pic>
          <p:nvPicPr>
            <p:cNvPr id="34" name="Marcador de contenido 5">
              <a:extLst>
                <a:ext uri="{FF2B5EF4-FFF2-40B4-BE49-F238E27FC236}">
                  <a16:creationId xmlns:a16="http://schemas.microsoft.com/office/drawing/2014/main" id="{DA8CA90E-90F9-46A9-9299-031ABB2809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204" r="84685" b="14063"/>
            <a:stretch/>
          </p:blipFill>
          <p:spPr>
            <a:xfrm>
              <a:off x="32084" y="5767009"/>
              <a:ext cx="1961322" cy="378097"/>
            </a:xfrm>
            <a:prstGeom prst="rect">
              <a:avLst/>
            </a:prstGeom>
          </p:spPr>
        </p:pic>
        <p:pic>
          <p:nvPicPr>
            <p:cNvPr id="35" name="Marcador de contenido 5">
              <a:extLst>
                <a:ext uri="{FF2B5EF4-FFF2-40B4-BE49-F238E27FC236}">
                  <a16:creationId xmlns:a16="http://schemas.microsoft.com/office/drawing/2014/main" id="{D743FF34-E7E5-43AD-9563-5D6580E4D0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204" r="84685" b="14063"/>
            <a:stretch/>
          </p:blipFill>
          <p:spPr>
            <a:xfrm>
              <a:off x="32084" y="6138070"/>
              <a:ext cx="1961322" cy="378097"/>
            </a:xfrm>
            <a:prstGeom prst="rect">
              <a:avLst/>
            </a:prstGeom>
          </p:spPr>
        </p:pic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CE6859D4-FA77-4629-89B1-6469ACCC9BBB}"/>
                </a:ext>
              </a:extLst>
            </p:cNvPr>
            <p:cNvSpPr/>
            <p:nvPr/>
          </p:nvSpPr>
          <p:spPr>
            <a:xfrm flipV="1">
              <a:off x="1717155" y="4930333"/>
              <a:ext cx="87855" cy="947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8C9C44F3-9094-48C7-9CBA-803DD7C102A9}"/>
                </a:ext>
              </a:extLst>
            </p:cNvPr>
            <p:cNvSpPr/>
            <p:nvPr/>
          </p:nvSpPr>
          <p:spPr>
            <a:xfrm>
              <a:off x="32084" y="5289763"/>
              <a:ext cx="1915088" cy="142779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7755DE5C-62D9-4CEE-8BEB-6D3D35E6D3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90801" r="83913" b="4320"/>
            <a:stretch/>
          </p:blipFill>
          <p:spPr>
            <a:xfrm>
              <a:off x="23820" y="5243503"/>
              <a:ext cx="1961322" cy="3780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2088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4E678E9-BED2-4813-8905-AE25D58F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9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23A3744-AB28-4DA9-82FD-6F09440B28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204" r="84685" b="14063"/>
          <a:stretch/>
        </p:blipFill>
        <p:spPr>
          <a:xfrm>
            <a:off x="0" y="6204330"/>
            <a:ext cx="1961322" cy="37809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58CF543-63E1-4164-892F-EF653D69658B}"/>
              </a:ext>
            </a:extLst>
          </p:cNvPr>
          <p:cNvSpPr/>
          <p:nvPr/>
        </p:nvSpPr>
        <p:spPr>
          <a:xfrm>
            <a:off x="2179982" y="1777765"/>
            <a:ext cx="7832035" cy="2623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/>
              <a:t>#</a:t>
            </a:r>
            <a:endParaRPr lang="es-MX" dirty="0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1D12B30F-A655-4F9B-A9F2-3785E01066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18523" y="2280257"/>
          <a:ext cx="10667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799">
                  <a:extLst>
                    <a:ext uri="{9D8B030D-6E8A-4147-A177-3AD203B41FA5}">
                      <a16:colId xmlns:a16="http://schemas.microsoft.com/office/drawing/2014/main" val="2031266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Especial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282979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333CF208-2E35-4A9D-B026-76C4FE905E7C}"/>
              </a:ext>
            </a:extLst>
          </p:cNvPr>
          <p:cNvSpPr txBox="1"/>
          <p:nvPr/>
        </p:nvSpPr>
        <p:spPr>
          <a:xfrm>
            <a:off x="3750365" y="1882277"/>
            <a:ext cx="91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dirty="0"/>
              <a:t>Descripción</a:t>
            </a:r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4E24B496-702A-4908-A037-2B53C00B191C}"/>
              </a:ext>
            </a:extLst>
          </p:cNvPr>
          <p:cNvSpPr/>
          <p:nvPr/>
        </p:nvSpPr>
        <p:spPr>
          <a:xfrm flipV="1">
            <a:off x="3167267" y="2388154"/>
            <a:ext cx="159026" cy="9939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CF352CA6-B6C8-4DCC-ADD4-038E634D5A3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00666" y="2280257"/>
          <a:ext cx="10667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799">
                  <a:extLst>
                    <a:ext uri="{9D8B030D-6E8A-4147-A177-3AD203B41FA5}">
                      <a16:colId xmlns:a16="http://schemas.microsoft.com/office/drawing/2014/main" val="2031266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282979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100C2A87-EE3F-4A35-940B-737B8658D7BC}"/>
              </a:ext>
            </a:extLst>
          </p:cNvPr>
          <p:cNvSpPr txBox="1"/>
          <p:nvPr/>
        </p:nvSpPr>
        <p:spPr>
          <a:xfrm>
            <a:off x="2472687" y="1890512"/>
            <a:ext cx="958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dirty="0"/>
              <a:t>Tipo residuo</a:t>
            </a:r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0FBFC44C-DB2C-4FB7-8867-DE4A3C4262F0}"/>
              </a:ext>
            </a:extLst>
          </p:cNvPr>
          <p:cNvSpPr/>
          <p:nvPr/>
        </p:nvSpPr>
        <p:spPr>
          <a:xfrm flipV="1">
            <a:off x="4552120" y="2394782"/>
            <a:ext cx="159026" cy="9939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11B552B1-AB4A-41A4-83B7-670767F7B8B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29801" y="2237077"/>
          <a:ext cx="429039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634">
                  <a:extLst>
                    <a:ext uri="{9D8B030D-6E8A-4147-A177-3AD203B41FA5}">
                      <a16:colId xmlns:a16="http://schemas.microsoft.com/office/drawing/2014/main" val="4010596617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228227681"/>
                    </a:ext>
                  </a:extLst>
                </a:gridCol>
                <a:gridCol w="768626">
                  <a:extLst>
                    <a:ext uri="{9D8B030D-6E8A-4147-A177-3AD203B41FA5}">
                      <a16:colId xmlns:a16="http://schemas.microsoft.com/office/drawing/2014/main" val="3814988017"/>
                    </a:ext>
                  </a:extLst>
                </a:gridCol>
                <a:gridCol w="1144692">
                  <a:extLst>
                    <a:ext uri="{9D8B030D-6E8A-4147-A177-3AD203B41FA5}">
                      <a16:colId xmlns:a16="http://schemas.microsoft.com/office/drawing/2014/main" val="1727320541"/>
                    </a:ext>
                  </a:extLst>
                </a:gridCol>
                <a:gridCol w="853066">
                  <a:extLst>
                    <a:ext uri="{9D8B030D-6E8A-4147-A177-3AD203B41FA5}">
                      <a16:colId xmlns:a16="http://schemas.microsoft.com/office/drawing/2014/main" val="2523108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No. Parte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fecha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cantidad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Ref. documento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observaciones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222685"/>
                  </a:ext>
                </a:extLst>
              </a:tr>
            </a:tbl>
          </a:graphicData>
        </a:graphic>
      </p:graphicFrame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CE7C4F5-07CD-40B4-ABC1-8B77C40CA475}"/>
              </a:ext>
            </a:extLst>
          </p:cNvPr>
          <p:cNvSpPr/>
          <p:nvPr/>
        </p:nvSpPr>
        <p:spPr>
          <a:xfrm>
            <a:off x="5457680" y="3286122"/>
            <a:ext cx="830468" cy="37084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Registrar</a:t>
            </a:r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751F983C-059F-45A3-9BF6-FD2457F0719A}"/>
              </a:ext>
            </a:extLst>
          </p:cNvPr>
          <p:cNvSpPr/>
          <p:nvPr/>
        </p:nvSpPr>
        <p:spPr>
          <a:xfrm flipV="1">
            <a:off x="6235139" y="2514054"/>
            <a:ext cx="159026" cy="9939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79251CC-BBCD-41EC-AA20-8E6B6A0E8E98}"/>
              </a:ext>
            </a:extLst>
          </p:cNvPr>
          <p:cNvGrpSpPr/>
          <p:nvPr/>
        </p:nvGrpSpPr>
        <p:grpSpPr>
          <a:xfrm>
            <a:off x="13175" y="2904310"/>
            <a:ext cx="1964189" cy="2582176"/>
            <a:chOff x="-2868" y="2598174"/>
            <a:chExt cx="2079831" cy="2661451"/>
          </a:xfrm>
        </p:grpSpPr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AF77AF6C-41C4-450A-A5D5-C0755F0F6CB2}"/>
                </a:ext>
              </a:extLst>
            </p:cNvPr>
            <p:cNvSpPr txBox="1"/>
            <p:nvPr/>
          </p:nvSpPr>
          <p:spPr>
            <a:xfrm>
              <a:off x="4034" y="2598174"/>
              <a:ext cx="2072720" cy="26496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catalogo</a:t>
              </a:r>
            </a:p>
          </p:txBody>
        </p:sp>
        <p:sp>
          <p:nvSpPr>
            <p:cNvPr id="21" name="Triángulo isósceles 20">
              <a:extLst>
                <a:ext uri="{FF2B5EF4-FFF2-40B4-BE49-F238E27FC236}">
                  <a16:creationId xmlns:a16="http://schemas.microsoft.com/office/drawing/2014/main" id="{D882E0FD-C3E0-4DFF-A83D-49683179CC9F}"/>
                </a:ext>
              </a:extLst>
            </p:cNvPr>
            <p:cNvSpPr/>
            <p:nvPr/>
          </p:nvSpPr>
          <p:spPr>
            <a:xfrm flipV="1">
              <a:off x="1679587" y="2695113"/>
              <a:ext cx="87855" cy="947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0F8465D2-6B1D-4362-BE22-61A83A7D3CF2}"/>
                </a:ext>
              </a:extLst>
            </p:cNvPr>
            <p:cNvSpPr txBox="1"/>
            <p:nvPr/>
          </p:nvSpPr>
          <p:spPr>
            <a:xfrm>
              <a:off x="4243" y="4108608"/>
              <a:ext cx="2072720" cy="574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Registro desechos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386D7CC7-1436-460E-9A93-CD2A58651310}"/>
                </a:ext>
              </a:extLst>
            </p:cNvPr>
            <p:cNvSpPr txBox="1"/>
            <p:nvPr/>
          </p:nvSpPr>
          <p:spPr>
            <a:xfrm>
              <a:off x="-2868" y="2875318"/>
              <a:ext cx="2072720" cy="574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 err="1">
                  <a:solidFill>
                    <a:schemeClr val="bg1"/>
                  </a:solidFill>
                </a:rPr>
                <a:t>bitacora</a:t>
              </a:r>
              <a:endParaRPr lang="es-MX" sz="1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39C3346B-057A-41CD-A414-DFED5ADE2E2A}"/>
                </a:ext>
              </a:extLst>
            </p:cNvPr>
            <p:cNvSpPr txBox="1"/>
            <p:nvPr/>
          </p:nvSpPr>
          <p:spPr>
            <a:xfrm>
              <a:off x="-1" y="4684922"/>
              <a:ext cx="2072720" cy="574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Prestamos</a:t>
              </a:r>
            </a:p>
          </p:txBody>
        </p:sp>
        <p:sp>
          <p:nvSpPr>
            <p:cNvPr id="28" name="Triángulo isósceles 27">
              <a:extLst>
                <a:ext uri="{FF2B5EF4-FFF2-40B4-BE49-F238E27FC236}">
                  <a16:creationId xmlns:a16="http://schemas.microsoft.com/office/drawing/2014/main" id="{278F787E-CC71-44ED-A27C-328D1941F442}"/>
                </a:ext>
              </a:extLst>
            </p:cNvPr>
            <p:cNvSpPr/>
            <p:nvPr/>
          </p:nvSpPr>
          <p:spPr>
            <a:xfrm flipV="1">
              <a:off x="1726079" y="3135441"/>
              <a:ext cx="87855" cy="947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9" name="Triángulo isósceles 28">
              <a:extLst>
                <a:ext uri="{FF2B5EF4-FFF2-40B4-BE49-F238E27FC236}">
                  <a16:creationId xmlns:a16="http://schemas.microsoft.com/office/drawing/2014/main" id="{A2B3B23A-B118-4DA5-88EC-7331FC19B506}"/>
                </a:ext>
              </a:extLst>
            </p:cNvPr>
            <p:cNvSpPr/>
            <p:nvPr/>
          </p:nvSpPr>
          <p:spPr>
            <a:xfrm flipV="1">
              <a:off x="1717155" y="4930333"/>
              <a:ext cx="87855" cy="947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E960CB56-5878-4D55-8B48-DAAE41D09D8C}"/>
                </a:ext>
              </a:extLst>
            </p:cNvPr>
            <p:cNvSpPr txBox="1"/>
            <p:nvPr/>
          </p:nvSpPr>
          <p:spPr>
            <a:xfrm>
              <a:off x="-2868" y="3435569"/>
              <a:ext cx="2072720" cy="23596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entrada</a:t>
              </a: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64194527-F23C-425F-B379-CD9386EA9D00}"/>
                </a:ext>
              </a:extLst>
            </p:cNvPr>
            <p:cNvSpPr txBox="1"/>
            <p:nvPr/>
          </p:nvSpPr>
          <p:spPr>
            <a:xfrm>
              <a:off x="4034" y="3663943"/>
              <a:ext cx="2072720" cy="2359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salidas</a:t>
              </a: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EEC41EC6-721E-40A0-9DC7-BF4D261D47F3}"/>
                </a:ext>
              </a:extLst>
            </p:cNvPr>
            <p:cNvSpPr txBox="1"/>
            <p:nvPr/>
          </p:nvSpPr>
          <p:spPr>
            <a:xfrm>
              <a:off x="4034" y="3892317"/>
              <a:ext cx="2072720" cy="2359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existencias</a:t>
              </a: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63E26D78-796A-4692-B5AA-64941FDED364}"/>
              </a:ext>
            </a:extLst>
          </p:cNvPr>
          <p:cNvGrpSpPr/>
          <p:nvPr/>
        </p:nvGrpSpPr>
        <p:grpSpPr>
          <a:xfrm>
            <a:off x="24823" y="4962417"/>
            <a:ext cx="2031595" cy="1787220"/>
            <a:chOff x="23820" y="4930333"/>
            <a:chExt cx="1969586" cy="1787220"/>
          </a:xfrm>
        </p:grpSpPr>
        <p:pic>
          <p:nvPicPr>
            <p:cNvPr id="34" name="Marcador de contenido 5">
              <a:extLst>
                <a:ext uri="{FF2B5EF4-FFF2-40B4-BE49-F238E27FC236}">
                  <a16:creationId xmlns:a16="http://schemas.microsoft.com/office/drawing/2014/main" id="{DA8CA90E-90F9-46A9-9299-031ABB2809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204" r="84685" b="14063"/>
            <a:stretch/>
          </p:blipFill>
          <p:spPr>
            <a:xfrm>
              <a:off x="32084" y="5767009"/>
              <a:ext cx="1961322" cy="378097"/>
            </a:xfrm>
            <a:prstGeom prst="rect">
              <a:avLst/>
            </a:prstGeom>
          </p:spPr>
        </p:pic>
        <p:pic>
          <p:nvPicPr>
            <p:cNvPr id="35" name="Marcador de contenido 5">
              <a:extLst>
                <a:ext uri="{FF2B5EF4-FFF2-40B4-BE49-F238E27FC236}">
                  <a16:creationId xmlns:a16="http://schemas.microsoft.com/office/drawing/2014/main" id="{D743FF34-E7E5-43AD-9563-5D6580E4D0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204" r="84685" b="14063"/>
            <a:stretch/>
          </p:blipFill>
          <p:spPr>
            <a:xfrm>
              <a:off x="32084" y="6138070"/>
              <a:ext cx="1961322" cy="378097"/>
            </a:xfrm>
            <a:prstGeom prst="rect">
              <a:avLst/>
            </a:prstGeom>
          </p:spPr>
        </p:pic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CE6859D4-FA77-4629-89B1-6469ACCC9BBB}"/>
                </a:ext>
              </a:extLst>
            </p:cNvPr>
            <p:cNvSpPr/>
            <p:nvPr/>
          </p:nvSpPr>
          <p:spPr>
            <a:xfrm flipV="1">
              <a:off x="1717155" y="4930333"/>
              <a:ext cx="87855" cy="947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8C9C44F3-9094-48C7-9CBA-803DD7C102A9}"/>
                </a:ext>
              </a:extLst>
            </p:cNvPr>
            <p:cNvSpPr/>
            <p:nvPr/>
          </p:nvSpPr>
          <p:spPr>
            <a:xfrm>
              <a:off x="32084" y="5289763"/>
              <a:ext cx="1915088" cy="142779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7755DE5C-62D9-4CEE-8BEB-6D3D35E6D3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90801" r="83913" b="4320"/>
            <a:stretch/>
          </p:blipFill>
          <p:spPr>
            <a:xfrm>
              <a:off x="23820" y="5243503"/>
              <a:ext cx="1961322" cy="3780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226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EE1C4D1-ADBE-4C3B-98EE-2FE122D227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8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Marcador de contenido 5">
            <a:extLst>
              <a:ext uri="{FF2B5EF4-FFF2-40B4-BE49-F238E27FC236}">
                <a16:creationId xmlns:a16="http://schemas.microsoft.com/office/drawing/2014/main" id="{27CD550C-875B-421F-A8F1-0E45CB0504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204" r="84685" b="14063"/>
          <a:stretch/>
        </p:blipFill>
        <p:spPr>
          <a:xfrm>
            <a:off x="0" y="5767009"/>
            <a:ext cx="1961322" cy="378097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BEED9687-6416-4B76-84D4-8FE1FF98AA9E}"/>
              </a:ext>
            </a:extLst>
          </p:cNvPr>
          <p:cNvGrpSpPr/>
          <p:nvPr/>
        </p:nvGrpSpPr>
        <p:grpSpPr>
          <a:xfrm>
            <a:off x="0" y="3014971"/>
            <a:ext cx="1969352" cy="3130135"/>
            <a:chOff x="5880467" y="2016084"/>
            <a:chExt cx="1969352" cy="1443137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B190E3B2-A273-42A3-B549-7B855BA90E1B}"/>
                </a:ext>
              </a:extLst>
            </p:cNvPr>
            <p:cNvSpPr txBox="1"/>
            <p:nvPr/>
          </p:nvSpPr>
          <p:spPr>
            <a:xfrm>
              <a:off x="5888498" y="2016084"/>
              <a:ext cx="1961321" cy="2359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catalogo</a:t>
              </a:r>
            </a:p>
          </p:txBody>
        </p:sp>
        <p:sp>
          <p:nvSpPr>
            <p:cNvPr id="7" name="Triángulo isósceles 6">
              <a:extLst>
                <a:ext uri="{FF2B5EF4-FFF2-40B4-BE49-F238E27FC236}">
                  <a16:creationId xmlns:a16="http://schemas.microsoft.com/office/drawing/2014/main" id="{0ABF549B-CFE9-4466-BC06-0A546B5C8DA2}"/>
                </a:ext>
              </a:extLst>
            </p:cNvPr>
            <p:cNvSpPr/>
            <p:nvPr/>
          </p:nvSpPr>
          <p:spPr>
            <a:xfrm flipV="1">
              <a:off x="7467384" y="2133779"/>
              <a:ext cx="83133" cy="3890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013E8F7A-6128-478C-8646-29F82BA0310D}"/>
                </a:ext>
              </a:extLst>
            </p:cNvPr>
            <p:cNvSpPr txBox="1"/>
            <p:nvPr/>
          </p:nvSpPr>
          <p:spPr>
            <a:xfrm>
              <a:off x="5884483" y="2505371"/>
              <a:ext cx="1961321" cy="2359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Registro desechos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633097E3-180B-46B0-95E1-7DF525901456}"/>
                </a:ext>
              </a:extLst>
            </p:cNvPr>
            <p:cNvSpPr txBox="1"/>
            <p:nvPr/>
          </p:nvSpPr>
          <p:spPr>
            <a:xfrm>
              <a:off x="5884490" y="2252705"/>
              <a:ext cx="1961321" cy="2359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 err="1">
                  <a:solidFill>
                    <a:schemeClr val="bg1"/>
                  </a:solidFill>
                </a:rPr>
                <a:t>bitacora</a:t>
              </a:r>
              <a:endParaRPr lang="es-MX" sz="1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4E196DFB-7EF2-4CAA-A48D-D10709B67A26}"/>
                </a:ext>
              </a:extLst>
            </p:cNvPr>
            <p:cNvSpPr txBox="1"/>
            <p:nvPr/>
          </p:nvSpPr>
          <p:spPr>
            <a:xfrm>
              <a:off x="5880467" y="2741995"/>
              <a:ext cx="1961321" cy="2359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Prestamos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17947ADD-130D-4783-B017-4367BA5B356C}"/>
                </a:ext>
              </a:extLst>
            </p:cNvPr>
            <p:cNvSpPr txBox="1"/>
            <p:nvPr/>
          </p:nvSpPr>
          <p:spPr>
            <a:xfrm>
              <a:off x="5880470" y="2982627"/>
              <a:ext cx="1961321" cy="2359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usuarios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E083EE4D-B7CE-4528-BF71-39AB0C3B513E}"/>
                </a:ext>
              </a:extLst>
            </p:cNvPr>
            <p:cNvSpPr txBox="1"/>
            <p:nvPr/>
          </p:nvSpPr>
          <p:spPr>
            <a:xfrm>
              <a:off x="5880468" y="3223259"/>
              <a:ext cx="1961321" cy="2359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 err="1">
                  <a:solidFill>
                    <a:schemeClr val="bg1"/>
                  </a:solidFill>
                </a:rPr>
                <a:t>configuracion</a:t>
              </a:r>
              <a:endParaRPr lang="es-MX" sz="1400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068482DD-C9D2-4280-B9AE-E8BAE25E8355}"/>
              </a:ext>
            </a:extLst>
          </p:cNvPr>
          <p:cNvSpPr/>
          <p:nvPr/>
        </p:nvSpPr>
        <p:spPr>
          <a:xfrm flipV="1">
            <a:off x="1610981" y="3759531"/>
            <a:ext cx="83133" cy="843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79C5B4E6-C577-4362-8525-8D952AC28813}"/>
              </a:ext>
            </a:extLst>
          </p:cNvPr>
          <p:cNvSpPr/>
          <p:nvPr/>
        </p:nvSpPr>
        <p:spPr>
          <a:xfrm flipV="1">
            <a:off x="1610981" y="4786227"/>
            <a:ext cx="83133" cy="843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985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0A5DE52-2A97-497B-B09D-401758378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8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1EB6271-A65A-4236-A61C-B60ECB970708}"/>
              </a:ext>
            </a:extLst>
          </p:cNvPr>
          <p:cNvSpPr/>
          <p:nvPr/>
        </p:nvSpPr>
        <p:spPr>
          <a:xfrm>
            <a:off x="2160104" y="2849217"/>
            <a:ext cx="7673009" cy="424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9C54D15-E081-4725-9098-C9736F2257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204" r="84685" b="14063"/>
          <a:stretch/>
        </p:blipFill>
        <p:spPr>
          <a:xfrm>
            <a:off x="0" y="5767009"/>
            <a:ext cx="1961322" cy="378097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3BDCE51-34E0-40C6-A909-DFB709A41403}"/>
              </a:ext>
            </a:extLst>
          </p:cNvPr>
          <p:cNvSpPr/>
          <p:nvPr/>
        </p:nvSpPr>
        <p:spPr>
          <a:xfrm>
            <a:off x="2054086" y="1766086"/>
            <a:ext cx="7885043" cy="332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B6DFFC1-2945-4078-92E6-32BE4B0D0EEC}"/>
              </a:ext>
            </a:extLst>
          </p:cNvPr>
          <p:cNvSpPr/>
          <p:nvPr/>
        </p:nvSpPr>
        <p:spPr>
          <a:xfrm>
            <a:off x="5680766" y="2153927"/>
            <a:ext cx="830468" cy="37084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Registrar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A524B5A4-6798-4E48-8027-4A5F3855C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62941"/>
              </p:ext>
            </p:extLst>
          </p:nvPr>
        </p:nvGraphicFramePr>
        <p:xfrm>
          <a:off x="2358887" y="3105534"/>
          <a:ext cx="724894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149">
                  <a:extLst>
                    <a:ext uri="{9D8B030D-6E8A-4147-A177-3AD203B41FA5}">
                      <a16:colId xmlns:a16="http://schemas.microsoft.com/office/drawing/2014/main" val="4010596617"/>
                    </a:ext>
                  </a:extLst>
                </a:gridCol>
                <a:gridCol w="943745">
                  <a:extLst>
                    <a:ext uri="{9D8B030D-6E8A-4147-A177-3AD203B41FA5}">
                      <a16:colId xmlns:a16="http://schemas.microsoft.com/office/drawing/2014/main" val="4165004289"/>
                    </a:ext>
                  </a:extLst>
                </a:gridCol>
                <a:gridCol w="784583">
                  <a:extLst>
                    <a:ext uri="{9D8B030D-6E8A-4147-A177-3AD203B41FA5}">
                      <a16:colId xmlns:a16="http://schemas.microsoft.com/office/drawing/2014/main" val="3901202096"/>
                    </a:ext>
                  </a:extLst>
                </a:gridCol>
                <a:gridCol w="583096">
                  <a:extLst>
                    <a:ext uri="{9D8B030D-6E8A-4147-A177-3AD203B41FA5}">
                      <a16:colId xmlns:a16="http://schemas.microsoft.com/office/drawing/2014/main" val="228227681"/>
                    </a:ext>
                  </a:extLst>
                </a:gridCol>
                <a:gridCol w="742121">
                  <a:extLst>
                    <a:ext uri="{9D8B030D-6E8A-4147-A177-3AD203B41FA5}">
                      <a16:colId xmlns:a16="http://schemas.microsoft.com/office/drawing/2014/main" val="3814988017"/>
                    </a:ext>
                  </a:extLst>
                </a:gridCol>
                <a:gridCol w="848140">
                  <a:extLst>
                    <a:ext uri="{9D8B030D-6E8A-4147-A177-3AD203B41FA5}">
                      <a16:colId xmlns:a16="http://schemas.microsoft.com/office/drawing/2014/main" val="1589006549"/>
                    </a:ext>
                  </a:extLst>
                </a:gridCol>
                <a:gridCol w="821634">
                  <a:extLst>
                    <a:ext uri="{9D8B030D-6E8A-4147-A177-3AD203B41FA5}">
                      <a16:colId xmlns:a16="http://schemas.microsoft.com/office/drawing/2014/main" val="1727320541"/>
                    </a:ext>
                  </a:extLst>
                </a:gridCol>
                <a:gridCol w="954157">
                  <a:extLst>
                    <a:ext uri="{9D8B030D-6E8A-4147-A177-3AD203B41FA5}">
                      <a16:colId xmlns:a16="http://schemas.microsoft.com/office/drawing/2014/main" val="2983194211"/>
                    </a:ext>
                  </a:extLst>
                </a:gridCol>
                <a:gridCol w="1146315">
                  <a:extLst>
                    <a:ext uri="{9D8B030D-6E8A-4147-A177-3AD203B41FA5}">
                      <a16:colId xmlns:a16="http://schemas.microsoft.com/office/drawing/2014/main" val="2523108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Descrip</a:t>
                      </a:r>
                      <a:r>
                        <a:rPr lang="es-MX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/>
                        <a:t>No. Parte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cantidad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Usuario solicitante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ubicación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/>
                        <a:t>Ref. documento</a:t>
                      </a:r>
                    </a:p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observaciones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222685"/>
                  </a:ext>
                </a:extLst>
              </a:tr>
            </a:tbl>
          </a:graphicData>
        </a:graphic>
      </p:graphicFrame>
      <p:grpSp>
        <p:nvGrpSpPr>
          <p:cNvPr id="21" name="Grupo 20">
            <a:extLst>
              <a:ext uri="{FF2B5EF4-FFF2-40B4-BE49-F238E27FC236}">
                <a16:creationId xmlns:a16="http://schemas.microsoft.com/office/drawing/2014/main" id="{89FF36AE-0782-4EA7-B508-80358F42D51B}"/>
              </a:ext>
            </a:extLst>
          </p:cNvPr>
          <p:cNvGrpSpPr/>
          <p:nvPr/>
        </p:nvGrpSpPr>
        <p:grpSpPr>
          <a:xfrm>
            <a:off x="13175" y="2904310"/>
            <a:ext cx="1964189" cy="3801290"/>
            <a:chOff x="-2868" y="2598174"/>
            <a:chExt cx="2079831" cy="3917993"/>
          </a:xfrm>
        </p:grpSpPr>
        <p:pic>
          <p:nvPicPr>
            <p:cNvPr id="22" name="Marcador de contenido 5">
              <a:extLst>
                <a:ext uri="{FF2B5EF4-FFF2-40B4-BE49-F238E27FC236}">
                  <a16:creationId xmlns:a16="http://schemas.microsoft.com/office/drawing/2014/main" id="{0D4B4978-F74C-4EAB-BB15-F002A2A5AB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204" r="84685" b="14063"/>
            <a:stretch/>
          </p:blipFill>
          <p:spPr>
            <a:xfrm>
              <a:off x="0" y="6138070"/>
              <a:ext cx="1961322" cy="378097"/>
            </a:xfrm>
            <a:prstGeom prst="rect">
              <a:avLst/>
            </a:prstGeom>
          </p:spPr>
        </p:pic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57C1F8D6-3628-48A6-B7EA-F1B7B446BB4A}"/>
                </a:ext>
              </a:extLst>
            </p:cNvPr>
            <p:cNvSpPr txBox="1"/>
            <p:nvPr/>
          </p:nvSpPr>
          <p:spPr>
            <a:xfrm>
              <a:off x="4034" y="2598174"/>
              <a:ext cx="2072720" cy="26496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catalogo</a:t>
              </a:r>
            </a:p>
          </p:txBody>
        </p:sp>
        <p:sp>
          <p:nvSpPr>
            <p:cNvPr id="24" name="Triángulo isósceles 23">
              <a:extLst>
                <a:ext uri="{FF2B5EF4-FFF2-40B4-BE49-F238E27FC236}">
                  <a16:creationId xmlns:a16="http://schemas.microsoft.com/office/drawing/2014/main" id="{BC6D815A-73B8-41F7-A97E-6B0A5AA809DF}"/>
                </a:ext>
              </a:extLst>
            </p:cNvPr>
            <p:cNvSpPr/>
            <p:nvPr/>
          </p:nvSpPr>
          <p:spPr>
            <a:xfrm flipV="1">
              <a:off x="1679587" y="2695113"/>
              <a:ext cx="87855" cy="947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B6DD306D-D7B5-4B17-856B-433C3616B2F7}"/>
                </a:ext>
              </a:extLst>
            </p:cNvPr>
            <p:cNvSpPr txBox="1"/>
            <p:nvPr/>
          </p:nvSpPr>
          <p:spPr>
            <a:xfrm>
              <a:off x="4243" y="4108608"/>
              <a:ext cx="2072720" cy="574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Registro desechos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EBFC75D7-D4D0-4F3D-8C0E-E0AAC82B103F}"/>
                </a:ext>
              </a:extLst>
            </p:cNvPr>
            <p:cNvSpPr txBox="1"/>
            <p:nvPr/>
          </p:nvSpPr>
          <p:spPr>
            <a:xfrm>
              <a:off x="-2868" y="2875318"/>
              <a:ext cx="2072720" cy="574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 err="1">
                  <a:solidFill>
                    <a:schemeClr val="bg1"/>
                  </a:solidFill>
                </a:rPr>
                <a:t>bitacora</a:t>
              </a:r>
              <a:endParaRPr lang="es-MX" sz="1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B846A709-A620-496A-B846-C1A7428D8F90}"/>
                </a:ext>
              </a:extLst>
            </p:cNvPr>
            <p:cNvSpPr txBox="1"/>
            <p:nvPr/>
          </p:nvSpPr>
          <p:spPr>
            <a:xfrm>
              <a:off x="-1" y="4684922"/>
              <a:ext cx="2072720" cy="574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Prestamos</a:t>
              </a:r>
            </a:p>
          </p:txBody>
        </p:sp>
        <p:sp>
          <p:nvSpPr>
            <p:cNvPr id="30" name="Triángulo isósceles 29">
              <a:extLst>
                <a:ext uri="{FF2B5EF4-FFF2-40B4-BE49-F238E27FC236}">
                  <a16:creationId xmlns:a16="http://schemas.microsoft.com/office/drawing/2014/main" id="{2A454A0F-89BF-4E0F-9765-C8AF44D39AF4}"/>
                </a:ext>
              </a:extLst>
            </p:cNvPr>
            <p:cNvSpPr/>
            <p:nvPr/>
          </p:nvSpPr>
          <p:spPr>
            <a:xfrm flipV="1">
              <a:off x="1726079" y="3135441"/>
              <a:ext cx="87855" cy="947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1" name="Triángulo isósceles 30">
              <a:extLst>
                <a:ext uri="{FF2B5EF4-FFF2-40B4-BE49-F238E27FC236}">
                  <a16:creationId xmlns:a16="http://schemas.microsoft.com/office/drawing/2014/main" id="{227D48EA-6B98-4506-A176-3B56D1D19D51}"/>
                </a:ext>
              </a:extLst>
            </p:cNvPr>
            <p:cNvSpPr/>
            <p:nvPr/>
          </p:nvSpPr>
          <p:spPr>
            <a:xfrm flipV="1">
              <a:off x="1717155" y="4930333"/>
              <a:ext cx="87855" cy="947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AAC9FAFD-A583-4544-9F7F-EF2A6AD3CEB5}"/>
                </a:ext>
              </a:extLst>
            </p:cNvPr>
            <p:cNvSpPr txBox="1"/>
            <p:nvPr/>
          </p:nvSpPr>
          <p:spPr>
            <a:xfrm>
              <a:off x="-2868" y="3435569"/>
              <a:ext cx="2072720" cy="2359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entrada</a:t>
              </a:r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B343DB93-0B70-4169-BBAD-36C3973574D4}"/>
                </a:ext>
              </a:extLst>
            </p:cNvPr>
            <p:cNvSpPr txBox="1"/>
            <p:nvPr/>
          </p:nvSpPr>
          <p:spPr>
            <a:xfrm>
              <a:off x="4034" y="3663943"/>
              <a:ext cx="2072720" cy="23596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salidas</a:t>
              </a:r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4DB89AD0-4F02-4B2C-84DB-AF7A5C787DA7}"/>
                </a:ext>
              </a:extLst>
            </p:cNvPr>
            <p:cNvSpPr txBox="1"/>
            <p:nvPr/>
          </p:nvSpPr>
          <p:spPr>
            <a:xfrm>
              <a:off x="4034" y="3892317"/>
              <a:ext cx="2072720" cy="2359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existencias</a:t>
              </a:r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ABF6834F-86E3-46D8-BED7-6965061939D5}"/>
              </a:ext>
            </a:extLst>
          </p:cNvPr>
          <p:cNvGrpSpPr/>
          <p:nvPr/>
        </p:nvGrpSpPr>
        <p:grpSpPr>
          <a:xfrm>
            <a:off x="-23303" y="5026585"/>
            <a:ext cx="2031595" cy="1787220"/>
            <a:chOff x="23820" y="4930333"/>
            <a:chExt cx="1969586" cy="1787220"/>
          </a:xfrm>
        </p:grpSpPr>
        <p:pic>
          <p:nvPicPr>
            <p:cNvPr id="37" name="Marcador de contenido 5">
              <a:extLst>
                <a:ext uri="{FF2B5EF4-FFF2-40B4-BE49-F238E27FC236}">
                  <a16:creationId xmlns:a16="http://schemas.microsoft.com/office/drawing/2014/main" id="{9C0E80C9-BBD9-47E4-9321-9806554930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204" r="84685" b="14063"/>
            <a:stretch/>
          </p:blipFill>
          <p:spPr>
            <a:xfrm>
              <a:off x="32084" y="5767009"/>
              <a:ext cx="1961322" cy="378097"/>
            </a:xfrm>
            <a:prstGeom prst="rect">
              <a:avLst/>
            </a:prstGeom>
          </p:spPr>
        </p:pic>
        <p:pic>
          <p:nvPicPr>
            <p:cNvPr id="38" name="Marcador de contenido 5">
              <a:extLst>
                <a:ext uri="{FF2B5EF4-FFF2-40B4-BE49-F238E27FC236}">
                  <a16:creationId xmlns:a16="http://schemas.microsoft.com/office/drawing/2014/main" id="{F7EDFA2C-243D-4A94-939A-987C4B2080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204" r="84685" b="14063"/>
            <a:stretch/>
          </p:blipFill>
          <p:spPr>
            <a:xfrm>
              <a:off x="32084" y="6138070"/>
              <a:ext cx="1961322" cy="378097"/>
            </a:xfrm>
            <a:prstGeom prst="rect">
              <a:avLst/>
            </a:prstGeom>
          </p:spPr>
        </p:pic>
        <p:sp>
          <p:nvSpPr>
            <p:cNvPr id="39" name="Triángulo isósceles 38">
              <a:extLst>
                <a:ext uri="{FF2B5EF4-FFF2-40B4-BE49-F238E27FC236}">
                  <a16:creationId xmlns:a16="http://schemas.microsoft.com/office/drawing/2014/main" id="{5E74CD80-FE88-4A36-AB4E-0858487C5027}"/>
                </a:ext>
              </a:extLst>
            </p:cNvPr>
            <p:cNvSpPr/>
            <p:nvPr/>
          </p:nvSpPr>
          <p:spPr>
            <a:xfrm flipV="1">
              <a:off x="1717155" y="4930333"/>
              <a:ext cx="87855" cy="947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E24F4113-011D-48C6-8A93-9F77A0139DD6}"/>
                </a:ext>
              </a:extLst>
            </p:cNvPr>
            <p:cNvSpPr/>
            <p:nvPr/>
          </p:nvSpPr>
          <p:spPr>
            <a:xfrm>
              <a:off x="32084" y="5289763"/>
              <a:ext cx="1915088" cy="142779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23373EB-AA96-4E07-8C33-A4F5F4303A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90801" r="83913" b="4320"/>
            <a:stretch/>
          </p:blipFill>
          <p:spPr>
            <a:xfrm>
              <a:off x="23820" y="5243503"/>
              <a:ext cx="1961322" cy="3780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4573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0A5DE52-2A97-497B-B09D-401758378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8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1EB6271-A65A-4236-A61C-B60ECB970708}"/>
              </a:ext>
            </a:extLst>
          </p:cNvPr>
          <p:cNvSpPr/>
          <p:nvPr/>
        </p:nvSpPr>
        <p:spPr>
          <a:xfrm>
            <a:off x="2160104" y="2849217"/>
            <a:ext cx="7673009" cy="424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9C54D15-E081-4725-9098-C9736F2257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204" r="84685" b="14063"/>
          <a:stretch/>
        </p:blipFill>
        <p:spPr>
          <a:xfrm>
            <a:off x="0" y="5767009"/>
            <a:ext cx="1961322" cy="378097"/>
          </a:xfrm>
          <a:prstGeom prst="rect">
            <a:avLst/>
          </a:prstGeom>
        </p:spPr>
      </p:pic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8BFEA449-33EA-49A0-8F3C-A079351B5A59}"/>
              </a:ext>
            </a:extLst>
          </p:cNvPr>
          <p:cNvSpPr/>
          <p:nvPr/>
        </p:nvSpPr>
        <p:spPr>
          <a:xfrm flipV="1">
            <a:off x="4556534" y="3099387"/>
            <a:ext cx="159026" cy="9939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3BDCE51-34E0-40C6-A909-DFB709A41403}"/>
              </a:ext>
            </a:extLst>
          </p:cNvPr>
          <p:cNvSpPr/>
          <p:nvPr/>
        </p:nvSpPr>
        <p:spPr>
          <a:xfrm>
            <a:off x="2054086" y="1766086"/>
            <a:ext cx="7885043" cy="332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B6DFFC1-2945-4078-92E6-32BE4B0D0EEC}"/>
              </a:ext>
            </a:extLst>
          </p:cNvPr>
          <p:cNvSpPr/>
          <p:nvPr/>
        </p:nvSpPr>
        <p:spPr>
          <a:xfrm>
            <a:off x="5526147" y="3928445"/>
            <a:ext cx="830468" cy="37084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Registrar</a:t>
            </a:r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44BA7818-25AA-49CE-BCD9-9AD51F1F9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779814"/>
              </p:ext>
            </p:extLst>
          </p:nvPr>
        </p:nvGraphicFramePr>
        <p:xfrm>
          <a:off x="4934215" y="2586882"/>
          <a:ext cx="484367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347">
                  <a:extLst>
                    <a:ext uri="{9D8B030D-6E8A-4147-A177-3AD203B41FA5}">
                      <a16:colId xmlns:a16="http://schemas.microsoft.com/office/drawing/2014/main" val="4010596617"/>
                    </a:ext>
                  </a:extLst>
                </a:gridCol>
                <a:gridCol w="530087">
                  <a:extLst>
                    <a:ext uri="{9D8B030D-6E8A-4147-A177-3AD203B41FA5}">
                      <a16:colId xmlns:a16="http://schemas.microsoft.com/office/drawing/2014/main" val="228227681"/>
                    </a:ext>
                  </a:extLst>
                </a:gridCol>
                <a:gridCol w="715617">
                  <a:extLst>
                    <a:ext uri="{9D8B030D-6E8A-4147-A177-3AD203B41FA5}">
                      <a16:colId xmlns:a16="http://schemas.microsoft.com/office/drawing/2014/main" val="3814988017"/>
                    </a:ext>
                  </a:extLst>
                </a:gridCol>
                <a:gridCol w="675861">
                  <a:extLst>
                    <a:ext uri="{9D8B030D-6E8A-4147-A177-3AD203B41FA5}">
                      <a16:colId xmlns:a16="http://schemas.microsoft.com/office/drawing/2014/main" val="1727320541"/>
                    </a:ext>
                  </a:extLst>
                </a:gridCol>
                <a:gridCol w="768626">
                  <a:extLst>
                    <a:ext uri="{9D8B030D-6E8A-4147-A177-3AD203B41FA5}">
                      <a16:colId xmlns:a16="http://schemas.microsoft.com/office/drawing/2014/main" val="4254049681"/>
                    </a:ext>
                  </a:extLst>
                </a:gridCol>
                <a:gridCol w="647062">
                  <a:extLst>
                    <a:ext uri="{9D8B030D-6E8A-4147-A177-3AD203B41FA5}">
                      <a16:colId xmlns:a16="http://schemas.microsoft.com/office/drawing/2014/main" val="195004792"/>
                    </a:ext>
                  </a:extLst>
                </a:gridCol>
                <a:gridCol w="963076">
                  <a:extLst>
                    <a:ext uri="{9D8B030D-6E8A-4147-A177-3AD203B41FA5}">
                      <a16:colId xmlns:a16="http://schemas.microsoft.com/office/drawing/2014/main" val="2523108231"/>
                    </a:ext>
                  </a:extLst>
                </a:gridCol>
              </a:tblGrid>
              <a:tr h="6121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No. Parte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fecha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cantidad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Usuario solicitante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ubicacion</a:t>
                      </a:r>
                      <a:endParaRPr lang="es-MX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Ref. documento</a:t>
                      </a:r>
                    </a:p>
                    <a:p>
                      <a:endParaRPr lang="es-MX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observacion</a:t>
                      </a:r>
                      <a:endParaRPr lang="es-MX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222685"/>
                  </a:ext>
                </a:extLst>
              </a:tr>
            </a:tbl>
          </a:graphicData>
        </a:graphic>
      </p:graphicFrame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FDC63435-53DB-4936-BE46-90103ED30048}"/>
              </a:ext>
            </a:extLst>
          </p:cNvPr>
          <p:cNvSpPr/>
          <p:nvPr/>
        </p:nvSpPr>
        <p:spPr>
          <a:xfrm flipV="1">
            <a:off x="3171681" y="3092759"/>
            <a:ext cx="159026" cy="9939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A0B0CAA6-62B1-477D-88F2-9DD1183D5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998738"/>
              </p:ext>
            </p:extLst>
          </p:nvPr>
        </p:nvGraphicFramePr>
        <p:xfrm>
          <a:off x="3705080" y="2984862"/>
          <a:ext cx="10667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799">
                  <a:extLst>
                    <a:ext uri="{9D8B030D-6E8A-4147-A177-3AD203B41FA5}">
                      <a16:colId xmlns:a16="http://schemas.microsoft.com/office/drawing/2014/main" val="2031266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282979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647544C7-23BC-42C0-B25C-CD49FF8F08B1}"/>
              </a:ext>
            </a:extLst>
          </p:cNvPr>
          <p:cNvSpPr txBox="1"/>
          <p:nvPr/>
        </p:nvSpPr>
        <p:spPr>
          <a:xfrm>
            <a:off x="3754779" y="2586882"/>
            <a:ext cx="91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dirty="0"/>
              <a:t>Descripción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443F2BC-CE52-41CE-B36F-40E1FEB9682D}"/>
              </a:ext>
            </a:extLst>
          </p:cNvPr>
          <p:cNvSpPr txBox="1"/>
          <p:nvPr/>
        </p:nvSpPr>
        <p:spPr>
          <a:xfrm>
            <a:off x="2477101" y="2595117"/>
            <a:ext cx="958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dirty="0"/>
              <a:t>Tipo residuo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EDC22209-05CC-4CD9-AB75-38D913023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889295"/>
              </p:ext>
            </p:extLst>
          </p:nvPr>
        </p:nvGraphicFramePr>
        <p:xfrm>
          <a:off x="2422937" y="2984862"/>
          <a:ext cx="10667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799">
                  <a:extLst>
                    <a:ext uri="{9D8B030D-6E8A-4147-A177-3AD203B41FA5}">
                      <a16:colId xmlns:a16="http://schemas.microsoft.com/office/drawing/2014/main" val="2031266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Especial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282979"/>
                  </a:ext>
                </a:extLst>
              </a:tr>
            </a:tbl>
          </a:graphicData>
        </a:graphic>
      </p:graphicFrame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8E1D855A-3852-4C2D-AFC8-6331243FF6E1}"/>
              </a:ext>
            </a:extLst>
          </p:cNvPr>
          <p:cNvSpPr/>
          <p:nvPr/>
        </p:nvSpPr>
        <p:spPr>
          <a:xfrm flipV="1">
            <a:off x="3257817" y="3192151"/>
            <a:ext cx="159026" cy="9939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Triángulo isósceles 16">
            <a:extLst>
              <a:ext uri="{FF2B5EF4-FFF2-40B4-BE49-F238E27FC236}">
                <a16:creationId xmlns:a16="http://schemas.microsoft.com/office/drawing/2014/main" id="{76D9A785-BC97-4563-B6CF-6A94063744C8}"/>
              </a:ext>
            </a:extLst>
          </p:cNvPr>
          <p:cNvSpPr/>
          <p:nvPr/>
        </p:nvSpPr>
        <p:spPr>
          <a:xfrm flipV="1">
            <a:off x="4536654" y="3198779"/>
            <a:ext cx="159026" cy="9939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Triángulo isósceles 17">
            <a:extLst>
              <a:ext uri="{FF2B5EF4-FFF2-40B4-BE49-F238E27FC236}">
                <a16:creationId xmlns:a16="http://schemas.microsoft.com/office/drawing/2014/main" id="{8EBE7B5E-7423-44DB-BEC6-336A21602C6B}"/>
              </a:ext>
            </a:extLst>
          </p:cNvPr>
          <p:cNvSpPr/>
          <p:nvPr/>
        </p:nvSpPr>
        <p:spPr>
          <a:xfrm flipV="1">
            <a:off x="7167207" y="3218659"/>
            <a:ext cx="159026" cy="9939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DC3218A6-81FC-4F3C-BEE7-DCF019BBFD8D}"/>
              </a:ext>
            </a:extLst>
          </p:cNvPr>
          <p:cNvSpPr/>
          <p:nvPr/>
        </p:nvSpPr>
        <p:spPr>
          <a:xfrm flipV="1">
            <a:off x="7949086" y="3231911"/>
            <a:ext cx="159026" cy="9939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D3663096-7B04-4E53-8DC2-26B2F137E66E}"/>
              </a:ext>
            </a:extLst>
          </p:cNvPr>
          <p:cNvSpPr/>
          <p:nvPr/>
        </p:nvSpPr>
        <p:spPr>
          <a:xfrm flipV="1">
            <a:off x="5782355" y="3238539"/>
            <a:ext cx="159026" cy="9939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89FF36AE-0782-4EA7-B508-80358F42D51B}"/>
              </a:ext>
            </a:extLst>
          </p:cNvPr>
          <p:cNvGrpSpPr/>
          <p:nvPr/>
        </p:nvGrpSpPr>
        <p:grpSpPr>
          <a:xfrm>
            <a:off x="13175" y="2904310"/>
            <a:ext cx="1964189" cy="3801290"/>
            <a:chOff x="-2868" y="2598174"/>
            <a:chExt cx="2079831" cy="3917993"/>
          </a:xfrm>
        </p:grpSpPr>
        <p:pic>
          <p:nvPicPr>
            <p:cNvPr id="22" name="Marcador de contenido 5">
              <a:extLst>
                <a:ext uri="{FF2B5EF4-FFF2-40B4-BE49-F238E27FC236}">
                  <a16:creationId xmlns:a16="http://schemas.microsoft.com/office/drawing/2014/main" id="{0D4B4978-F74C-4EAB-BB15-F002A2A5AB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204" r="84685" b="14063"/>
            <a:stretch/>
          </p:blipFill>
          <p:spPr>
            <a:xfrm>
              <a:off x="0" y="6138070"/>
              <a:ext cx="1961322" cy="378097"/>
            </a:xfrm>
            <a:prstGeom prst="rect">
              <a:avLst/>
            </a:prstGeom>
          </p:spPr>
        </p:pic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57C1F8D6-3628-48A6-B7EA-F1B7B446BB4A}"/>
                </a:ext>
              </a:extLst>
            </p:cNvPr>
            <p:cNvSpPr txBox="1"/>
            <p:nvPr/>
          </p:nvSpPr>
          <p:spPr>
            <a:xfrm>
              <a:off x="4034" y="2598174"/>
              <a:ext cx="2072720" cy="26496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catalogo</a:t>
              </a:r>
            </a:p>
          </p:txBody>
        </p:sp>
        <p:sp>
          <p:nvSpPr>
            <p:cNvPr id="24" name="Triángulo isósceles 23">
              <a:extLst>
                <a:ext uri="{FF2B5EF4-FFF2-40B4-BE49-F238E27FC236}">
                  <a16:creationId xmlns:a16="http://schemas.microsoft.com/office/drawing/2014/main" id="{BC6D815A-73B8-41F7-A97E-6B0A5AA809DF}"/>
                </a:ext>
              </a:extLst>
            </p:cNvPr>
            <p:cNvSpPr/>
            <p:nvPr/>
          </p:nvSpPr>
          <p:spPr>
            <a:xfrm flipV="1">
              <a:off x="1679587" y="2695113"/>
              <a:ext cx="87855" cy="947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B6DD306D-D7B5-4B17-856B-433C3616B2F7}"/>
                </a:ext>
              </a:extLst>
            </p:cNvPr>
            <p:cNvSpPr txBox="1"/>
            <p:nvPr/>
          </p:nvSpPr>
          <p:spPr>
            <a:xfrm>
              <a:off x="4243" y="4108608"/>
              <a:ext cx="2072720" cy="574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Registro desechos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EBFC75D7-D4D0-4F3D-8C0E-E0AAC82B103F}"/>
                </a:ext>
              </a:extLst>
            </p:cNvPr>
            <p:cNvSpPr txBox="1"/>
            <p:nvPr/>
          </p:nvSpPr>
          <p:spPr>
            <a:xfrm>
              <a:off x="-2868" y="2875318"/>
              <a:ext cx="2072720" cy="574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 err="1">
                  <a:solidFill>
                    <a:schemeClr val="bg1"/>
                  </a:solidFill>
                </a:rPr>
                <a:t>bitacora</a:t>
              </a:r>
              <a:endParaRPr lang="es-MX" sz="1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B846A709-A620-496A-B846-C1A7428D8F90}"/>
                </a:ext>
              </a:extLst>
            </p:cNvPr>
            <p:cNvSpPr txBox="1"/>
            <p:nvPr/>
          </p:nvSpPr>
          <p:spPr>
            <a:xfrm>
              <a:off x="-1" y="4684922"/>
              <a:ext cx="2072720" cy="574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Prestamos</a:t>
              </a:r>
            </a:p>
          </p:txBody>
        </p:sp>
        <p:sp>
          <p:nvSpPr>
            <p:cNvPr id="30" name="Triángulo isósceles 29">
              <a:extLst>
                <a:ext uri="{FF2B5EF4-FFF2-40B4-BE49-F238E27FC236}">
                  <a16:creationId xmlns:a16="http://schemas.microsoft.com/office/drawing/2014/main" id="{2A454A0F-89BF-4E0F-9765-C8AF44D39AF4}"/>
                </a:ext>
              </a:extLst>
            </p:cNvPr>
            <p:cNvSpPr/>
            <p:nvPr/>
          </p:nvSpPr>
          <p:spPr>
            <a:xfrm flipV="1">
              <a:off x="1726079" y="3135441"/>
              <a:ext cx="87855" cy="947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1" name="Triángulo isósceles 30">
              <a:extLst>
                <a:ext uri="{FF2B5EF4-FFF2-40B4-BE49-F238E27FC236}">
                  <a16:creationId xmlns:a16="http://schemas.microsoft.com/office/drawing/2014/main" id="{227D48EA-6B98-4506-A176-3B56D1D19D51}"/>
                </a:ext>
              </a:extLst>
            </p:cNvPr>
            <p:cNvSpPr/>
            <p:nvPr/>
          </p:nvSpPr>
          <p:spPr>
            <a:xfrm flipV="1">
              <a:off x="1717155" y="4930333"/>
              <a:ext cx="87855" cy="947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AAC9FAFD-A583-4544-9F7F-EF2A6AD3CEB5}"/>
                </a:ext>
              </a:extLst>
            </p:cNvPr>
            <p:cNvSpPr txBox="1"/>
            <p:nvPr/>
          </p:nvSpPr>
          <p:spPr>
            <a:xfrm>
              <a:off x="-2868" y="3435569"/>
              <a:ext cx="2072720" cy="2359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entrada</a:t>
              </a:r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B343DB93-0B70-4169-BBAD-36C3973574D4}"/>
                </a:ext>
              </a:extLst>
            </p:cNvPr>
            <p:cNvSpPr txBox="1"/>
            <p:nvPr/>
          </p:nvSpPr>
          <p:spPr>
            <a:xfrm>
              <a:off x="4034" y="3663943"/>
              <a:ext cx="2072720" cy="23596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salidas</a:t>
              </a:r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4DB89AD0-4F02-4B2C-84DB-AF7A5C787DA7}"/>
                </a:ext>
              </a:extLst>
            </p:cNvPr>
            <p:cNvSpPr txBox="1"/>
            <p:nvPr/>
          </p:nvSpPr>
          <p:spPr>
            <a:xfrm>
              <a:off x="4034" y="3892317"/>
              <a:ext cx="2072720" cy="2359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existencias</a:t>
              </a:r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ABF6834F-86E3-46D8-BED7-6965061939D5}"/>
              </a:ext>
            </a:extLst>
          </p:cNvPr>
          <p:cNvGrpSpPr/>
          <p:nvPr/>
        </p:nvGrpSpPr>
        <p:grpSpPr>
          <a:xfrm>
            <a:off x="-23303" y="5026585"/>
            <a:ext cx="2031595" cy="1787220"/>
            <a:chOff x="23820" y="4930333"/>
            <a:chExt cx="1969586" cy="1787220"/>
          </a:xfrm>
        </p:grpSpPr>
        <p:pic>
          <p:nvPicPr>
            <p:cNvPr id="37" name="Marcador de contenido 5">
              <a:extLst>
                <a:ext uri="{FF2B5EF4-FFF2-40B4-BE49-F238E27FC236}">
                  <a16:creationId xmlns:a16="http://schemas.microsoft.com/office/drawing/2014/main" id="{9C0E80C9-BBD9-47E4-9321-9806554930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204" r="84685" b="14063"/>
            <a:stretch/>
          </p:blipFill>
          <p:spPr>
            <a:xfrm>
              <a:off x="32084" y="5767009"/>
              <a:ext cx="1961322" cy="378097"/>
            </a:xfrm>
            <a:prstGeom prst="rect">
              <a:avLst/>
            </a:prstGeom>
          </p:spPr>
        </p:pic>
        <p:pic>
          <p:nvPicPr>
            <p:cNvPr id="38" name="Marcador de contenido 5">
              <a:extLst>
                <a:ext uri="{FF2B5EF4-FFF2-40B4-BE49-F238E27FC236}">
                  <a16:creationId xmlns:a16="http://schemas.microsoft.com/office/drawing/2014/main" id="{F7EDFA2C-243D-4A94-939A-987C4B2080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204" r="84685" b="14063"/>
            <a:stretch/>
          </p:blipFill>
          <p:spPr>
            <a:xfrm>
              <a:off x="32084" y="6138070"/>
              <a:ext cx="1961322" cy="378097"/>
            </a:xfrm>
            <a:prstGeom prst="rect">
              <a:avLst/>
            </a:prstGeom>
          </p:spPr>
        </p:pic>
        <p:sp>
          <p:nvSpPr>
            <p:cNvPr id="39" name="Triángulo isósceles 38">
              <a:extLst>
                <a:ext uri="{FF2B5EF4-FFF2-40B4-BE49-F238E27FC236}">
                  <a16:creationId xmlns:a16="http://schemas.microsoft.com/office/drawing/2014/main" id="{5E74CD80-FE88-4A36-AB4E-0858487C5027}"/>
                </a:ext>
              </a:extLst>
            </p:cNvPr>
            <p:cNvSpPr/>
            <p:nvPr/>
          </p:nvSpPr>
          <p:spPr>
            <a:xfrm flipV="1">
              <a:off x="1717155" y="4930333"/>
              <a:ext cx="87855" cy="947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E24F4113-011D-48C6-8A93-9F77A0139DD6}"/>
                </a:ext>
              </a:extLst>
            </p:cNvPr>
            <p:cNvSpPr/>
            <p:nvPr/>
          </p:nvSpPr>
          <p:spPr>
            <a:xfrm>
              <a:off x="32084" y="5289763"/>
              <a:ext cx="1915088" cy="142779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23373EB-AA96-4E07-8C33-A4F5F4303A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90801" r="83913" b="4320"/>
            <a:stretch/>
          </p:blipFill>
          <p:spPr>
            <a:xfrm>
              <a:off x="23820" y="5243503"/>
              <a:ext cx="1961322" cy="378097"/>
            </a:xfrm>
            <a:prstGeom prst="rect">
              <a:avLst/>
            </a:prstGeom>
          </p:spPr>
        </p:pic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FEE22E5A-9B78-4BEC-B907-ABBD1B258F3D}"/>
              </a:ext>
            </a:extLst>
          </p:cNvPr>
          <p:cNvSpPr txBox="1"/>
          <p:nvPr/>
        </p:nvSpPr>
        <p:spPr>
          <a:xfrm>
            <a:off x="4281599" y="2022889"/>
            <a:ext cx="3319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*Formulario para registrar salidas</a:t>
            </a:r>
          </a:p>
        </p:txBody>
      </p:sp>
    </p:spTree>
    <p:extLst>
      <p:ext uri="{BB962C8B-B14F-4D97-AF65-F5344CB8AC3E}">
        <p14:creationId xmlns:p14="http://schemas.microsoft.com/office/powerpoint/2010/main" val="838108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F650323-5025-4CEB-A68B-3B0B8B018C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8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AF58184-C87A-4F9F-9639-A187FAC143B5}"/>
              </a:ext>
            </a:extLst>
          </p:cNvPr>
          <p:cNvSpPr/>
          <p:nvPr/>
        </p:nvSpPr>
        <p:spPr>
          <a:xfrm>
            <a:off x="4969565" y="2650435"/>
            <a:ext cx="2107096" cy="251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C12AD48-BBBB-4D79-A25A-8A0AFAD63975}"/>
              </a:ext>
            </a:extLst>
          </p:cNvPr>
          <p:cNvSpPr/>
          <p:nvPr/>
        </p:nvSpPr>
        <p:spPr>
          <a:xfrm>
            <a:off x="2564294" y="1835426"/>
            <a:ext cx="657970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7E75A5-1337-4EA4-A4DD-5258FB5AF9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87" t="53797" r="60978" b="34934"/>
          <a:stretch/>
        </p:blipFill>
        <p:spPr>
          <a:xfrm>
            <a:off x="2478157" y="2219739"/>
            <a:ext cx="2491408" cy="861391"/>
          </a:xfrm>
          <a:prstGeom prst="rect">
            <a:avLst/>
          </a:prstGeom>
        </p:spPr>
      </p:pic>
      <p:pic>
        <p:nvPicPr>
          <p:cNvPr id="8" name="Marcador de contenido 5">
            <a:extLst>
              <a:ext uri="{FF2B5EF4-FFF2-40B4-BE49-F238E27FC236}">
                <a16:creationId xmlns:a16="http://schemas.microsoft.com/office/drawing/2014/main" id="{3DF26C04-27C0-43DE-82C0-B163EF566D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204" r="84685" b="14063"/>
          <a:stretch/>
        </p:blipFill>
        <p:spPr>
          <a:xfrm>
            <a:off x="0" y="5767009"/>
            <a:ext cx="1961322" cy="378097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A65ADE02-676B-4A1A-911E-F7D4291EA8BC}"/>
              </a:ext>
            </a:extLst>
          </p:cNvPr>
          <p:cNvSpPr/>
          <p:nvPr/>
        </p:nvSpPr>
        <p:spPr>
          <a:xfrm>
            <a:off x="2478157" y="2093843"/>
            <a:ext cx="2716695" cy="987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90B8B70-EB2F-4CDE-B4EC-2BAFEE60C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47955"/>
              </p:ext>
            </p:extLst>
          </p:nvPr>
        </p:nvGraphicFramePr>
        <p:xfrm>
          <a:off x="2232990" y="1971371"/>
          <a:ext cx="3863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582">
                  <a:extLst>
                    <a:ext uri="{9D8B030D-6E8A-4147-A177-3AD203B41FA5}">
                      <a16:colId xmlns:a16="http://schemas.microsoft.com/office/drawing/2014/main" val="2755038892"/>
                    </a:ext>
                  </a:extLst>
                </a:gridCol>
                <a:gridCol w="914787">
                  <a:extLst>
                    <a:ext uri="{9D8B030D-6E8A-4147-A177-3AD203B41FA5}">
                      <a16:colId xmlns:a16="http://schemas.microsoft.com/office/drawing/2014/main" val="3936361886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577312640"/>
                    </a:ext>
                  </a:extLst>
                </a:gridCol>
                <a:gridCol w="887896">
                  <a:extLst>
                    <a:ext uri="{9D8B030D-6E8A-4147-A177-3AD203B41FA5}">
                      <a16:colId xmlns:a16="http://schemas.microsoft.com/office/drawing/2014/main" val="1070160319"/>
                    </a:ext>
                  </a:extLst>
                </a:gridCol>
                <a:gridCol w="781876">
                  <a:extLst>
                    <a:ext uri="{9D8B030D-6E8A-4147-A177-3AD203B41FA5}">
                      <a16:colId xmlns:a16="http://schemas.microsoft.com/office/drawing/2014/main" val="388606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Descrip</a:t>
                      </a:r>
                      <a:r>
                        <a:rPr lang="es-MX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/>
                        <a:t>No. Parte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cantidad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258715"/>
                  </a:ext>
                </a:extLst>
              </a:tr>
            </a:tbl>
          </a:graphicData>
        </a:graphic>
      </p:graphicFrame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CE49241-86A9-4BEF-B7B6-C82AA9B8F207}"/>
              </a:ext>
            </a:extLst>
          </p:cNvPr>
          <p:cNvSpPr/>
          <p:nvPr/>
        </p:nvSpPr>
        <p:spPr>
          <a:xfrm>
            <a:off x="5438912" y="4235780"/>
            <a:ext cx="830468" cy="37084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Generar reporte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906BAF86-B0B8-4EE3-A518-A20B5B24B2DE}"/>
              </a:ext>
            </a:extLst>
          </p:cNvPr>
          <p:cNvGrpSpPr/>
          <p:nvPr/>
        </p:nvGrpSpPr>
        <p:grpSpPr>
          <a:xfrm>
            <a:off x="13175" y="2904310"/>
            <a:ext cx="1964189" cy="3801290"/>
            <a:chOff x="-2868" y="2598174"/>
            <a:chExt cx="2079831" cy="3917993"/>
          </a:xfrm>
        </p:grpSpPr>
        <p:pic>
          <p:nvPicPr>
            <p:cNvPr id="11" name="Marcador de contenido 5">
              <a:extLst>
                <a:ext uri="{FF2B5EF4-FFF2-40B4-BE49-F238E27FC236}">
                  <a16:creationId xmlns:a16="http://schemas.microsoft.com/office/drawing/2014/main" id="{8532884A-52A4-4739-ADC4-6F48B1C4BE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0204" r="84685" b="14063"/>
            <a:stretch/>
          </p:blipFill>
          <p:spPr>
            <a:xfrm>
              <a:off x="0" y="6138070"/>
              <a:ext cx="1961322" cy="378097"/>
            </a:xfrm>
            <a:prstGeom prst="rect">
              <a:avLst/>
            </a:prstGeom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14961F8D-0F91-40D1-B315-1C20DBC621B9}"/>
                </a:ext>
              </a:extLst>
            </p:cNvPr>
            <p:cNvSpPr txBox="1"/>
            <p:nvPr/>
          </p:nvSpPr>
          <p:spPr>
            <a:xfrm>
              <a:off x="4034" y="2598174"/>
              <a:ext cx="2072720" cy="26496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catalogo</a:t>
              </a:r>
            </a:p>
          </p:txBody>
        </p:sp>
        <p:sp>
          <p:nvSpPr>
            <p:cNvPr id="13" name="Triángulo isósceles 12">
              <a:extLst>
                <a:ext uri="{FF2B5EF4-FFF2-40B4-BE49-F238E27FC236}">
                  <a16:creationId xmlns:a16="http://schemas.microsoft.com/office/drawing/2014/main" id="{EE7123A0-1BAD-4FED-8E67-57CDBB1490B7}"/>
                </a:ext>
              </a:extLst>
            </p:cNvPr>
            <p:cNvSpPr/>
            <p:nvPr/>
          </p:nvSpPr>
          <p:spPr>
            <a:xfrm flipV="1">
              <a:off x="1679587" y="2695113"/>
              <a:ext cx="87855" cy="947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BE5A3D7D-E2C5-420B-80D4-E21B06C41E84}"/>
                </a:ext>
              </a:extLst>
            </p:cNvPr>
            <p:cNvSpPr txBox="1"/>
            <p:nvPr/>
          </p:nvSpPr>
          <p:spPr>
            <a:xfrm>
              <a:off x="4243" y="4108608"/>
              <a:ext cx="2072720" cy="574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Registro desechos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81C490EF-17DD-4CB5-8F87-56411B9D5D92}"/>
                </a:ext>
              </a:extLst>
            </p:cNvPr>
            <p:cNvSpPr txBox="1"/>
            <p:nvPr/>
          </p:nvSpPr>
          <p:spPr>
            <a:xfrm>
              <a:off x="-2868" y="2875318"/>
              <a:ext cx="2072720" cy="574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 err="1">
                  <a:solidFill>
                    <a:schemeClr val="bg1"/>
                  </a:solidFill>
                </a:rPr>
                <a:t>bitacora</a:t>
              </a:r>
              <a:endParaRPr lang="es-MX" sz="1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86AF4EC3-299B-4FB9-985D-2AA3D8F5AA86}"/>
                </a:ext>
              </a:extLst>
            </p:cNvPr>
            <p:cNvSpPr txBox="1"/>
            <p:nvPr/>
          </p:nvSpPr>
          <p:spPr>
            <a:xfrm>
              <a:off x="-1" y="4684922"/>
              <a:ext cx="2072720" cy="574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Prestamos</a:t>
              </a:r>
            </a:p>
          </p:txBody>
        </p:sp>
        <p:sp>
          <p:nvSpPr>
            <p:cNvPr id="19" name="Triángulo isósceles 18">
              <a:extLst>
                <a:ext uri="{FF2B5EF4-FFF2-40B4-BE49-F238E27FC236}">
                  <a16:creationId xmlns:a16="http://schemas.microsoft.com/office/drawing/2014/main" id="{D916D0A5-725D-47C4-A520-A16173EBFADD}"/>
                </a:ext>
              </a:extLst>
            </p:cNvPr>
            <p:cNvSpPr/>
            <p:nvPr/>
          </p:nvSpPr>
          <p:spPr>
            <a:xfrm flipV="1">
              <a:off x="1726079" y="3135441"/>
              <a:ext cx="87855" cy="947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" name="Triángulo isósceles 19">
              <a:extLst>
                <a:ext uri="{FF2B5EF4-FFF2-40B4-BE49-F238E27FC236}">
                  <a16:creationId xmlns:a16="http://schemas.microsoft.com/office/drawing/2014/main" id="{5482DB9E-98F0-4C28-9C2F-F1C653DBF435}"/>
                </a:ext>
              </a:extLst>
            </p:cNvPr>
            <p:cNvSpPr/>
            <p:nvPr/>
          </p:nvSpPr>
          <p:spPr>
            <a:xfrm flipV="1">
              <a:off x="1717155" y="4930333"/>
              <a:ext cx="87855" cy="947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56984AF2-1F39-4A89-8F4F-8D4064623044}"/>
                </a:ext>
              </a:extLst>
            </p:cNvPr>
            <p:cNvSpPr txBox="1"/>
            <p:nvPr/>
          </p:nvSpPr>
          <p:spPr>
            <a:xfrm>
              <a:off x="-2868" y="3435569"/>
              <a:ext cx="2072720" cy="2359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entrada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D65C15F9-9189-40EC-821F-0AF3945A89B0}"/>
                </a:ext>
              </a:extLst>
            </p:cNvPr>
            <p:cNvSpPr txBox="1"/>
            <p:nvPr/>
          </p:nvSpPr>
          <p:spPr>
            <a:xfrm>
              <a:off x="4034" y="3663943"/>
              <a:ext cx="2072720" cy="2359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salidas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742248CF-FAAB-423F-9AF4-1E08C2CD9E4B}"/>
                </a:ext>
              </a:extLst>
            </p:cNvPr>
            <p:cNvSpPr txBox="1"/>
            <p:nvPr/>
          </p:nvSpPr>
          <p:spPr>
            <a:xfrm>
              <a:off x="4034" y="3892317"/>
              <a:ext cx="2072720" cy="23596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existencias</a:t>
              </a: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AF7D2681-C9EB-4924-B257-6CEA72C6C1AA}"/>
              </a:ext>
            </a:extLst>
          </p:cNvPr>
          <p:cNvGrpSpPr/>
          <p:nvPr/>
        </p:nvGrpSpPr>
        <p:grpSpPr>
          <a:xfrm>
            <a:off x="-23303" y="5339755"/>
            <a:ext cx="2031595" cy="1474050"/>
            <a:chOff x="23820" y="5243503"/>
            <a:chExt cx="1969586" cy="1474050"/>
          </a:xfrm>
        </p:grpSpPr>
        <p:pic>
          <p:nvPicPr>
            <p:cNvPr id="26" name="Marcador de contenido 5">
              <a:extLst>
                <a:ext uri="{FF2B5EF4-FFF2-40B4-BE49-F238E27FC236}">
                  <a16:creationId xmlns:a16="http://schemas.microsoft.com/office/drawing/2014/main" id="{5AA43942-5575-47E9-A8C4-1C7990C2EE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0204" r="84685" b="14063"/>
            <a:stretch/>
          </p:blipFill>
          <p:spPr>
            <a:xfrm>
              <a:off x="32084" y="5767009"/>
              <a:ext cx="1961322" cy="378097"/>
            </a:xfrm>
            <a:prstGeom prst="rect">
              <a:avLst/>
            </a:prstGeom>
          </p:spPr>
        </p:pic>
        <p:pic>
          <p:nvPicPr>
            <p:cNvPr id="27" name="Marcador de contenido 5">
              <a:extLst>
                <a:ext uri="{FF2B5EF4-FFF2-40B4-BE49-F238E27FC236}">
                  <a16:creationId xmlns:a16="http://schemas.microsoft.com/office/drawing/2014/main" id="{C7D4BDD2-1ED9-4FF0-840F-3B813A1D9F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0204" r="84685" b="14063"/>
            <a:stretch/>
          </p:blipFill>
          <p:spPr>
            <a:xfrm>
              <a:off x="32084" y="6138070"/>
              <a:ext cx="1961322" cy="378097"/>
            </a:xfrm>
            <a:prstGeom prst="rect">
              <a:avLst/>
            </a:prstGeom>
          </p:spPr>
        </p:pic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67B66B47-FF6C-4649-82DD-D8A42E5AA00D}"/>
                </a:ext>
              </a:extLst>
            </p:cNvPr>
            <p:cNvSpPr/>
            <p:nvPr/>
          </p:nvSpPr>
          <p:spPr>
            <a:xfrm>
              <a:off x="32084" y="5289763"/>
              <a:ext cx="1915088" cy="142779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6CBAE05E-5D06-4107-A020-2D186E6991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90801" r="83913" b="4320"/>
            <a:stretch/>
          </p:blipFill>
          <p:spPr>
            <a:xfrm>
              <a:off x="23820" y="5243503"/>
              <a:ext cx="1961322" cy="3780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4911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827BF02-D7DB-4A03-8E34-36C283C8A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7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69D8941-D511-4D8E-8CFF-7CCDAABD859E}"/>
              </a:ext>
            </a:extLst>
          </p:cNvPr>
          <p:cNvSpPr/>
          <p:nvPr/>
        </p:nvSpPr>
        <p:spPr>
          <a:xfrm>
            <a:off x="4823791" y="2120348"/>
            <a:ext cx="2345635" cy="4770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1DD6A832-7AA8-4AED-84FC-671161AD91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62313" y="2955455"/>
          <a:ext cx="76685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04">
                  <a:extLst>
                    <a:ext uri="{9D8B030D-6E8A-4147-A177-3AD203B41FA5}">
                      <a16:colId xmlns:a16="http://schemas.microsoft.com/office/drawing/2014/main" val="2760192282"/>
                    </a:ext>
                  </a:extLst>
                </a:gridCol>
                <a:gridCol w="927653">
                  <a:extLst>
                    <a:ext uri="{9D8B030D-6E8A-4147-A177-3AD203B41FA5}">
                      <a16:colId xmlns:a16="http://schemas.microsoft.com/office/drawing/2014/main" val="2192416061"/>
                    </a:ext>
                  </a:extLst>
                </a:gridCol>
                <a:gridCol w="980660">
                  <a:extLst>
                    <a:ext uri="{9D8B030D-6E8A-4147-A177-3AD203B41FA5}">
                      <a16:colId xmlns:a16="http://schemas.microsoft.com/office/drawing/2014/main" val="1118212993"/>
                    </a:ext>
                  </a:extLst>
                </a:gridCol>
                <a:gridCol w="927653">
                  <a:extLst>
                    <a:ext uri="{9D8B030D-6E8A-4147-A177-3AD203B41FA5}">
                      <a16:colId xmlns:a16="http://schemas.microsoft.com/office/drawing/2014/main" val="841450773"/>
                    </a:ext>
                  </a:extLst>
                </a:gridCol>
                <a:gridCol w="1383086">
                  <a:extLst>
                    <a:ext uri="{9D8B030D-6E8A-4147-A177-3AD203B41FA5}">
                      <a16:colId xmlns:a16="http://schemas.microsoft.com/office/drawing/2014/main" val="1930596155"/>
                    </a:ext>
                  </a:extLst>
                </a:gridCol>
                <a:gridCol w="1533718">
                  <a:extLst>
                    <a:ext uri="{9D8B030D-6E8A-4147-A177-3AD203B41FA5}">
                      <a16:colId xmlns:a16="http://schemas.microsoft.com/office/drawing/2014/main" val="3922122490"/>
                    </a:ext>
                  </a:extLst>
                </a:gridCol>
                <a:gridCol w="1533718">
                  <a:extLst>
                    <a:ext uri="{9D8B030D-6E8A-4147-A177-3AD203B41FA5}">
                      <a16:colId xmlns:a16="http://schemas.microsoft.com/office/drawing/2014/main" val="4066816631"/>
                    </a:ext>
                  </a:extLst>
                </a:gridCol>
              </a:tblGrid>
              <a:tr h="211815">
                <a:tc>
                  <a:txBody>
                    <a:bodyPr/>
                    <a:lstStyle/>
                    <a:p>
                      <a:r>
                        <a:rPr lang="es-MX" dirty="0"/>
                        <a:t>#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#Salida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Descrip</a:t>
                      </a:r>
                      <a:r>
                        <a:rPr lang="es-MX" dirty="0"/>
                        <a:t>.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marca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No. parte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Fecha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Status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644699"/>
                  </a:ext>
                </a:extLst>
              </a:tr>
            </a:tbl>
          </a:graphicData>
        </a:graphic>
      </p:graphicFrame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218CA1B2-0968-4D38-8A95-1864008B19E3}"/>
              </a:ext>
            </a:extLst>
          </p:cNvPr>
          <p:cNvSpPr/>
          <p:nvPr/>
        </p:nvSpPr>
        <p:spPr>
          <a:xfrm>
            <a:off x="4767687" y="2073525"/>
            <a:ext cx="830468" cy="37084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Registrar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BC1C9E9-39E2-4DCF-BCF7-B9EB14AFAD46}"/>
              </a:ext>
            </a:extLst>
          </p:cNvPr>
          <p:cNvGrpSpPr/>
          <p:nvPr/>
        </p:nvGrpSpPr>
        <p:grpSpPr>
          <a:xfrm>
            <a:off x="0" y="3048689"/>
            <a:ext cx="1977364" cy="3191690"/>
            <a:chOff x="0" y="3048689"/>
            <a:chExt cx="1977364" cy="3191690"/>
          </a:xfrm>
        </p:grpSpPr>
        <p:pic>
          <p:nvPicPr>
            <p:cNvPr id="8" name="Marcador de contenido 5">
              <a:extLst>
                <a:ext uri="{FF2B5EF4-FFF2-40B4-BE49-F238E27FC236}">
                  <a16:creationId xmlns:a16="http://schemas.microsoft.com/office/drawing/2014/main" id="{6B3C5905-A8F2-455F-ABA8-DDFA701876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204" r="84685" b="14063"/>
            <a:stretch/>
          </p:blipFill>
          <p:spPr>
            <a:xfrm>
              <a:off x="0" y="5767009"/>
              <a:ext cx="1961322" cy="378097"/>
            </a:xfrm>
            <a:prstGeom prst="rect">
              <a:avLst/>
            </a:prstGeom>
          </p:spPr>
        </p:pic>
        <p:pic>
          <p:nvPicPr>
            <p:cNvPr id="14" name="Marcador de contenido 5">
              <a:extLst>
                <a:ext uri="{FF2B5EF4-FFF2-40B4-BE49-F238E27FC236}">
                  <a16:creationId xmlns:a16="http://schemas.microsoft.com/office/drawing/2014/main" id="{EAFF130F-00E9-4DFE-ACD1-54D8400FE1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204" r="84685" b="14063"/>
            <a:stretch/>
          </p:blipFill>
          <p:spPr>
            <a:xfrm>
              <a:off x="15884" y="5873544"/>
              <a:ext cx="1852269" cy="366835"/>
            </a:xfrm>
            <a:prstGeom prst="rect">
              <a:avLst/>
            </a:prstGeom>
          </p:spPr>
        </p:pic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81B56B56-15E3-443D-9570-FBE046BD0E2A}"/>
                </a:ext>
              </a:extLst>
            </p:cNvPr>
            <p:cNvSpPr txBox="1"/>
            <p:nvPr/>
          </p:nvSpPr>
          <p:spPr>
            <a:xfrm>
              <a:off x="19693" y="3048689"/>
              <a:ext cx="1957473" cy="25707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catalogo</a:t>
              </a:r>
            </a:p>
          </p:txBody>
        </p:sp>
        <p:sp>
          <p:nvSpPr>
            <p:cNvPr id="16" name="Triángulo isósceles 15">
              <a:extLst>
                <a:ext uri="{FF2B5EF4-FFF2-40B4-BE49-F238E27FC236}">
                  <a16:creationId xmlns:a16="http://schemas.microsoft.com/office/drawing/2014/main" id="{FCBF08C9-9697-422D-B1EB-50D2DFFCA98B}"/>
                </a:ext>
              </a:extLst>
            </p:cNvPr>
            <p:cNvSpPr/>
            <p:nvPr/>
          </p:nvSpPr>
          <p:spPr>
            <a:xfrm flipV="1">
              <a:off x="1602083" y="3142741"/>
              <a:ext cx="82970" cy="9193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229C3F07-750A-4DE3-AB15-F5164A01C40B}"/>
                </a:ext>
              </a:extLst>
            </p:cNvPr>
            <p:cNvSpPr txBox="1"/>
            <p:nvPr/>
          </p:nvSpPr>
          <p:spPr>
            <a:xfrm>
              <a:off x="19891" y="3904533"/>
              <a:ext cx="1957473" cy="55758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Registro desechos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29DC9750-FBF8-4B47-BF12-752403FFAAFD}"/>
                </a:ext>
              </a:extLst>
            </p:cNvPr>
            <p:cNvSpPr txBox="1"/>
            <p:nvPr/>
          </p:nvSpPr>
          <p:spPr>
            <a:xfrm>
              <a:off x="13175" y="3317578"/>
              <a:ext cx="1957473" cy="5575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 err="1">
                  <a:solidFill>
                    <a:schemeClr val="bg1"/>
                  </a:solidFill>
                </a:rPr>
                <a:t>bitacora</a:t>
              </a:r>
              <a:endParaRPr lang="es-MX" sz="1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3696814A-E50C-44FE-846F-A65BA38535D6}"/>
                </a:ext>
              </a:extLst>
            </p:cNvPr>
            <p:cNvSpPr txBox="1"/>
            <p:nvPr/>
          </p:nvSpPr>
          <p:spPr>
            <a:xfrm>
              <a:off x="15883" y="4463680"/>
              <a:ext cx="1957473" cy="5575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Prestamos</a:t>
              </a:r>
            </a:p>
          </p:txBody>
        </p:sp>
        <p:sp>
          <p:nvSpPr>
            <p:cNvPr id="22" name="Triángulo isósceles 21">
              <a:extLst>
                <a:ext uri="{FF2B5EF4-FFF2-40B4-BE49-F238E27FC236}">
                  <a16:creationId xmlns:a16="http://schemas.microsoft.com/office/drawing/2014/main" id="{35F8B851-BBB7-4D39-90A1-17E7CB07C6FE}"/>
                </a:ext>
              </a:extLst>
            </p:cNvPr>
            <p:cNvSpPr/>
            <p:nvPr/>
          </p:nvSpPr>
          <p:spPr>
            <a:xfrm flipV="1">
              <a:off x="1645990" y="3569953"/>
              <a:ext cx="82970" cy="9193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3" name="Triángulo isósceles 22">
              <a:extLst>
                <a:ext uri="{FF2B5EF4-FFF2-40B4-BE49-F238E27FC236}">
                  <a16:creationId xmlns:a16="http://schemas.microsoft.com/office/drawing/2014/main" id="{570A5E9A-37F1-43F7-A7DF-8B7C732CF5E8}"/>
                </a:ext>
              </a:extLst>
            </p:cNvPr>
            <p:cNvSpPr/>
            <p:nvPr/>
          </p:nvSpPr>
          <p:spPr>
            <a:xfrm flipV="1">
              <a:off x="1637562" y="4701781"/>
              <a:ext cx="82970" cy="9193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CC5A56A8-6136-4706-8510-AD7B47C6636F}"/>
              </a:ext>
            </a:extLst>
          </p:cNvPr>
          <p:cNvGrpSpPr/>
          <p:nvPr/>
        </p:nvGrpSpPr>
        <p:grpSpPr>
          <a:xfrm>
            <a:off x="-23303" y="5099125"/>
            <a:ext cx="2031595" cy="1474050"/>
            <a:chOff x="23820" y="5243503"/>
            <a:chExt cx="1969586" cy="1474050"/>
          </a:xfrm>
        </p:grpSpPr>
        <p:pic>
          <p:nvPicPr>
            <p:cNvPr id="25" name="Marcador de contenido 5">
              <a:extLst>
                <a:ext uri="{FF2B5EF4-FFF2-40B4-BE49-F238E27FC236}">
                  <a16:creationId xmlns:a16="http://schemas.microsoft.com/office/drawing/2014/main" id="{43C1B225-2618-45B5-A7E5-A7CA96F408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204" r="84685" b="14063"/>
            <a:stretch/>
          </p:blipFill>
          <p:spPr>
            <a:xfrm>
              <a:off x="32084" y="5767009"/>
              <a:ext cx="1961322" cy="378097"/>
            </a:xfrm>
            <a:prstGeom prst="rect">
              <a:avLst/>
            </a:prstGeom>
          </p:spPr>
        </p:pic>
        <p:pic>
          <p:nvPicPr>
            <p:cNvPr id="26" name="Marcador de contenido 5">
              <a:extLst>
                <a:ext uri="{FF2B5EF4-FFF2-40B4-BE49-F238E27FC236}">
                  <a16:creationId xmlns:a16="http://schemas.microsoft.com/office/drawing/2014/main" id="{09B4CDE0-34FA-4EA1-8870-D6DA7466E1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204" r="84685" b="14063"/>
            <a:stretch/>
          </p:blipFill>
          <p:spPr>
            <a:xfrm>
              <a:off x="32084" y="6138070"/>
              <a:ext cx="1961322" cy="378097"/>
            </a:xfrm>
            <a:prstGeom prst="rect">
              <a:avLst/>
            </a:prstGeom>
          </p:spPr>
        </p:pic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FC7EB0FC-38B4-40D6-A85D-FE593EBA6431}"/>
                </a:ext>
              </a:extLst>
            </p:cNvPr>
            <p:cNvSpPr/>
            <p:nvPr/>
          </p:nvSpPr>
          <p:spPr>
            <a:xfrm>
              <a:off x="32084" y="5289763"/>
              <a:ext cx="1915088" cy="142779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A094F609-2482-4822-98D6-66E4182FD0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90801" r="83913" b="4320"/>
            <a:stretch/>
          </p:blipFill>
          <p:spPr>
            <a:xfrm>
              <a:off x="23820" y="5243503"/>
              <a:ext cx="1961322" cy="3780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0976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827BF02-D7DB-4A03-8E34-36C283C8A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7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69D8941-D511-4D8E-8CFF-7CCDAABD859E}"/>
              </a:ext>
            </a:extLst>
          </p:cNvPr>
          <p:cNvSpPr/>
          <p:nvPr/>
        </p:nvSpPr>
        <p:spPr>
          <a:xfrm>
            <a:off x="4823791" y="2120348"/>
            <a:ext cx="2345635" cy="4770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8588FC2D-3736-45B0-911E-4399560A94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89524" y="2055523"/>
          <a:ext cx="21132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853">
                  <a:extLst>
                    <a:ext uri="{9D8B030D-6E8A-4147-A177-3AD203B41FA5}">
                      <a16:colId xmlns:a16="http://schemas.microsoft.com/office/drawing/2014/main" val="2760192282"/>
                    </a:ext>
                  </a:extLst>
                </a:gridCol>
                <a:gridCol w="982427">
                  <a:extLst>
                    <a:ext uri="{9D8B030D-6E8A-4147-A177-3AD203B41FA5}">
                      <a16:colId xmlns:a16="http://schemas.microsoft.com/office/drawing/2014/main" val="3922122490"/>
                    </a:ext>
                  </a:extLst>
                </a:gridCol>
              </a:tblGrid>
              <a:tr h="211815">
                <a:tc>
                  <a:txBody>
                    <a:bodyPr/>
                    <a:lstStyle/>
                    <a:p>
                      <a:r>
                        <a:rPr lang="es-MX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#Salida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Fecha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644699"/>
                  </a:ext>
                </a:extLst>
              </a:tr>
            </a:tbl>
          </a:graphicData>
        </a:graphic>
      </p:graphicFrame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ED1856F9-DB58-4BBA-A88A-C4A418493D34}"/>
              </a:ext>
            </a:extLst>
          </p:cNvPr>
          <p:cNvSpPr/>
          <p:nvPr/>
        </p:nvSpPr>
        <p:spPr>
          <a:xfrm flipV="1">
            <a:off x="3187138" y="2209250"/>
            <a:ext cx="159026" cy="9939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BD66F1C3-27DC-4352-89B8-602B57BAE568}"/>
              </a:ext>
            </a:extLst>
          </p:cNvPr>
          <p:cNvSpPr/>
          <p:nvPr/>
        </p:nvSpPr>
        <p:spPr>
          <a:xfrm flipV="1">
            <a:off x="4187674" y="2242382"/>
            <a:ext cx="159026" cy="9939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218CA1B2-0968-4D38-8A95-1864008B19E3}"/>
              </a:ext>
            </a:extLst>
          </p:cNvPr>
          <p:cNvSpPr/>
          <p:nvPr/>
        </p:nvSpPr>
        <p:spPr>
          <a:xfrm>
            <a:off x="4767687" y="2073525"/>
            <a:ext cx="830468" cy="37084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Registrar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BC1C9E9-39E2-4DCF-BCF7-B9EB14AFAD46}"/>
              </a:ext>
            </a:extLst>
          </p:cNvPr>
          <p:cNvGrpSpPr/>
          <p:nvPr/>
        </p:nvGrpSpPr>
        <p:grpSpPr>
          <a:xfrm>
            <a:off x="0" y="3048689"/>
            <a:ext cx="1977364" cy="3191690"/>
            <a:chOff x="0" y="3048689"/>
            <a:chExt cx="1977364" cy="3191690"/>
          </a:xfrm>
        </p:grpSpPr>
        <p:pic>
          <p:nvPicPr>
            <p:cNvPr id="8" name="Marcador de contenido 5">
              <a:extLst>
                <a:ext uri="{FF2B5EF4-FFF2-40B4-BE49-F238E27FC236}">
                  <a16:creationId xmlns:a16="http://schemas.microsoft.com/office/drawing/2014/main" id="{6B3C5905-A8F2-455F-ABA8-DDFA701876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204" r="84685" b="14063"/>
            <a:stretch/>
          </p:blipFill>
          <p:spPr>
            <a:xfrm>
              <a:off x="0" y="5767009"/>
              <a:ext cx="1961322" cy="378097"/>
            </a:xfrm>
            <a:prstGeom prst="rect">
              <a:avLst/>
            </a:prstGeom>
          </p:spPr>
        </p:pic>
        <p:pic>
          <p:nvPicPr>
            <p:cNvPr id="14" name="Marcador de contenido 5">
              <a:extLst>
                <a:ext uri="{FF2B5EF4-FFF2-40B4-BE49-F238E27FC236}">
                  <a16:creationId xmlns:a16="http://schemas.microsoft.com/office/drawing/2014/main" id="{EAFF130F-00E9-4DFE-ACD1-54D8400FE1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204" r="84685" b="14063"/>
            <a:stretch/>
          </p:blipFill>
          <p:spPr>
            <a:xfrm>
              <a:off x="15884" y="5873544"/>
              <a:ext cx="1852269" cy="366835"/>
            </a:xfrm>
            <a:prstGeom prst="rect">
              <a:avLst/>
            </a:prstGeom>
          </p:spPr>
        </p:pic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81B56B56-15E3-443D-9570-FBE046BD0E2A}"/>
                </a:ext>
              </a:extLst>
            </p:cNvPr>
            <p:cNvSpPr txBox="1"/>
            <p:nvPr/>
          </p:nvSpPr>
          <p:spPr>
            <a:xfrm>
              <a:off x="19693" y="3048689"/>
              <a:ext cx="1957473" cy="25707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catalogo</a:t>
              </a:r>
            </a:p>
          </p:txBody>
        </p:sp>
        <p:sp>
          <p:nvSpPr>
            <p:cNvPr id="16" name="Triángulo isósceles 15">
              <a:extLst>
                <a:ext uri="{FF2B5EF4-FFF2-40B4-BE49-F238E27FC236}">
                  <a16:creationId xmlns:a16="http://schemas.microsoft.com/office/drawing/2014/main" id="{FCBF08C9-9697-422D-B1EB-50D2DFFCA98B}"/>
                </a:ext>
              </a:extLst>
            </p:cNvPr>
            <p:cNvSpPr/>
            <p:nvPr/>
          </p:nvSpPr>
          <p:spPr>
            <a:xfrm flipV="1">
              <a:off x="1602083" y="3142741"/>
              <a:ext cx="82970" cy="9193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229C3F07-750A-4DE3-AB15-F5164A01C40B}"/>
                </a:ext>
              </a:extLst>
            </p:cNvPr>
            <p:cNvSpPr txBox="1"/>
            <p:nvPr/>
          </p:nvSpPr>
          <p:spPr>
            <a:xfrm>
              <a:off x="19891" y="3904533"/>
              <a:ext cx="1957473" cy="55758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Registro desechos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29DC9750-FBF8-4B47-BF12-752403FFAAFD}"/>
                </a:ext>
              </a:extLst>
            </p:cNvPr>
            <p:cNvSpPr txBox="1"/>
            <p:nvPr/>
          </p:nvSpPr>
          <p:spPr>
            <a:xfrm>
              <a:off x="13175" y="3317578"/>
              <a:ext cx="1957473" cy="5575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 err="1">
                  <a:solidFill>
                    <a:schemeClr val="bg1"/>
                  </a:solidFill>
                </a:rPr>
                <a:t>bitacora</a:t>
              </a:r>
              <a:endParaRPr lang="es-MX" sz="1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3696814A-E50C-44FE-846F-A65BA38535D6}"/>
                </a:ext>
              </a:extLst>
            </p:cNvPr>
            <p:cNvSpPr txBox="1"/>
            <p:nvPr/>
          </p:nvSpPr>
          <p:spPr>
            <a:xfrm>
              <a:off x="15883" y="4463680"/>
              <a:ext cx="1957473" cy="5575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Prestamos</a:t>
              </a:r>
            </a:p>
          </p:txBody>
        </p:sp>
        <p:sp>
          <p:nvSpPr>
            <p:cNvPr id="22" name="Triángulo isósceles 21">
              <a:extLst>
                <a:ext uri="{FF2B5EF4-FFF2-40B4-BE49-F238E27FC236}">
                  <a16:creationId xmlns:a16="http://schemas.microsoft.com/office/drawing/2014/main" id="{35F8B851-BBB7-4D39-90A1-17E7CB07C6FE}"/>
                </a:ext>
              </a:extLst>
            </p:cNvPr>
            <p:cNvSpPr/>
            <p:nvPr/>
          </p:nvSpPr>
          <p:spPr>
            <a:xfrm flipV="1">
              <a:off x="1645990" y="3569953"/>
              <a:ext cx="82970" cy="9193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3" name="Triángulo isósceles 22">
              <a:extLst>
                <a:ext uri="{FF2B5EF4-FFF2-40B4-BE49-F238E27FC236}">
                  <a16:creationId xmlns:a16="http://schemas.microsoft.com/office/drawing/2014/main" id="{570A5E9A-37F1-43F7-A7DF-8B7C732CF5E8}"/>
                </a:ext>
              </a:extLst>
            </p:cNvPr>
            <p:cNvSpPr/>
            <p:nvPr/>
          </p:nvSpPr>
          <p:spPr>
            <a:xfrm flipV="1">
              <a:off x="1637562" y="4701781"/>
              <a:ext cx="82970" cy="9193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CC5A56A8-6136-4706-8510-AD7B47C6636F}"/>
              </a:ext>
            </a:extLst>
          </p:cNvPr>
          <p:cNvGrpSpPr/>
          <p:nvPr/>
        </p:nvGrpSpPr>
        <p:grpSpPr>
          <a:xfrm>
            <a:off x="-23303" y="5099125"/>
            <a:ext cx="2031595" cy="1474050"/>
            <a:chOff x="23820" y="5243503"/>
            <a:chExt cx="1969586" cy="1474050"/>
          </a:xfrm>
        </p:grpSpPr>
        <p:pic>
          <p:nvPicPr>
            <p:cNvPr id="25" name="Marcador de contenido 5">
              <a:extLst>
                <a:ext uri="{FF2B5EF4-FFF2-40B4-BE49-F238E27FC236}">
                  <a16:creationId xmlns:a16="http://schemas.microsoft.com/office/drawing/2014/main" id="{43C1B225-2618-45B5-A7E5-A7CA96F408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204" r="84685" b="14063"/>
            <a:stretch/>
          </p:blipFill>
          <p:spPr>
            <a:xfrm>
              <a:off x="32084" y="5767009"/>
              <a:ext cx="1961322" cy="378097"/>
            </a:xfrm>
            <a:prstGeom prst="rect">
              <a:avLst/>
            </a:prstGeom>
          </p:spPr>
        </p:pic>
        <p:pic>
          <p:nvPicPr>
            <p:cNvPr id="26" name="Marcador de contenido 5">
              <a:extLst>
                <a:ext uri="{FF2B5EF4-FFF2-40B4-BE49-F238E27FC236}">
                  <a16:creationId xmlns:a16="http://schemas.microsoft.com/office/drawing/2014/main" id="{09B4CDE0-34FA-4EA1-8870-D6DA7466E1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204" r="84685" b="14063"/>
            <a:stretch/>
          </p:blipFill>
          <p:spPr>
            <a:xfrm>
              <a:off x="32084" y="6138070"/>
              <a:ext cx="1961322" cy="378097"/>
            </a:xfrm>
            <a:prstGeom prst="rect">
              <a:avLst/>
            </a:prstGeom>
          </p:spPr>
        </p:pic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FC7EB0FC-38B4-40D6-A85D-FE593EBA6431}"/>
                </a:ext>
              </a:extLst>
            </p:cNvPr>
            <p:cNvSpPr/>
            <p:nvPr/>
          </p:nvSpPr>
          <p:spPr>
            <a:xfrm>
              <a:off x="32084" y="5289763"/>
              <a:ext cx="1915088" cy="142779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A094F609-2482-4822-98D6-66E4182FD0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90801" r="83913" b="4320"/>
            <a:stretch/>
          </p:blipFill>
          <p:spPr>
            <a:xfrm>
              <a:off x="23820" y="5243503"/>
              <a:ext cx="1961322" cy="378097"/>
            </a:xfrm>
            <a:prstGeom prst="rect">
              <a:avLst/>
            </a:prstGeom>
          </p:spPr>
        </p:pic>
      </p:grp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E5D3B1D-BB74-4E32-8EE3-0A6DA3079DAF}"/>
              </a:ext>
            </a:extLst>
          </p:cNvPr>
          <p:cNvSpPr txBox="1"/>
          <p:nvPr/>
        </p:nvSpPr>
        <p:spPr>
          <a:xfrm>
            <a:off x="4187674" y="2807893"/>
            <a:ext cx="356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*Formulario para registrar desechos</a:t>
            </a:r>
          </a:p>
        </p:txBody>
      </p:sp>
    </p:spTree>
    <p:extLst>
      <p:ext uri="{BB962C8B-B14F-4D97-AF65-F5344CB8AC3E}">
        <p14:creationId xmlns:p14="http://schemas.microsoft.com/office/powerpoint/2010/main" val="4105953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88C3878-4FD7-4A9E-B3DA-014C018350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0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70D93A7-3F12-4ED0-A167-479CB3A7C324}"/>
              </a:ext>
            </a:extLst>
          </p:cNvPr>
          <p:cNvSpPr/>
          <p:nvPr/>
        </p:nvSpPr>
        <p:spPr>
          <a:xfrm>
            <a:off x="5009322" y="1007165"/>
            <a:ext cx="2425148" cy="463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Solicitud de Préstamo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22D6C7F-DC88-4EF2-913C-1FDA887FEAB3}"/>
              </a:ext>
            </a:extLst>
          </p:cNvPr>
          <p:cNvSpPr/>
          <p:nvPr/>
        </p:nvSpPr>
        <p:spPr>
          <a:xfrm>
            <a:off x="2080591" y="1749287"/>
            <a:ext cx="7885044" cy="5108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D62F6C7-7ECD-4FC7-8709-8FB8B0E4AEA5}"/>
              </a:ext>
            </a:extLst>
          </p:cNvPr>
          <p:cNvSpPr/>
          <p:nvPr/>
        </p:nvSpPr>
        <p:spPr>
          <a:xfrm>
            <a:off x="5552660" y="2107316"/>
            <a:ext cx="1086679" cy="37084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Registrar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4A42882B-2B9D-46E4-A433-2CC0376EAB09}"/>
              </a:ext>
            </a:extLst>
          </p:cNvPr>
          <p:cNvSpPr txBox="1"/>
          <p:nvPr/>
        </p:nvSpPr>
        <p:spPr>
          <a:xfrm>
            <a:off x="11287" y="4576902"/>
            <a:ext cx="1957473" cy="24116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solicitud</a:t>
            </a:r>
          </a:p>
        </p:txBody>
      </p:sp>
      <p:pic>
        <p:nvPicPr>
          <p:cNvPr id="42" name="Marcador de contenido 5">
            <a:extLst>
              <a:ext uri="{FF2B5EF4-FFF2-40B4-BE49-F238E27FC236}">
                <a16:creationId xmlns:a16="http://schemas.microsoft.com/office/drawing/2014/main" id="{AB0FEE58-4AFF-49DA-98FF-CAA1ADD68C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204" r="84685" b="14063"/>
          <a:stretch/>
        </p:blipFill>
        <p:spPr>
          <a:xfrm>
            <a:off x="0" y="5847801"/>
            <a:ext cx="1961322" cy="313565"/>
          </a:xfrm>
          <a:prstGeom prst="rect">
            <a:avLst/>
          </a:prstGeom>
        </p:spPr>
      </p:pic>
      <p:pic>
        <p:nvPicPr>
          <p:cNvPr id="43" name="Marcador de contenido 5">
            <a:extLst>
              <a:ext uri="{FF2B5EF4-FFF2-40B4-BE49-F238E27FC236}">
                <a16:creationId xmlns:a16="http://schemas.microsoft.com/office/drawing/2014/main" id="{9947DE24-D711-44D6-843E-D626C4DFF4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204" r="84685" b="14063"/>
          <a:stretch/>
        </p:blipFill>
        <p:spPr>
          <a:xfrm>
            <a:off x="15884" y="5936153"/>
            <a:ext cx="1852269" cy="304225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EEA6361E-174A-44B9-AE13-9CF0C893D261}"/>
              </a:ext>
            </a:extLst>
          </p:cNvPr>
          <p:cNvSpPr txBox="1"/>
          <p:nvPr/>
        </p:nvSpPr>
        <p:spPr>
          <a:xfrm>
            <a:off x="19693" y="2935710"/>
            <a:ext cx="1957473" cy="2131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catalogo</a:t>
            </a:r>
          </a:p>
        </p:txBody>
      </p:sp>
      <p:sp>
        <p:nvSpPr>
          <p:cNvPr id="45" name="Triángulo isósceles 44">
            <a:extLst>
              <a:ext uri="{FF2B5EF4-FFF2-40B4-BE49-F238E27FC236}">
                <a16:creationId xmlns:a16="http://schemas.microsoft.com/office/drawing/2014/main" id="{AAD80F92-76AB-4918-931F-FBB72AAE989C}"/>
              </a:ext>
            </a:extLst>
          </p:cNvPr>
          <p:cNvSpPr/>
          <p:nvPr/>
        </p:nvSpPr>
        <p:spPr>
          <a:xfrm flipV="1">
            <a:off x="1602083" y="3013710"/>
            <a:ext cx="82970" cy="7624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C7FD418-CF90-40E2-B5EE-773E3824B8E9}"/>
              </a:ext>
            </a:extLst>
          </p:cNvPr>
          <p:cNvSpPr txBox="1"/>
          <p:nvPr/>
        </p:nvSpPr>
        <p:spPr>
          <a:xfrm>
            <a:off x="19891" y="3645482"/>
            <a:ext cx="1957473" cy="4624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Registro desechos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F551E2D-E4CA-45E9-B879-C025AE3EA836}"/>
              </a:ext>
            </a:extLst>
          </p:cNvPr>
          <p:cNvSpPr txBox="1"/>
          <p:nvPr/>
        </p:nvSpPr>
        <p:spPr>
          <a:xfrm>
            <a:off x="13175" y="3158706"/>
            <a:ext cx="1957473" cy="4624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 err="1">
                <a:solidFill>
                  <a:schemeClr val="bg1"/>
                </a:solidFill>
              </a:rPr>
              <a:t>bitacora</a:t>
            </a:r>
            <a:endParaRPr lang="es-MX" sz="1400" baseline="-25000" dirty="0">
              <a:solidFill>
                <a:schemeClr val="bg1"/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0D2B920-C035-4F43-972D-D8EAB9E112C4}"/>
              </a:ext>
            </a:extLst>
          </p:cNvPr>
          <p:cNvSpPr txBox="1"/>
          <p:nvPr/>
        </p:nvSpPr>
        <p:spPr>
          <a:xfrm>
            <a:off x="15883" y="4109196"/>
            <a:ext cx="1957473" cy="4624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Prestamos</a:t>
            </a:r>
          </a:p>
        </p:txBody>
      </p:sp>
      <p:sp>
        <p:nvSpPr>
          <p:cNvPr id="51" name="Triángulo isósceles 50">
            <a:extLst>
              <a:ext uri="{FF2B5EF4-FFF2-40B4-BE49-F238E27FC236}">
                <a16:creationId xmlns:a16="http://schemas.microsoft.com/office/drawing/2014/main" id="{A0D96770-2468-4670-85EB-6FCA187BDD8A}"/>
              </a:ext>
            </a:extLst>
          </p:cNvPr>
          <p:cNvSpPr/>
          <p:nvPr/>
        </p:nvSpPr>
        <p:spPr>
          <a:xfrm flipV="1">
            <a:off x="1645990" y="3368007"/>
            <a:ext cx="82970" cy="7624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2" name="Triángulo isósceles 51">
            <a:extLst>
              <a:ext uri="{FF2B5EF4-FFF2-40B4-BE49-F238E27FC236}">
                <a16:creationId xmlns:a16="http://schemas.microsoft.com/office/drawing/2014/main" id="{F75B2122-77E9-4F15-B631-4F5754C6D18E}"/>
              </a:ext>
            </a:extLst>
          </p:cNvPr>
          <p:cNvSpPr/>
          <p:nvPr/>
        </p:nvSpPr>
        <p:spPr>
          <a:xfrm flipV="1">
            <a:off x="1637562" y="4306659"/>
            <a:ext cx="82970" cy="7624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CD345B4E-9BE0-4531-ADFD-CD04E0CF3F61}"/>
              </a:ext>
            </a:extLst>
          </p:cNvPr>
          <p:cNvSpPr txBox="1"/>
          <p:nvPr/>
        </p:nvSpPr>
        <p:spPr>
          <a:xfrm>
            <a:off x="19692" y="4836004"/>
            <a:ext cx="1957473" cy="2359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devoluciones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284DF9F7-F4D2-4E0B-8F49-4BD2221AF6A4}"/>
              </a:ext>
            </a:extLst>
          </p:cNvPr>
          <p:cNvSpPr txBox="1"/>
          <p:nvPr/>
        </p:nvSpPr>
        <p:spPr>
          <a:xfrm>
            <a:off x="27538" y="5086180"/>
            <a:ext cx="1957473" cy="2359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Usuarios </a:t>
            </a:r>
            <a:r>
              <a:rPr lang="es-MX" sz="1400" baseline="-25000" dirty="0" err="1">
                <a:solidFill>
                  <a:schemeClr val="bg1"/>
                </a:solidFill>
              </a:rPr>
              <a:t>adeudores</a:t>
            </a:r>
            <a:endParaRPr lang="es-MX" sz="1400" baseline="-25000" dirty="0">
              <a:solidFill>
                <a:schemeClr val="bg1"/>
              </a:solidFill>
            </a:endParaRP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4FFCBE3C-A21C-41D6-AE4A-EC429A1D4C11}"/>
              </a:ext>
            </a:extLst>
          </p:cNvPr>
          <p:cNvGrpSpPr/>
          <p:nvPr/>
        </p:nvGrpSpPr>
        <p:grpSpPr>
          <a:xfrm>
            <a:off x="-23303" y="5371839"/>
            <a:ext cx="2031595" cy="1474050"/>
            <a:chOff x="23820" y="5243503"/>
            <a:chExt cx="1969586" cy="1474050"/>
          </a:xfrm>
        </p:grpSpPr>
        <p:pic>
          <p:nvPicPr>
            <p:cNvPr id="34" name="Marcador de contenido 5">
              <a:extLst>
                <a:ext uri="{FF2B5EF4-FFF2-40B4-BE49-F238E27FC236}">
                  <a16:creationId xmlns:a16="http://schemas.microsoft.com/office/drawing/2014/main" id="{0C3E1F8B-25FA-4F26-8D08-82A306DCBF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204" r="84685" b="14063"/>
            <a:stretch/>
          </p:blipFill>
          <p:spPr>
            <a:xfrm>
              <a:off x="32084" y="5767009"/>
              <a:ext cx="1961322" cy="378097"/>
            </a:xfrm>
            <a:prstGeom prst="rect">
              <a:avLst/>
            </a:prstGeom>
          </p:spPr>
        </p:pic>
        <p:pic>
          <p:nvPicPr>
            <p:cNvPr id="35" name="Marcador de contenido 5">
              <a:extLst>
                <a:ext uri="{FF2B5EF4-FFF2-40B4-BE49-F238E27FC236}">
                  <a16:creationId xmlns:a16="http://schemas.microsoft.com/office/drawing/2014/main" id="{0E7F9725-0C64-4A26-8F1E-12B6452D70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204" r="84685" b="14063"/>
            <a:stretch/>
          </p:blipFill>
          <p:spPr>
            <a:xfrm>
              <a:off x="32084" y="6138070"/>
              <a:ext cx="1961322" cy="378097"/>
            </a:xfrm>
            <a:prstGeom prst="rect">
              <a:avLst/>
            </a:prstGeom>
          </p:spPr>
        </p:pic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B3407041-4AFF-4DF0-8F8D-B97DA50761E1}"/>
                </a:ext>
              </a:extLst>
            </p:cNvPr>
            <p:cNvSpPr/>
            <p:nvPr/>
          </p:nvSpPr>
          <p:spPr>
            <a:xfrm>
              <a:off x="32084" y="5289763"/>
              <a:ext cx="1915088" cy="142779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6B9C0726-3BD5-466E-8537-BEB3F2D550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0801" r="83913" b="4320"/>
            <a:stretch/>
          </p:blipFill>
          <p:spPr>
            <a:xfrm>
              <a:off x="23820" y="5243503"/>
              <a:ext cx="1961322" cy="378097"/>
            </a:xfrm>
            <a:prstGeom prst="rect">
              <a:avLst/>
            </a:prstGeom>
          </p:spPr>
        </p:pic>
      </p:grpSp>
      <p:graphicFrame>
        <p:nvGraphicFramePr>
          <p:cNvPr id="38" name="Tabla 37">
            <a:extLst>
              <a:ext uri="{FF2B5EF4-FFF2-40B4-BE49-F238E27FC236}">
                <a16:creationId xmlns:a16="http://schemas.microsoft.com/office/drawing/2014/main" id="{65DB1A43-EB76-4714-82F5-84E15B519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767663"/>
              </p:ext>
            </p:extLst>
          </p:nvPr>
        </p:nvGraphicFramePr>
        <p:xfrm>
          <a:off x="2186477" y="2756979"/>
          <a:ext cx="636117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797">
                  <a:extLst>
                    <a:ext uri="{9D8B030D-6E8A-4147-A177-3AD203B41FA5}">
                      <a16:colId xmlns:a16="http://schemas.microsoft.com/office/drawing/2014/main" val="1877470466"/>
                    </a:ext>
                  </a:extLst>
                </a:gridCol>
                <a:gridCol w="706797">
                  <a:extLst>
                    <a:ext uri="{9D8B030D-6E8A-4147-A177-3AD203B41FA5}">
                      <a16:colId xmlns:a16="http://schemas.microsoft.com/office/drawing/2014/main" val="934101554"/>
                    </a:ext>
                  </a:extLst>
                </a:gridCol>
                <a:gridCol w="706797">
                  <a:extLst>
                    <a:ext uri="{9D8B030D-6E8A-4147-A177-3AD203B41FA5}">
                      <a16:colId xmlns:a16="http://schemas.microsoft.com/office/drawing/2014/main" val="1226528986"/>
                    </a:ext>
                  </a:extLst>
                </a:gridCol>
                <a:gridCol w="1060262">
                  <a:extLst>
                    <a:ext uri="{9D8B030D-6E8A-4147-A177-3AD203B41FA5}">
                      <a16:colId xmlns:a16="http://schemas.microsoft.com/office/drawing/2014/main" val="4105565944"/>
                    </a:ext>
                  </a:extLst>
                </a:gridCol>
                <a:gridCol w="954157">
                  <a:extLst>
                    <a:ext uri="{9D8B030D-6E8A-4147-A177-3AD203B41FA5}">
                      <a16:colId xmlns:a16="http://schemas.microsoft.com/office/drawing/2014/main" val="3552658596"/>
                    </a:ext>
                  </a:extLst>
                </a:gridCol>
                <a:gridCol w="1086678">
                  <a:extLst>
                    <a:ext uri="{9D8B030D-6E8A-4147-A177-3AD203B41FA5}">
                      <a16:colId xmlns:a16="http://schemas.microsoft.com/office/drawing/2014/main" val="689742252"/>
                    </a:ext>
                  </a:extLst>
                </a:gridCol>
                <a:gridCol w="1139686">
                  <a:extLst>
                    <a:ext uri="{9D8B030D-6E8A-4147-A177-3AD203B41FA5}">
                      <a16:colId xmlns:a16="http://schemas.microsoft.com/office/drawing/2014/main" val="2707251446"/>
                    </a:ext>
                  </a:extLst>
                </a:gridCol>
              </a:tblGrid>
              <a:tr h="390275">
                <a:tc>
                  <a:txBody>
                    <a:bodyPr/>
                    <a:lstStyle/>
                    <a:p>
                      <a:r>
                        <a:rPr lang="es-MX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Descrip</a:t>
                      </a:r>
                      <a:r>
                        <a:rPr lang="es-MX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No. Parte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Area</a:t>
                      </a:r>
                      <a:r>
                        <a:rPr lang="es-MX" sz="1200" dirty="0"/>
                        <a:t> de 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Solicita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Entrega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fecha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8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070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F2B7898-445F-4C31-9C00-35AFD48E6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1" r="73541" b="81884"/>
          <a:stretch/>
        </p:blipFill>
        <p:spPr>
          <a:xfrm>
            <a:off x="255103" y="230183"/>
            <a:ext cx="1166193" cy="92333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3E386F8-9EC0-4BD7-8E36-62E3538F92A9}"/>
              </a:ext>
            </a:extLst>
          </p:cNvPr>
          <p:cNvSpPr txBox="1"/>
          <p:nvPr/>
        </p:nvSpPr>
        <p:spPr>
          <a:xfrm>
            <a:off x="1421296" y="230183"/>
            <a:ext cx="3959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Administración portuaria integral de Salina Cruz, S.A. de C.V.</a:t>
            </a:r>
          </a:p>
          <a:p>
            <a:pPr algn="ctr"/>
            <a:r>
              <a:rPr lang="es-MX" dirty="0"/>
              <a:t>Préstamo de equipos y accesorios</a:t>
            </a:r>
          </a:p>
          <a:p>
            <a:pPr algn="ctr"/>
            <a:r>
              <a:rPr lang="es-MX" dirty="0"/>
              <a:t>Subgerencia de informática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DA20209F-ED94-4C69-A6EE-2E4C9839A7D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5103" y="1759364"/>
          <a:ext cx="564839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508">
                  <a:extLst>
                    <a:ext uri="{9D8B030D-6E8A-4147-A177-3AD203B41FA5}">
                      <a16:colId xmlns:a16="http://schemas.microsoft.com/office/drawing/2014/main" val="3837299614"/>
                    </a:ext>
                  </a:extLst>
                </a:gridCol>
                <a:gridCol w="529389">
                  <a:extLst>
                    <a:ext uri="{9D8B030D-6E8A-4147-A177-3AD203B41FA5}">
                      <a16:colId xmlns:a16="http://schemas.microsoft.com/office/drawing/2014/main" val="2446016334"/>
                    </a:ext>
                  </a:extLst>
                </a:gridCol>
                <a:gridCol w="705853">
                  <a:extLst>
                    <a:ext uri="{9D8B030D-6E8A-4147-A177-3AD203B41FA5}">
                      <a16:colId xmlns:a16="http://schemas.microsoft.com/office/drawing/2014/main" val="1428586114"/>
                    </a:ext>
                  </a:extLst>
                </a:gridCol>
                <a:gridCol w="657726">
                  <a:extLst>
                    <a:ext uri="{9D8B030D-6E8A-4147-A177-3AD203B41FA5}">
                      <a16:colId xmlns:a16="http://schemas.microsoft.com/office/drawing/2014/main" val="1716161865"/>
                    </a:ext>
                  </a:extLst>
                </a:gridCol>
                <a:gridCol w="834189">
                  <a:extLst>
                    <a:ext uri="{9D8B030D-6E8A-4147-A177-3AD203B41FA5}">
                      <a16:colId xmlns:a16="http://schemas.microsoft.com/office/drawing/2014/main" val="3448087578"/>
                    </a:ext>
                  </a:extLst>
                </a:gridCol>
                <a:gridCol w="1080674">
                  <a:extLst>
                    <a:ext uri="{9D8B030D-6E8A-4147-A177-3AD203B41FA5}">
                      <a16:colId xmlns:a16="http://schemas.microsoft.com/office/drawing/2014/main" val="3435407224"/>
                    </a:ext>
                  </a:extLst>
                </a:gridCol>
                <a:gridCol w="1101052">
                  <a:extLst>
                    <a:ext uri="{9D8B030D-6E8A-4147-A177-3AD203B41FA5}">
                      <a16:colId xmlns:a16="http://schemas.microsoft.com/office/drawing/2014/main" val="3200938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err="1"/>
                        <a:t>Descrip</a:t>
                      </a:r>
                      <a:r>
                        <a:rPr lang="es-MX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No. parte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Area</a:t>
                      </a:r>
                      <a:r>
                        <a:rPr lang="es-MX" sz="1200" dirty="0"/>
                        <a:t> de trabajo</a:t>
                      </a:r>
                    </a:p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/>
                        <a:t>Solicita</a:t>
                      </a:r>
                    </a:p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Entrega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Fecha </a:t>
                      </a:r>
                      <a:r>
                        <a:rPr lang="es-MX" sz="1200" dirty="0" err="1"/>
                        <a:t>prestamo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Fecha de devolución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379533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A5A90A6A-2395-4F01-A245-260D5D660F00}"/>
              </a:ext>
            </a:extLst>
          </p:cNvPr>
          <p:cNvSpPr txBox="1"/>
          <p:nvPr/>
        </p:nvSpPr>
        <p:spPr>
          <a:xfrm>
            <a:off x="7437783" y="289240"/>
            <a:ext cx="3959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Administración portuaria integral de Salina Cruz, S.A. de C.V.</a:t>
            </a:r>
          </a:p>
          <a:p>
            <a:pPr algn="ctr"/>
            <a:r>
              <a:rPr lang="es-MX" dirty="0"/>
              <a:t>Préstamo de equipos y accesorios</a:t>
            </a:r>
          </a:p>
          <a:p>
            <a:pPr algn="ctr"/>
            <a:r>
              <a:rPr lang="es-MX" dirty="0"/>
              <a:t>Subgerencia de informática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A16923A-C9B2-48C3-A989-0562C96339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1" r="73541" b="81884"/>
          <a:stretch/>
        </p:blipFill>
        <p:spPr>
          <a:xfrm>
            <a:off x="6470375" y="368682"/>
            <a:ext cx="1166193" cy="92333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0F171D6-A647-4F8D-8914-FFB97FA019D9}"/>
              </a:ext>
            </a:extLst>
          </p:cNvPr>
          <p:cNvSpPr txBox="1"/>
          <p:nvPr/>
        </p:nvSpPr>
        <p:spPr>
          <a:xfrm>
            <a:off x="838199" y="5024021"/>
            <a:ext cx="94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autoriza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76296AA-D101-41BA-BCB4-A03C670DE4E1}"/>
              </a:ext>
            </a:extLst>
          </p:cNvPr>
          <p:cNvSpPr txBox="1"/>
          <p:nvPr/>
        </p:nvSpPr>
        <p:spPr>
          <a:xfrm>
            <a:off x="3137535" y="5024021"/>
            <a:ext cx="76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recibe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2766FED-289A-473F-B605-4C1EB6249FBB}"/>
              </a:ext>
            </a:extLst>
          </p:cNvPr>
          <p:cNvSpPr txBox="1"/>
          <p:nvPr/>
        </p:nvSpPr>
        <p:spPr>
          <a:xfrm>
            <a:off x="411112" y="4654689"/>
            <a:ext cx="179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______________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482320F-4876-4A1D-83A0-1AC953602BC6}"/>
              </a:ext>
            </a:extLst>
          </p:cNvPr>
          <p:cNvSpPr txBox="1"/>
          <p:nvPr/>
        </p:nvSpPr>
        <p:spPr>
          <a:xfrm>
            <a:off x="2637183" y="4654689"/>
            <a:ext cx="179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______________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891959F-65CF-483E-8EBD-33FEBD77DB63}"/>
              </a:ext>
            </a:extLst>
          </p:cNvPr>
          <p:cNvSpPr txBox="1"/>
          <p:nvPr/>
        </p:nvSpPr>
        <p:spPr>
          <a:xfrm>
            <a:off x="7590193" y="4937885"/>
            <a:ext cx="94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autoriza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67B2DAF-4707-4FD2-A893-F87B7D8FADDE}"/>
              </a:ext>
            </a:extLst>
          </p:cNvPr>
          <p:cNvSpPr txBox="1"/>
          <p:nvPr/>
        </p:nvSpPr>
        <p:spPr>
          <a:xfrm>
            <a:off x="9889529" y="4937885"/>
            <a:ext cx="76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recibe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AE2654-2FC7-4354-B3DA-EE1A2A984E4B}"/>
              </a:ext>
            </a:extLst>
          </p:cNvPr>
          <p:cNvSpPr txBox="1"/>
          <p:nvPr/>
        </p:nvSpPr>
        <p:spPr>
          <a:xfrm>
            <a:off x="7163106" y="4568553"/>
            <a:ext cx="179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______________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2FC5DC1-48AC-46A1-8125-2B022E7EB6D9}"/>
              </a:ext>
            </a:extLst>
          </p:cNvPr>
          <p:cNvSpPr txBox="1"/>
          <p:nvPr/>
        </p:nvSpPr>
        <p:spPr>
          <a:xfrm>
            <a:off x="9389177" y="4568553"/>
            <a:ext cx="179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______________</a:t>
            </a:r>
          </a:p>
        </p:txBody>
      </p:sp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481AA49C-AF23-4793-A5FA-424C999FA8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27034" y="1767386"/>
          <a:ext cx="564839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508">
                  <a:extLst>
                    <a:ext uri="{9D8B030D-6E8A-4147-A177-3AD203B41FA5}">
                      <a16:colId xmlns:a16="http://schemas.microsoft.com/office/drawing/2014/main" val="3837299614"/>
                    </a:ext>
                  </a:extLst>
                </a:gridCol>
                <a:gridCol w="529389">
                  <a:extLst>
                    <a:ext uri="{9D8B030D-6E8A-4147-A177-3AD203B41FA5}">
                      <a16:colId xmlns:a16="http://schemas.microsoft.com/office/drawing/2014/main" val="2446016334"/>
                    </a:ext>
                  </a:extLst>
                </a:gridCol>
                <a:gridCol w="705853">
                  <a:extLst>
                    <a:ext uri="{9D8B030D-6E8A-4147-A177-3AD203B41FA5}">
                      <a16:colId xmlns:a16="http://schemas.microsoft.com/office/drawing/2014/main" val="1428586114"/>
                    </a:ext>
                  </a:extLst>
                </a:gridCol>
                <a:gridCol w="657726">
                  <a:extLst>
                    <a:ext uri="{9D8B030D-6E8A-4147-A177-3AD203B41FA5}">
                      <a16:colId xmlns:a16="http://schemas.microsoft.com/office/drawing/2014/main" val="1716161865"/>
                    </a:ext>
                  </a:extLst>
                </a:gridCol>
                <a:gridCol w="834189">
                  <a:extLst>
                    <a:ext uri="{9D8B030D-6E8A-4147-A177-3AD203B41FA5}">
                      <a16:colId xmlns:a16="http://schemas.microsoft.com/office/drawing/2014/main" val="3448087578"/>
                    </a:ext>
                  </a:extLst>
                </a:gridCol>
                <a:gridCol w="1080674">
                  <a:extLst>
                    <a:ext uri="{9D8B030D-6E8A-4147-A177-3AD203B41FA5}">
                      <a16:colId xmlns:a16="http://schemas.microsoft.com/office/drawing/2014/main" val="3435407224"/>
                    </a:ext>
                  </a:extLst>
                </a:gridCol>
                <a:gridCol w="1101052">
                  <a:extLst>
                    <a:ext uri="{9D8B030D-6E8A-4147-A177-3AD203B41FA5}">
                      <a16:colId xmlns:a16="http://schemas.microsoft.com/office/drawing/2014/main" val="3200938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err="1"/>
                        <a:t>Descrip</a:t>
                      </a:r>
                      <a:r>
                        <a:rPr lang="es-MX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No. parte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Area</a:t>
                      </a:r>
                      <a:r>
                        <a:rPr lang="es-MX" sz="1200" dirty="0"/>
                        <a:t> de trabajo</a:t>
                      </a:r>
                    </a:p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/>
                        <a:t>Solicita</a:t>
                      </a:r>
                    </a:p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Entrega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Fecha </a:t>
                      </a:r>
                      <a:r>
                        <a:rPr lang="es-MX" sz="1200" dirty="0" err="1"/>
                        <a:t>prestamo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Fecha de devolución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379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070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A40935E-A9FC-43FA-89FF-3FD8218B35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0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52C278A-932A-4507-8F21-8D6D667808A1}"/>
              </a:ext>
            </a:extLst>
          </p:cNvPr>
          <p:cNvSpPr/>
          <p:nvPr/>
        </p:nvSpPr>
        <p:spPr>
          <a:xfrm>
            <a:off x="5009322" y="1007165"/>
            <a:ext cx="2425148" cy="463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Adeudos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13E6C7C-E039-4C6F-A573-4A91C9D78A32}"/>
              </a:ext>
            </a:extLst>
          </p:cNvPr>
          <p:cNvSpPr/>
          <p:nvPr/>
        </p:nvSpPr>
        <p:spPr>
          <a:xfrm>
            <a:off x="2080591" y="1749287"/>
            <a:ext cx="7885044" cy="5108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E6C3F19-CEB3-4219-A6D7-83D0EEC7C0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57896" y="1749287"/>
          <a:ext cx="552627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67">
                  <a:extLst>
                    <a:ext uri="{9D8B030D-6E8A-4147-A177-3AD203B41FA5}">
                      <a16:colId xmlns:a16="http://schemas.microsoft.com/office/drawing/2014/main" val="1877470466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934101554"/>
                    </a:ext>
                  </a:extLst>
                </a:gridCol>
                <a:gridCol w="882316">
                  <a:extLst>
                    <a:ext uri="{9D8B030D-6E8A-4147-A177-3AD203B41FA5}">
                      <a16:colId xmlns:a16="http://schemas.microsoft.com/office/drawing/2014/main" val="3552658596"/>
                    </a:ext>
                  </a:extLst>
                </a:gridCol>
                <a:gridCol w="1203158">
                  <a:extLst>
                    <a:ext uri="{9D8B030D-6E8A-4147-A177-3AD203B41FA5}">
                      <a16:colId xmlns:a16="http://schemas.microsoft.com/office/drawing/2014/main" val="689742252"/>
                    </a:ext>
                  </a:extLst>
                </a:gridCol>
                <a:gridCol w="994610">
                  <a:extLst>
                    <a:ext uri="{9D8B030D-6E8A-4147-A177-3AD203B41FA5}">
                      <a16:colId xmlns:a16="http://schemas.microsoft.com/office/drawing/2014/main" val="2707251446"/>
                    </a:ext>
                  </a:extLst>
                </a:gridCol>
                <a:gridCol w="946483">
                  <a:extLst>
                    <a:ext uri="{9D8B030D-6E8A-4147-A177-3AD203B41FA5}">
                      <a16:colId xmlns:a16="http://schemas.microsoft.com/office/drawing/2014/main" val="4180186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#Solicitud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solicitante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Area</a:t>
                      </a:r>
                      <a:r>
                        <a:rPr lang="es-MX" sz="1200" dirty="0"/>
                        <a:t> de 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/>
                        <a:t>Fecha de solicitud</a:t>
                      </a:r>
                    </a:p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8373"/>
                  </a:ext>
                </a:extLst>
              </a:tr>
            </a:tbl>
          </a:graphicData>
        </a:graphic>
      </p:graphicFrame>
      <p:pic>
        <p:nvPicPr>
          <p:cNvPr id="9" name="Marcador de contenido 5">
            <a:extLst>
              <a:ext uri="{FF2B5EF4-FFF2-40B4-BE49-F238E27FC236}">
                <a16:creationId xmlns:a16="http://schemas.microsoft.com/office/drawing/2014/main" id="{E60DEE79-BE25-49AE-BCA8-413434A26E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204" r="84685" b="14063"/>
          <a:stretch/>
        </p:blipFill>
        <p:spPr>
          <a:xfrm>
            <a:off x="0" y="5767009"/>
            <a:ext cx="1961322" cy="37809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14CD1C8-D3DB-4375-8902-FA4BB46FC71F}"/>
              </a:ext>
            </a:extLst>
          </p:cNvPr>
          <p:cNvSpPr txBox="1"/>
          <p:nvPr/>
        </p:nvSpPr>
        <p:spPr>
          <a:xfrm>
            <a:off x="11287" y="4576902"/>
            <a:ext cx="1957473" cy="2411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solicitud</a:t>
            </a:r>
          </a:p>
        </p:txBody>
      </p:sp>
      <p:pic>
        <p:nvPicPr>
          <p:cNvPr id="10" name="Marcador de contenido 5">
            <a:extLst>
              <a:ext uri="{FF2B5EF4-FFF2-40B4-BE49-F238E27FC236}">
                <a16:creationId xmlns:a16="http://schemas.microsoft.com/office/drawing/2014/main" id="{1000D30C-8690-422C-83D2-1D509328BB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204" r="84685" b="14063"/>
          <a:stretch/>
        </p:blipFill>
        <p:spPr>
          <a:xfrm>
            <a:off x="0" y="5847801"/>
            <a:ext cx="1961322" cy="313565"/>
          </a:xfrm>
          <a:prstGeom prst="rect">
            <a:avLst/>
          </a:prstGeom>
        </p:spPr>
      </p:pic>
      <p:pic>
        <p:nvPicPr>
          <p:cNvPr id="11" name="Marcador de contenido 5">
            <a:extLst>
              <a:ext uri="{FF2B5EF4-FFF2-40B4-BE49-F238E27FC236}">
                <a16:creationId xmlns:a16="http://schemas.microsoft.com/office/drawing/2014/main" id="{94FC002B-F804-43AA-9C24-E7FDDFB16B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204" r="84685" b="14063"/>
          <a:stretch/>
        </p:blipFill>
        <p:spPr>
          <a:xfrm>
            <a:off x="15884" y="5936153"/>
            <a:ext cx="1852269" cy="30422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5B32341-04A1-40DF-BC85-16A710CFC446}"/>
              </a:ext>
            </a:extLst>
          </p:cNvPr>
          <p:cNvSpPr txBox="1"/>
          <p:nvPr/>
        </p:nvSpPr>
        <p:spPr>
          <a:xfrm>
            <a:off x="19693" y="2935710"/>
            <a:ext cx="1957473" cy="2131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catalogo</a:t>
            </a:r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A284C2FA-DAD2-4B34-8080-5699764DE4F5}"/>
              </a:ext>
            </a:extLst>
          </p:cNvPr>
          <p:cNvSpPr/>
          <p:nvPr/>
        </p:nvSpPr>
        <p:spPr>
          <a:xfrm flipV="1">
            <a:off x="1602083" y="3013710"/>
            <a:ext cx="82970" cy="7624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257B54D-25F6-42C3-AAC5-7078CB0EFD98}"/>
              </a:ext>
            </a:extLst>
          </p:cNvPr>
          <p:cNvSpPr txBox="1"/>
          <p:nvPr/>
        </p:nvSpPr>
        <p:spPr>
          <a:xfrm>
            <a:off x="19891" y="3645482"/>
            <a:ext cx="1957473" cy="4624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Registro desechos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CB36A55-ED32-46FB-8C38-E06476349242}"/>
              </a:ext>
            </a:extLst>
          </p:cNvPr>
          <p:cNvSpPr txBox="1"/>
          <p:nvPr/>
        </p:nvSpPr>
        <p:spPr>
          <a:xfrm>
            <a:off x="13175" y="3158706"/>
            <a:ext cx="1957473" cy="4624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 err="1">
                <a:solidFill>
                  <a:schemeClr val="bg1"/>
                </a:solidFill>
              </a:rPr>
              <a:t>bitacora</a:t>
            </a:r>
            <a:endParaRPr lang="es-MX" sz="1400" baseline="-25000" dirty="0">
              <a:solidFill>
                <a:schemeClr val="bg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3804F1A-70B9-453A-B467-0E230D7AC575}"/>
              </a:ext>
            </a:extLst>
          </p:cNvPr>
          <p:cNvSpPr txBox="1"/>
          <p:nvPr/>
        </p:nvSpPr>
        <p:spPr>
          <a:xfrm>
            <a:off x="15883" y="4109196"/>
            <a:ext cx="1957473" cy="4624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Prestamos</a:t>
            </a:r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CA13BB39-746B-414E-9F5A-52F5147B20E3}"/>
              </a:ext>
            </a:extLst>
          </p:cNvPr>
          <p:cNvSpPr/>
          <p:nvPr/>
        </p:nvSpPr>
        <p:spPr>
          <a:xfrm flipV="1">
            <a:off x="1645990" y="3368007"/>
            <a:ext cx="82970" cy="7624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89B5A59D-0431-4702-AB71-5E754803EC51}"/>
              </a:ext>
            </a:extLst>
          </p:cNvPr>
          <p:cNvSpPr/>
          <p:nvPr/>
        </p:nvSpPr>
        <p:spPr>
          <a:xfrm flipV="1">
            <a:off x="1637562" y="4306659"/>
            <a:ext cx="82970" cy="7624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23972B1-AF98-4C8A-9E60-D35AB8222836}"/>
              </a:ext>
            </a:extLst>
          </p:cNvPr>
          <p:cNvSpPr txBox="1"/>
          <p:nvPr/>
        </p:nvSpPr>
        <p:spPr>
          <a:xfrm>
            <a:off x="12231" y="4818063"/>
            <a:ext cx="1957473" cy="2359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devoluciones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BDFAE18-E975-4B81-BB9A-3984708F8B37}"/>
              </a:ext>
            </a:extLst>
          </p:cNvPr>
          <p:cNvSpPr txBox="1"/>
          <p:nvPr/>
        </p:nvSpPr>
        <p:spPr>
          <a:xfrm>
            <a:off x="13175" y="5033186"/>
            <a:ext cx="1957473" cy="23596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Usuarios </a:t>
            </a:r>
            <a:r>
              <a:rPr lang="es-MX" sz="1400" baseline="-25000" dirty="0" err="1">
                <a:solidFill>
                  <a:schemeClr val="bg1"/>
                </a:solidFill>
              </a:rPr>
              <a:t>adeudores</a:t>
            </a:r>
            <a:endParaRPr lang="es-MX" sz="1400" baseline="-25000" dirty="0">
              <a:solidFill>
                <a:schemeClr val="bg1"/>
              </a:solidFill>
            </a:endParaRPr>
          </a:p>
        </p:txBody>
      </p:sp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C53E695D-DC08-4EC2-99C4-6686822683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36504" y="3376543"/>
          <a:ext cx="477078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261">
                  <a:extLst>
                    <a:ext uri="{9D8B030D-6E8A-4147-A177-3AD203B41FA5}">
                      <a16:colId xmlns:a16="http://schemas.microsoft.com/office/drawing/2014/main" val="2806739386"/>
                    </a:ext>
                  </a:extLst>
                </a:gridCol>
                <a:gridCol w="1590261">
                  <a:extLst>
                    <a:ext uri="{9D8B030D-6E8A-4147-A177-3AD203B41FA5}">
                      <a16:colId xmlns:a16="http://schemas.microsoft.com/office/drawing/2014/main" val="3324781480"/>
                    </a:ext>
                  </a:extLst>
                </a:gridCol>
                <a:gridCol w="1590261">
                  <a:extLst>
                    <a:ext uri="{9D8B030D-6E8A-4147-A177-3AD203B41FA5}">
                      <a16:colId xmlns:a16="http://schemas.microsoft.com/office/drawing/2014/main" val="266686232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Devolución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7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entrega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recibe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fecha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663064457"/>
                  </a:ext>
                </a:extLst>
              </a:tr>
            </a:tbl>
          </a:graphicData>
        </a:graphic>
      </p:graphicFrame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0117530-5586-41E4-A854-56716CA39CD9}"/>
              </a:ext>
            </a:extLst>
          </p:cNvPr>
          <p:cNvSpPr/>
          <p:nvPr/>
        </p:nvSpPr>
        <p:spPr>
          <a:xfrm>
            <a:off x="5751443" y="4303643"/>
            <a:ext cx="1086679" cy="37084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Registrar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324367E-8707-41A9-95B9-F05E51FA0913}"/>
              </a:ext>
            </a:extLst>
          </p:cNvPr>
          <p:cNvGrpSpPr/>
          <p:nvPr/>
        </p:nvGrpSpPr>
        <p:grpSpPr>
          <a:xfrm>
            <a:off x="-23303" y="5323713"/>
            <a:ext cx="2031595" cy="1474050"/>
            <a:chOff x="23820" y="5243503"/>
            <a:chExt cx="1969586" cy="1474050"/>
          </a:xfrm>
        </p:grpSpPr>
        <p:pic>
          <p:nvPicPr>
            <p:cNvPr id="27" name="Marcador de contenido 5">
              <a:extLst>
                <a:ext uri="{FF2B5EF4-FFF2-40B4-BE49-F238E27FC236}">
                  <a16:creationId xmlns:a16="http://schemas.microsoft.com/office/drawing/2014/main" id="{2B68F6E3-7364-4E02-AC54-D4FA7D230E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204" r="84685" b="14063"/>
            <a:stretch/>
          </p:blipFill>
          <p:spPr>
            <a:xfrm>
              <a:off x="32084" y="5767009"/>
              <a:ext cx="1961322" cy="378097"/>
            </a:xfrm>
            <a:prstGeom prst="rect">
              <a:avLst/>
            </a:prstGeom>
          </p:spPr>
        </p:pic>
        <p:pic>
          <p:nvPicPr>
            <p:cNvPr id="28" name="Marcador de contenido 5">
              <a:extLst>
                <a:ext uri="{FF2B5EF4-FFF2-40B4-BE49-F238E27FC236}">
                  <a16:creationId xmlns:a16="http://schemas.microsoft.com/office/drawing/2014/main" id="{C3F9AF69-5251-4869-BF18-6711550EE6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204" r="84685" b="14063"/>
            <a:stretch/>
          </p:blipFill>
          <p:spPr>
            <a:xfrm>
              <a:off x="32084" y="6138070"/>
              <a:ext cx="1961322" cy="378097"/>
            </a:xfrm>
            <a:prstGeom prst="rect">
              <a:avLst/>
            </a:prstGeom>
          </p:spPr>
        </p:pic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EF3B5256-08AB-4FA9-AB16-25462056D536}"/>
                </a:ext>
              </a:extLst>
            </p:cNvPr>
            <p:cNvSpPr/>
            <p:nvPr/>
          </p:nvSpPr>
          <p:spPr>
            <a:xfrm>
              <a:off x="32084" y="5289763"/>
              <a:ext cx="1915088" cy="142779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297E7205-1062-401B-89BC-B7675A89C9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0801" r="83913" b="4320"/>
            <a:stretch/>
          </p:blipFill>
          <p:spPr>
            <a:xfrm>
              <a:off x="23820" y="5243503"/>
              <a:ext cx="1961322" cy="378097"/>
            </a:xfrm>
            <a:prstGeom prst="rect">
              <a:avLst/>
            </a:prstGeom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8AC1F74-1520-4007-94A7-FD4605C30643}"/>
              </a:ext>
            </a:extLst>
          </p:cNvPr>
          <p:cNvSpPr txBox="1"/>
          <p:nvPr/>
        </p:nvSpPr>
        <p:spPr>
          <a:xfrm>
            <a:off x="4271970" y="2493552"/>
            <a:ext cx="3899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*Cuando el estatus cambie a devuelto,</a:t>
            </a:r>
          </a:p>
          <a:p>
            <a:r>
              <a:rPr lang="es-MX" dirty="0"/>
              <a:t>Nos muestre una ventana para registrar</a:t>
            </a:r>
          </a:p>
          <a:p>
            <a:r>
              <a:rPr lang="es-MX" dirty="0"/>
              <a:t>La </a:t>
            </a:r>
            <a:r>
              <a:rPr lang="es-MX" dirty="0" err="1"/>
              <a:t>devolucion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16042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A40935E-A9FC-43FA-89FF-3FD8218B35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0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52C278A-932A-4507-8F21-8D6D667808A1}"/>
              </a:ext>
            </a:extLst>
          </p:cNvPr>
          <p:cNvSpPr/>
          <p:nvPr/>
        </p:nvSpPr>
        <p:spPr>
          <a:xfrm>
            <a:off x="5009322" y="1007165"/>
            <a:ext cx="2425148" cy="463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Módulo de Préstamo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13E6C7C-E039-4C6F-A573-4A91C9D78A32}"/>
              </a:ext>
            </a:extLst>
          </p:cNvPr>
          <p:cNvSpPr/>
          <p:nvPr/>
        </p:nvSpPr>
        <p:spPr>
          <a:xfrm>
            <a:off x="2080591" y="1749287"/>
            <a:ext cx="7885044" cy="5108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E6C3F19-CEB3-4219-A6D7-83D0EEC7C0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57896" y="1749287"/>
          <a:ext cx="49320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03">
                  <a:extLst>
                    <a:ext uri="{9D8B030D-6E8A-4147-A177-3AD203B41FA5}">
                      <a16:colId xmlns:a16="http://schemas.microsoft.com/office/drawing/2014/main" val="1877470466"/>
                    </a:ext>
                  </a:extLst>
                </a:gridCol>
                <a:gridCol w="986403">
                  <a:extLst>
                    <a:ext uri="{9D8B030D-6E8A-4147-A177-3AD203B41FA5}">
                      <a16:colId xmlns:a16="http://schemas.microsoft.com/office/drawing/2014/main" val="934101554"/>
                    </a:ext>
                  </a:extLst>
                </a:gridCol>
                <a:gridCol w="986403">
                  <a:extLst>
                    <a:ext uri="{9D8B030D-6E8A-4147-A177-3AD203B41FA5}">
                      <a16:colId xmlns:a16="http://schemas.microsoft.com/office/drawing/2014/main" val="3552658596"/>
                    </a:ext>
                  </a:extLst>
                </a:gridCol>
                <a:gridCol w="647591">
                  <a:extLst>
                    <a:ext uri="{9D8B030D-6E8A-4147-A177-3AD203B41FA5}">
                      <a16:colId xmlns:a16="http://schemas.microsoft.com/office/drawing/2014/main" val="689742252"/>
                    </a:ext>
                  </a:extLst>
                </a:gridCol>
                <a:gridCol w="1325215">
                  <a:extLst>
                    <a:ext uri="{9D8B030D-6E8A-4147-A177-3AD203B41FA5}">
                      <a16:colId xmlns:a16="http://schemas.microsoft.com/office/drawing/2014/main" val="2707251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#Solicitud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Entrega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Recibe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Fecha devolución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8373"/>
                  </a:ext>
                </a:extLst>
              </a:tr>
            </a:tbl>
          </a:graphicData>
        </a:graphic>
      </p:graphicFrame>
      <p:pic>
        <p:nvPicPr>
          <p:cNvPr id="9" name="Marcador de contenido 5">
            <a:extLst>
              <a:ext uri="{FF2B5EF4-FFF2-40B4-BE49-F238E27FC236}">
                <a16:creationId xmlns:a16="http://schemas.microsoft.com/office/drawing/2014/main" id="{E60DEE79-BE25-49AE-BCA8-413434A26E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204" r="84685" b="14063"/>
          <a:stretch/>
        </p:blipFill>
        <p:spPr>
          <a:xfrm>
            <a:off x="0" y="5767009"/>
            <a:ext cx="1961322" cy="37809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14CD1C8-D3DB-4375-8902-FA4BB46FC71F}"/>
              </a:ext>
            </a:extLst>
          </p:cNvPr>
          <p:cNvSpPr txBox="1"/>
          <p:nvPr/>
        </p:nvSpPr>
        <p:spPr>
          <a:xfrm>
            <a:off x="11287" y="4576902"/>
            <a:ext cx="1957473" cy="2411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solicitud</a:t>
            </a:r>
          </a:p>
        </p:txBody>
      </p:sp>
      <p:pic>
        <p:nvPicPr>
          <p:cNvPr id="10" name="Marcador de contenido 5">
            <a:extLst>
              <a:ext uri="{FF2B5EF4-FFF2-40B4-BE49-F238E27FC236}">
                <a16:creationId xmlns:a16="http://schemas.microsoft.com/office/drawing/2014/main" id="{1000D30C-8690-422C-83D2-1D509328BB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204" r="84685" b="14063"/>
          <a:stretch/>
        </p:blipFill>
        <p:spPr>
          <a:xfrm>
            <a:off x="0" y="5847801"/>
            <a:ext cx="1961322" cy="31356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5B32341-04A1-40DF-BC85-16A710CFC446}"/>
              </a:ext>
            </a:extLst>
          </p:cNvPr>
          <p:cNvSpPr txBox="1"/>
          <p:nvPr/>
        </p:nvSpPr>
        <p:spPr>
          <a:xfrm>
            <a:off x="19693" y="2935710"/>
            <a:ext cx="1957473" cy="2131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catalogo</a:t>
            </a:r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A284C2FA-DAD2-4B34-8080-5699764DE4F5}"/>
              </a:ext>
            </a:extLst>
          </p:cNvPr>
          <p:cNvSpPr/>
          <p:nvPr/>
        </p:nvSpPr>
        <p:spPr>
          <a:xfrm flipV="1">
            <a:off x="1602083" y="3013710"/>
            <a:ext cx="82970" cy="7624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257B54D-25F6-42C3-AAC5-7078CB0EFD98}"/>
              </a:ext>
            </a:extLst>
          </p:cNvPr>
          <p:cNvSpPr txBox="1"/>
          <p:nvPr/>
        </p:nvSpPr>
        <p:spPr>
          <a:xfrm>
            <a:off x="19891" y="3645482"/>
            <a:ext cx="1957473" cy="4624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Registro desechos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CB36A55-ED32-46FB-8C38-E06476349242}"/>
              </a:ext>
            </a:extLst>
          </p:cNvPr>
          <p:cNvSpPr txBox="1"/>
          <p:nvPr/>
        </p:nvSpPr>
        <p:spPr>
          <a:xfrm>
            <a:off x="13175" y="3158706"/>
            <a:ext cx="1957473" cy="4624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 err="1">
                <a:solidFill>
                  <a:schemeClr val="bg1"/>
                </a:solidFill>
              </a:rPr>
              <a:t>bitacora</a:t>
            </a:r>
            <a:endParaRPr lang="es-MX" sz="1400" baseline="-25000" dirty="0">
              <a:solidFill>
                <a:schemeClr val="bg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3804F1A-70B9-453A-B467-0E230D7AC575}"/>
              </a:ext>
            </a:extLst>
          </p:cNvPr>
          <p:cNvSpPr txBox="1"/>
          <p:nvPr/>
        </p:nvSpPr>
        <p:spPr>
          <a:xfrm>
            <a:off x="15883" y="4109196"/>
            <a:ext cx="1957473" cy="4624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Prestamos</a:t>
            </a:r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CA13BB39-746B-414E-9F5A-52F5147B20E3}"/>
              </a:ext>
            </a:extLst>
          </p:cNvPr>
          <p:cNvSpPr/>
          <p:nvPr/>
        </p:nvSpPr>
        <p:spPr>
          <a:xfrm flipV="1">
            <a:off x="1645990" y="3368007"/>
            <a:ext cx="82970" cy="7624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89B5A59D-0431-4702-AB71-5E754803EC51}"/>
              </a:ext>
            </a:extLst>
          </p:cNvPr>
          <p:cNvSpPr/>
          <p:nvPr/>
        </p:nvSpPr>
        <p:spPr>
          <a:xfrm flipV="1">
            <a:off x="1637562" y="4306659"/>
            <a:ext cx="82970" cy="7624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23972B1-AF98-4C8A-9E60-D35AB8222836}"/>
              </a:ext>
            </a:extLst>
          </p:cNvPr>
          <p:cNvSpPr txBox="1"/>
          <p:nvPr/>
        </p:nvSpPr>
        <p:spPr>
          <a:xfrm>
            <a:off x="11287" y="5048399"/>
            <a:ext cx="1957473" cy="23596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devoluciones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BDFAE18-E975-4B81-BB9A-3984708F8B37}"/>
              </a:ext>
            </a:extLst>
          </p:cNvPr>
          <p:cNvSpPr txBox="1"/>
          <p:nvPr/>
        </p:nvSpPr>
        <p:spPr>
          <a:xfrm>
            <a:off x="19693" y="4825043"/>
            <a:ext cx="1957473" cy="2359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Usuarios </a:t>
            </a:r>
            <a:r>
              <a:rPr lang="es-MX" sz="1400" baseline="-25000" dirty="0" err="1">
                <a:solidFill>
                  <a:schemeClr val="bg1"/>
                </a:solidFill>
              </a:rPr>
              <a:t>adeudores</a:t>
            </a:r>
            <a:endParaRPr lang="es-MX" sz="1400" baseline="-25000" dirty="0">
              <a:solidFill>
                <a:schemeClr val="bg1"/>
              </a:solidFill>
            </a:endParaRP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72BCE3A8-E6B8-41B7-B226-BF37FF0BE1B1}"/>
              </a:ext>
            </a:extLst>
          </p:cNvPr>
          <p:cNvGrpSpPr/>
          <p:nvPr/>
        </p:nvGrpSpPr>
        <p:grpSpPr>
          <a:xfrm>
            <a:off x="-23303" y="5403923"/>
            <a:ext cx="2031595" cy="1474050"/>
            <a:chOff x="23820" y="5243503"/>
            <a:chExt cx="1969586" cy="1474050"/>
          </a:xfrm>
        </p:grpSpPr>
        <p:pic>
          <p:nvPicPr>
            <p:cNvPr id="24" name="Marcador de contenido 5">
              <a:extLst>
                <a:ext uri="{FF2B5EF4-FFF2-40B4-BE49-F238E27FC236}">
                  <a16:creationId xmlns:a16="http://schemas.microsoft.com/office/drawing/2014/main" id="{1AF1FC07-0B00-45A1-ADD0-7176254FFF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204" r="84685" b="14063"/>
            <a:stretch/>
          </p:blipFill>
          <p:spPr>
            <a:xfrm>
              <a:off x="32084" y="5767009"/>
              <a:ext cx="1961322" cy="378097"/>
            </a:xfrm>
            <a:prstGeom prst="rect">
              <a:avLst/>
            </a:prstGeom>
          </p:spPr>
        </p:pic>
        <p:pic>
          <p:nvPicPr>
            <p:cNvPr id="25" name="Marcador de contenido 5">
              <a:extLst>
                <a:ext uri="{FF2B5EF4-FFF2-40B4-BE49-F238E27FC236}">
                  <a16:creationId xmlns:a16="http://schemas.microsoft.com/office/drawing/2014/main" id="{94034039-CF24-479F-83D7-B9DAEE030F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204" r="84685" b="14063"/>
            <a:stretch/>
          </p:blipFill>
          <p:spPr>
            <a:xfrm>
              <a:off x="32084" y="6138070"/>
              <a:ext cx="1961322" cy="378097"/>
            </a:xfrm>
            <a:prstGeom prst="rect">
              <a:avLst/>
            </a:prstGeom>
          </p:spPr>
        </p:pic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735E2748-6672-4B10-BAD9-A537A062D307}"/>
                </a:ext>
              </a:extLst>
            </p:cNvPr>
            <p:cNvSpPr/>
            <p:nvPr/>
          </p:nvSpPr>
          <p:spPr>
            <a:xfrm>
              <a:off x="32084" y="5289763"/>
              <a:ext cx="1915088" cy="142779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B84E04C4-D460-44E6-A7B3-7DC3556124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0801" r="83913" b="4320"/>
            <a:stretch/>
          </p:blipFill>
          <p:spPr>
            <a:xfrm>
              <a:off x="23820" y="5243503"/>
              <a:ext cx="1961322" cy="3780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3269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216D4F1-7FC5-4218-8692-8B580E28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8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AF0B346-CFE9-4F8D-8C72-923A1989F6E6}"/>
              </a:ext>
            </a:extLst>
          </p:cNvPr>
          <p:cNvSpPr txBox="1"/>
          <p:nvPr/>
        </p:nvSpPr>
        <p:spPr>
          <a:xfrm>
            <a:off x="8415130" y="3697356"/>
            <a:ext cx="2570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solicitante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328B176-8A57-4A0D-8004-3A567F6FFF46}"/>
              </a:ext>
            </a:extLst>
          </p:cNvPr>
          <p:cNvSpPr txBox="1"/>
          <p:nvPr/>
        </p:nvSpPr>
        <p:spPr>
          <a:xfrm>
            <a:off x="4397888" y="4370385"/>
            <a:ext cx="72167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sz="1000" dirty="0"/>
              <a:t>solicitante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18FAB9B-B779-4999-906B-345E93D6218D}"/>
              </a:ext>
            </a:extLst>
          </p:cNvPr>
          <p:cNvSpPr txBox="1"/>
          <p:nvPr/>
        </p:nvSpPr>
        <p:spPr>
          <a:xfrm>
            <a:off x="477078" y="1577009"/>
            <a:ext cx="2849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*</a:t>
            </a:r>
            <a:r>
              <a:rPr lang="es-MX" dirty="0" err="1"/>
              <a:t>Podra</a:t>
            </a:r>
            <a:r>
              <a:rPr lang="es-MX" dirty="0"/>
              <a:t> checar las existencias.</a:t>
            </a:r>
          </a:p>
          <a:p>
            <a:r>
              <a:rPr lang="es-MX" dirty="0"/>
              <a:t>*Podrá realizar prestamos</a:t>
            </a:r>
          </a:p>
        </p:txBody>
      </p:sp>
    </p:spTree>
    <p:extLst>
      <p:ext uri="{BB962C8B-B14F-4D97-AF65-F5344CB8AC3E}">
        <p14:creationId xmlns:p14="http://schemas.microsoft.com/office/powerpoint/2010/main" val="366674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80539C8-50C9-418A-9551-4A35BA1B6D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84"/>
          <a:stretch/>
        </p:blipFill>
        <p:spPr>
          <a:xfrm>
            <a:off x="0" y="0"/>
            <a:ext cx="12642574" cy="6858000"/>
          </a:xfrm>
          <a:prstGeom prst="rect">
            <a:avLst/>
          </a:prstGeom>
        </p:spPr>
      </p:pic>
      <p:pic>
        <p:nvPicPr>
          <p:cNvPr id="5" name="Marcador de contenido 5">
            <a:extLst>
              <a:ext uri="{FF2B5EF4-FFF2-40B4-BE49-F238E27FC236}">
                <a16:creationId xmlns:a16="http://schemas.microsoft.com/office/drawing/2014/main" id="{2D82D9FD-EEE3-41C0-82F0-320E5AD47E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204" r="84685" b="14063"/>
          <a:stretch/>
        </p:blipFill>
        <p:spPr>
          <a:xfrm>
            <a:off x="0" y="6138070"/>
            <a:ext cx="1961322" cy="378097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26FF94AC-9DDE-42F0-A6D5-0923E965EFE4}"/>
              </a:ext>
            </a:extLst>
          </p:cNvPr>
          <p:cNvSpPr/>
          <p:nvPr/>
        </p:nvSpPr>
        <p:spPr>
          <a:xfrm>
            <a:off x="2160104" y="1669774"/>
            <a:ext cx="8128003" cy="2597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8817B6E-467F-42F3-8545-6219343E6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277356"/>
              </p:ext>
            </p:extLst>
          </p:nvPr>
        </p:nvGraphicFramePr>
        <p:xfrm>
          <a:off x="2160104" y="3014514"/>
          <a:ext cx="812800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1">
                  <a:extLst>
                    <a:ext uri="{9D8B030D-6E8A-4147-A177-3AD203B41FA5}">
                      <a16:colId xmlns:a16="http://schemas.microsoft.com/office/drawing/2014/main" val="401059661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97401244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05633758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5545143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16500428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822768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81498801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72732054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52310823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042508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90645761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11054261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927068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Descr</a:t>
                      </a:r>
                      <a:r>
                        <a:rPr lang="es-MX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U. Medida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No. Parte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Categ</a:t>
                      </a:r>
                      <a:r>
                        <a:rPr lang="es-MX" sz="1200" dirty="0"/>
                        <a:t>.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Seg</a:t>
                      </a:r>
                      <a:r>
                        <a:rPr lang="es-MX" sz="1200" dirty="0"/>
                        <a:t>. </a:t>
                      </a:r>
                      <a:r>
                        <a:rPr lang="es-MX" sz="1200" dirty="0" err="1"/>
                        <a:t>Amb</a:t>
                      </a:r>
                      <a:r>
                        <a:rPr lang="es-MX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Tipo residuo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Ubicación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Responsable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Observación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222685"/>
                  </a:ext>
                </a:extLst>
              </a:tr>
            </a:tbl>
          </a:graphicData>
        </a:graphic>
      </p:graphicFrame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603793B-B975-4E97-8B90-0E90ED40B7CA}"/>
              </a:ext>
            </a:extLst>
          </p:cNvPr>
          <p:cNvSpPr/>
          <p:nvPr/>
        </p:nvSpPr>
        <p:spPr>
          <a:xfrm>
            <a:off x="5808871" y="2216488"/>
            <a:ext cx="830468" cy="37084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Registrar</a:t>
            </a:r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101C6241-ADE0-4E3B-9C36-8C57B5AB6812}"/>
              </a:ext>
            </a:extLst>
          </p:cNvPr>
          <p:cNvSpPr/>
          <p:nvPr/>
        </p:nvSpPr>
        <p:spPr>
          <a:xfrm flipV="1">
            <a:off x="4595564" y="2980533"/>
            <a:ext cx="83133" cy="843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A04ECC6B-93CF-4502-BB32-980E1F8BE4A7}"/>
              </a:ext>
            </a:extLst>
          </p:cNvPr>
          <p:cNvSpPr/>
          <p:nvPr/>
        </p:nvSpPr>
        <p:spPr>
          <a:xfrm flipV="1">
            <a:off x="4611606" y="4536620"/>
            <a:ext cx="83133" cy="843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5663DB9-4FB9-4676-B852-BFCC9AC7F7C6}"/>
              </a:ext>
            </a:extLst>
          </p:cNvPr>
          <p:cNvSpPr txBox="1"/>
          <p:nvPr/>
        </p:nvSpPr>
        <p:spPr>
          <a:xfrm>
            <a:off x="1496" y="2980533"/>
            <a:ext cx="2072720" cy="2649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catalogo</a:t>
            </a:r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9D5872D3-AC2F-46E4-B566-365306034329}"/>
              </a:ext>
            </a:extLst>
          </p:cNvPr>
          <p:cNvSpPr/>
          <p:nvPr/>
        </p:nvSpPr>
        <p:spPr>
          <a:xfrm flipV="1">
            <a:off x="1677049" y="3077472"/>
            <a:ext cx="87855" cy="9476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3CD12E0-33FB-4793-A50E-063DF3827D27}"/>
              </a:ext>
            </a:extLst>
          </p:cNvPr>
          <p:cNvSpPr txBox="1"/>
          <p:nvPr/>
        </p:nvSpPr>
        <p:spPr>
          <a:xfrm>
            <a:off x="4243" y="4108608"/>
            <a:ext cx="2072720" cy="5747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Registro desechos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647FF0A-E9E6-4470-AC4B-D777EE8D45F9}"/>
              </a:ext>
            </a:extLst>
          </p:cNvPr>
          <p:cNvSpPr txBox="1"/>
          <p:nvPr/>
        </p:nvSpPr>
        <p:spPr>
          <a:xfrm>
            <a:off x="4250" y="3547262"/>
            <a:ext cx="2072720" cy="5747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 err="1">
                <a:solidFill>
                  <a:schemeClr val="bg1"/>
                </a:solidFill>
              </a:rPr>
              <a:t>bitacora</a:t>
            </a:r>
            <a:endParaRPr lang="es-MX" sz="1400" baseline="-25000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C1C0750-6844-48DB-8241-BB1B5DEDE02C}"/>
              </a:ext>
            </a:extLst>
          </p:cNvPr>
          <p:cNvSpPr txBox="1"/>
          <p:nvPr/>
        </p:nvSpPr>
        <p:spPr>
          <a:xfrm>
            <a:off x="-1" y="4684922"/>
            <a:ext cx="2072720" cy="5747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Prestamos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0DC44FF-E69F-408A-B882-9649FAAA5080}"/>
              </a:ext>
            </a:extLst>
          </p:cNvPr>
          <p:cNvSpPr txBox="1"/>
          <p:nvPr/>
        </p:nvSpPr>
        <p:spPr>
          <a:xfrm>
            <a:off x="2" y="5270999"/>
            <a:ext cx="2072720" cy="5747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usuarios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88561D4-9395-4853-917C-31CEC4AEBD65}"/>
              </a:ext>
            </a:extLst>
          </p:cNvPr>
          <p:cNvSpPr txBox="1"/>
          <p:nvPr/>
        </p:nvSpPr>
        <p:spPr>
          <a:xfrm>
            <a:off x="0" y="5857076"/>
            <a:ext cx="2072720" cy="5747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 err="1">
                <a:solidFill>
                  <a:schemeClr val="bg1"/>
                </a:solidFill>
              </a:rPr>
              <a:t>configuracion</a:t>
            </a:r>
            <a:endParaRPr lang="es-MX" sz="1400" baseline="-25000" dirty="0">
              <a:solidFill>
                <a:schemeClr val="bg1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E34B5B9-BE2C-4786-89F0-1CEA4D35EB00}"/>
              </a:ext>
            </a:extLst>
          </p:cNvPr>
          <p:cNvSpPr txBox="1"/>
          <p:nvPr/>
        </p:nvSpPr>
        <p:spPr>
          <a:xfrm>
            <a:off x="-1" y="3270008"/>
            <a:ext cx="2072720" cy="2649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Materiales</a:t>
            </a:r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6C831857-DD59-4117-BEA6-95B441C7D436}"/>
              </a:ext>
            </a:extLst>
          </p:cNvPr>
          <p:cNvSpPr/>
          <p:nvPr/>
        </p:nvSpPr>
        <p:spPr>
          <a:xfrm flipV="1">
            <a:off x="1733197" y="3807385"/>
            <a:ext cx="87855" cy="9476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81A4BB82-BDD9-4E99-AB6A-132ED1046C64}"/>
              </a:ext>
            </a:extLst>
          </p:cNvPr>
          <p:cNvSpPr/>
          <p:nvPr/>
        </p:nvSpPr>
        <p:spPr>
          <a:xfrm flipV="1">
            <a:off x="1717155" y="4930333"/>
            <a:ext cx="87855" cy="9476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18FAA35-B9AF-4B44-96FB-E4D02BCEDA64}"/>
              </a:ext>
            </a:extLst>
          </p:cNvPr>
          <p:cNvCxnSpPr>
            <a:cxnSpLocks/>
          </p:cNvCxnSpPr>
          <p:nvPr/>
        </p:nvCxnSpPr>
        <p:spPr>
          <a:xfrm flipH="1" flipV="1">
            <a:off x="1961322" y="3547263"/>
            <a:ext cx="609600" cy="14778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F5F6ED69-CBCF-4006-B937-741C3F078895}"/>
              </a:ext>
            </a:extLst>
          </p:cNvPr>
          <p:cNvSpPr txBox="1"/>
          <p:nvPr/>
        </p:nvSpPr>
        <p:spPr>
          <a:xfrm>
            <a:off x="3260035" y="4267200"/>
            <a:ext cx="21848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Faltaria</a:t>
            </a:r>
            <a:r>
              <a:rPr lang="es-MX" dirty="0"/>
              <a:t> catalogo:</a:t>
            </a:r>
          </a:p>
          <a:p>
            <a:r>
              <a:rPr lang="es-MX" dirty="0"/>
              <a:t>*Tipo de residuo</a:t>
            </a:r>
          </a:p>
          <a:p>
            <a:r>
              <a:rPr lang="es-MX" dirty="0"/>
              <a:t>*solicitantes</a:t>
            </a:r>
          </a:p>
          <a:p>
            <a:r>
              <a:rPr lang="es-MX" dirty="0"/>
              <a:t>*área de trabajo</a:t>
            </a:r>
          </a:p>
          <a:p>
            <a:r>
              <a:rPr lang="es-MX" dirty="0"/>
              <a:t>*</a:t>
            </a:r>
            <a:r>
              <a:rPr lang="es-MX" dirty="0" err="1"/>
              <a:t>almacen</a:t>
            </a:r>
            <a:r>
              <a:rPr lang="es-MX" dirty="0"/>
              <a:t> (ubicación)</a:t>
            </a:r>
          </a:p>
          <a:p>
            <a:r>
              <a:rPr lang="es-MX" dirty="0"/>
              <a:t>   - clave del </a:t>
            </a:r>
            <a:r>
              <a:rPr lang="es-MX" dirty="0" err="1"/>
              <a:t>almacen</a:t>
            </a:r>
            <a:endParaRPr lang="es-MX" dirty="0"/>
          </a:p>
          <a:p>
            <a:r>
              <a:rPr lang="es-MX" dirty="0"/>
              <a:t>   - descripción </a:t>
            </a:r>
          </a:p>
        </p:txBody>
      </p:sp>
    </p:spTree>
    <p:extLst>
      <p:ext uri="{BB962C8B-B14F-4D97-AF65-F5344CB8AC3E}">
        <p14:creationId xmlns:p14="http://schemas.microsoft.com/office/powerpoint/2010/main" val="1729516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EE1C4D1-ADBE-4C3B-98EE-2FE122D227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8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Marcador de contenido 5">
            <a:extLst>
              <a:ext uri="{FF2B5EF4-FFF2-40B4-BE49-F238E27FC236}">
                <a16:creationId xmlns:a16="http://schemas.microsoft.com/office/drawing/2014/main" id="{27CD550C-875B-421F-A8F1-0E45CB0504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204" r="84685" b="14063"/>
          <a:stretch/>
        </p:blipFill>
        <p:spPr>
          <a:xfrm>
            <a:off x="0" y="5767009"/>
            <a:ext cx="1961322" cy="378097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A9ED1326-A3DD-435D-8723-65B901DD9A6B}"/>
              </a:ext>
            </a:extLst>
          </p:cNvPr>
          <p:cNvSpPr/>
          <p:nvPr/>
        </p:nvSpPr>
        <p:spPr>
          <a:xfrm>
            <a:off x="54264" y="3557815"/>
            <a:ext cx="1915088" cy="2941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1DDEA2-BBB7-4036-9980-E8D0210CF0B9}"/>
              </a:ext>
            </a:extLst>
          </p:cNvPr>
          <p:cNvSpPr txBox="1"/>
          <p:nvPr/>
        </p:nvSpPr>
        <p:spPr>
          <a:xfrm>
            <a:off x="776177" y="2064836"/>
            <a:ext cx="937116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solicitante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A775571-20E0-4686-B803-6ADAE3CD6DE8}"/>
              </a:ext>
            </a:extLst>
          </p:cNvPr>
          <p:cNvSpPr txBox="1"/>
          <p:nvPr/>
        </p:nvSpPr>
        <p:spPr>
          <a:xfrm>
            <a:off x="8031" y="2958930"/>
            <a:ext cx="1961321" cy="2564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600" baseline="-25000" dirty="0">
                <a:solidFill>
                  <a:schemeClr val="bg1"/>
                </a:solidFill>
              </a:rPr>
              <a:t>Existencias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E196DFB-7EF2-4CAA-A48D-D10709B67A26}"/>
              </a:ext>
            </a:extLst>
          </p:cNvPr>
          <p:cNvSpPr txBox="1"/>
          <p:nvPr/>
        </p:nvSpPr>
        <p:spPr>
          <a:xfrm>
            <a:off x="-582" y="3236053"/>
            <a:ext cx="1961321" cy="5117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Prestamos</a:t>
            </a:r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79C5B4E6-C577-4362-8525-8D952AC28813}"/>
              </a:ext>
            </a:extLst>
          </p:cNvPr>
          <p:cNvSpPr/>
          <p:nvPr/>
        </p:nvSpPr>
        <p:spPr>
          <a:xfrm flipV="1">
            <a:off x="1610399" y="3479962"/>
            <a:ext cx="83133" cy="843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A045580-15EA-4240-BAA4-000D59B4F4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801" r="83913" b="4320"/>
          <a:stretch/>
        </p:blipFill>
        <p:spPr>
          <a:xfrm>
            <a:off x="7551" y="3791491"/>
            <a:ext cx="1961322" cy="37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84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88C3878-4FD7-4A9E-B3DA-014C018350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0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70D93A7-3F12-4ED0-A167-479CB3A7C324}"/>
              </a:ext>
            </a:extLst>
          </p:cNvPr>
          <p:cNvSpPr/>
          <p:nvPr/>
        </p:nvSpPr>
        <p:spPr>
          <a:xfrm>
            <a:off x="5009322" y="1007165"/>
            <a:ext cx="2425148" cy="463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Existencias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22D6C7F-DC88-4EF2-913C-1FDA887FEAB3}"/>
              </a:ext>
            </a:extLst>
          </p:cNvPr>
          <p:cNvSpPr/>
          <p:nvPr/>
        </p:nvSpPr>
        <p:spPr>
          <a:xfrm>
            <a:off x="2080591" y="1749287"/>
            <a:ext cx="7885044" cy="5108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42" name="Marcador de contenido 5">
            <a:extLst>
              <a:ext uri="{FF2B5EF4-FFF2-40B4-BE49-F238E27FC236}">
                <a16:creationId xmlns:a16="http://schemas.microsoft.com/office/drawing/2014/main" id="{AB0FEE58-4AFF-49DA-98FF-CAA1ADD68C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204" r="84685" b="14063"/>
          <a:stretch/>
        </p:blipFill>
        <p:spPr>
          <a:xfrm>
            <a:off x="0" y="5847801"/>
            <a:ext cx="1961322" cy="313565"/>
          </a:xfrm>
          <a:prstGeom prst="rect">
            <a:avLst/>
          </a:prstGeom>
        </p:spPr>
      </p:pic>
      <p:pic>
        <p:nvPicPr>
          <p:cNvPr id="43" name="Marcador de contenido 5">
            <a:extLst>
              <a:ext uri="{FF2B5EF4-FFF2-40B4-BE49-F238E27FC236}">
                <a16:creationId xmlns:a16="http://schemas.microsoft.com/office/drawing/2014/main" id="{9947DE24-D711-44D6-843E-D626C4DFF4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204" r="84685" b="14063"/>
          <a:stretch/>
        </p:blipFill>
        <p:spPr>
          <a:xfrm>
            <a:off x="15884" y="5936153"/>
            <a:ext cx="1852269" cy="304225"/>
          </a:xfrm>
          <a:prstGeom prst="rect">
            <a:avLst/>
          </a:prstGeom>
        </p:spPr>
      </p:pic>
      <p:grpSp>
        <p:nvGrpSpPr>
          <p:cNvPr id="33" name="Grupo 32">
            <a:extLst>
              <a:ext uri="{FF2B5EF4-FFF2-40B4-BE49-F238E27FC236}">
                <a16:creationId xmlns:a16="http://schemas.microsoft.com/office/drawing/2014/main" id="{4FFCBE3C-A21C-41D6-AE4A-EC429A1D4C11}"/>
              </a:ext>
            </a:extLst>
          </p:cNvPr>
          <p:cNvGrpSpPr/>
          <p:nvPr/>
        </p:nvGrpSpPr>
        <p:grpSpPr>
          <a:xfrm>
            <a:off x="-14779" y="3661786"/>
            <a:ext cx="2023071" cy="3184103"/>
            <a:chOff x="32084" y="5237151"/>
            <a:chExt cx="1961322" cy="1480402"/>
          </a:xfrm>
        </p:grpSpPr>
        <p:pic>
          <p:nvPicPr>
            <p:cNvPr id="34" name="Marcador de contenido 5">
              <a:extLst>
                <a:ext uri="{FF2B5EF4-FFF2-40B4-BE49-F238E27FC236}">
                  <a16:creationId xmlns:a16="http://schemas.microsoft.com/office/drawing/2014/main" id="{0C3E1F8B-25FA-4F26-8D08-82A306DCBF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204" r="84685" b="14063"/>
            <a:stretch/>
          </p:blipFill>
          <p:spPr>
            <a:xfrm>
              <a:off x="32084" y="5767009"/>
              <a:ext cx="1961322" cy="378097"/>
            </a:xfrm>
            <a:prstGeom prst="rect">
              <a:avLst/>
            </a:prstGeom>
          </p:spPr>
        </p:pic>
        <p:pic>
          <p:nvPicPr>
            <p:cNvPr id="35" name="Marcador de contenido 5">
              <a:extLst>
                <a:ext uri="{FF2B5EF4-FFF2-40B4-BE49-F238E27FC236}">
                  <a16:creationId xmlns:a16="http://schemas.microsoft.com/office/drawing/2014/main" id="{0E7F9725-0C64-4A26-8F1E-12B6452D70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204" r="84685" b="14063"/>
            <a:stretch/>
          </p:blipFill>
          <p:spPr>
            <a:xfrm>
              <a:off x="32084" y="6138070"/>
              <a:ext cx="1961322" cy="378097"/>
            </a:xfrm>
            <a:prstGeom prst="rect">
              <a:avLst/>
            </a:prstGeom>
          </p:spPr>
        </p:pic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B3407041-4AFF-4DF0-8F8D-B97DA50761E1}"/>
                </a:ext>
              </a:extLst>
            </p:cNvPr>
            <p:cNvSpPr/>
            <p:nvPr/>
          </p:nvSpPr>
          <p:spPr>
            <a:xfrm>
              <a:off x="32084" y="5289763"/>
              <a:ext cx="1915088" cy="142779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6B9C0726-3BD5-466E-8537-BEB3F2D550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0801" r="83913" b="4320"/>
            <a:stretch/>
          </p:blipFill>
          <p:spPr>
            <a:xfrm>
              <a:off x="32084" y="5237151"/>
              <a:ext cx="1961322" cy="214995"/>
            </a:xfrm>
            <a:prstGeom prst="rect">
              <a:avLst/>
            </a:prstGeom>
          </p:spPr>
        </p:pic>
      </p:grpSp>
      <p:sp>
        <p:nvSpPr>
          <p:cNvPr id="45" name="Triángulo isósceles 44">
            <a:extLst>
              <a:ext uri="{FF2B5EF4-FFF2-40B4-BE49-F238E27FC236}">
                <a16:creationId xmlns:a16="http://schemas.microsoft.com/office/drawing/2014/main" id="{AAD80F92-76AB-4918-931F-FBB72AAE989C}"/>
              </a:ext>
            </a:extLst>
          </p:cNvPr>
          <p:cNvSpPr/>
          <p:nvPr/>
        </p:nvSpPr>
        <p:spPr>
          <a:xfrm flipV="1">
            <a:off x="1598642" y="3209957"/>
            <a:ext cx="82970" cy="7624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0D2B920-C035-4F43-972D-D8EAB9E112C4}"/>
              </a:ext>
            </a:extLst>
          </p:cNvPr>
          <p:cNvSpPr txBox="1"/>
          <p:nvPr/>
        </p:nvSpPr>
        <p:spPr>
          <a:xfrm>
            <a:off x="12443" y="3162828"/>
            <a:ext cx="1957473" cy="4624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Prestamos</a:t>
            </a:r>
          </a:p>
        </p:txBody>
      </p:sp>
      <p:sp>
        <p:nvSpPr>
          <p:cNvPr id="52" name="Triángulo isósceles 51">
            <a:extLst>
              <a:ext uri="{FF2B5EF4-FFF2-40B4-BE49-F238E27FC236}">
                <a16:creationId xmlns:a16="http://schemas.microsoft.com/office/drawing/2014/main" id="{F75B2122-77E9-4F15-B631-4F5754C6D18E}"/>
              </a:ext>
            </a:extLst>
          </p:cNvPr>
          <p:cNvSpPr/>
          <p:nvPr/>
        </p:nvSpPr>
        <p:spPr>
          <a:xfrm flipV="1">
            <a:off x="1634122" y="3360291"/>
            <a:ext cx="82970" cy="7624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A72B348-A40B-446F-B8DE-3F4241B491F7}"/>
              </a:ext>
            </a:extLst>
          </p:cNvPr>
          <p:cNvSpPr txBox="1"/>
          <p:nvPr/>
        </p:nvSpPr>
        <p:spPr>
          <a:xfrm>
            <a:off x="8595" y="2892901"/>
            <a:ext cx="1961321" cy="2564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600" baseline="-25000" dirty="0">
                <a:solidFill>
                  <a:schemeClr val="bg1"/>
                </a:solidFill>
              </a:rPr>
              <a:t>Existencias</a:t>
            </a:r>
          </a:p>
        </p:txBody>
      </p:sp>
      <p:graphicFrame>
        <p:nvGraphicFramePr>
          <p:cNvPr id="32" name="Tabla 31">
            <a:extLst>
              <a:ext uri="{FF2B5EF4-FFF2-40B4-BE49-F238E27FC236}">
                <a16:creationId xmlns:a16="http://schemas.microsoft.com/office/drawing/2014/main" id="{C27933C2-710B-4CB2-915B-AD0F93516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378934"/>
              </p:ext>
            </p:extLst>
          </p:nvPr>
        </p:nvGraphicFramePr>
        <p:xfrm>
          <a:off x="2358886" y="2107316"/>
          <a:ext cx="3863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582">
                  <a:extLst>
                    <a:ext uri="{9D8B030D-6E8A-4147-A177-3AD203B41FA5}">
                      <a16:colId xmlns:a16="http://schemas.microsoft.com/office/drawing/2014/main" val="2755038892"/>
                    </a:ext>
                  </a:extLst>
                </a:gridCol>
                <a:gridCol w="914787">
                  <a:extLst>
                    <a:ext uri="{9D8B030D-6E8A-4147-A177-3AD203B41FA5}">
                      <a16:colId xmlns:a16="http://schemas.microsoft.com/office/drawing/2014/main" val="3936361886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577312640"/>
                    </a:ext>
                  </a:extLst>
                </a:gridCol>
                <a:gridCol w="887896">
                  <a:extLst>
                    <a:ext uri="{9D8B030D-6E8A-4147-A177-3AD203B41FA5}">
                      <a16:colId xmlns:a16="http://schemas.microsoft.com/office/drawing/2014/main" val="1070160319"/>
                    </a:ext>
                  </a:extLst>
                </a:gridCol>
                <a:gridCol w="781876">
                  <a:extLst>
                    <a:ext uri="{9D8B030D-6E8A-4147-A177-3AD203B41FA5}">
                      <a16:colId xmlns:a16="http://schemas.microsoft.com/office/drawing/2014/main" val="388606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Descrip</a:t>
                      </a:r>
                      <a:r>
                        <a:rPr lang="es-MX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/>
                        <a:t>No. Parte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cantidad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258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110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88C3878-4FD7-4A9E-B3DA-014C018350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0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70D93A7-3F12-4ED0-A167-479CB3A7C324}"/>
              </a:ext>
            </a:extLst>
          </p:cNvPr>
          <p:cNvSpPr/>
          <p:nvPr/>
        </p:nvSpPr>
        <p:spPr>
          <a:xfrm>
            <a:off x="5009322" y="1007165"/>
            <a:ext cx="2425148" cy="463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Solicitud de Préstamo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22D6C7F-DC88-4EF2-913C-1FDA887FEAB3}"/>
              </a:ext>
            </a:extLst>
          </p:cNvPr>
          <p:cNvSpPr/>
          <p:nvPr/>
        </p:nvSpPr>
        <p:spPr>
          <a:xfrm>
            <a:off x="2080591" y="1749287"/>
            <a:ext cx="7885044" cy="5108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D62F6C7-7ECD-4FC7-8709-8FB8B0E4AEA5}"/>
              </a:ext>
            </a:extLst>
          </p:cNvPr>
          <p:cNvSpPr/>
          <p:nvPr/>
        </p:nvSpPr>
        <p:spPr>
          <a:xfrm>
            <a:off x="5547008" y="2107316"/>
            <a:ext cx="1086679" cy="37084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Solicitar</a:t>
            </a:r>
          </a:p>
        </p:txBody>
      </p:sp>
      <p:pic>
        <p:nvPicPr>
          <p:cNvPr id="42" name="Marcador de contenido 5">
            <a:extLst>
              <a:ext uri="{FF2B5EF4-FFF2-40B4-BE49-F238E27FC236}">
                <a16:creationId xmlns:a16="http://schemas.microsoft.com/office/drawing/2014/main" id="{AB0FEE58-4AFF-49DA-98FF-CAA1ADD68C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204" r="84685" b="14063"/>
          <a:stretch/>
        </p:blipFill>
        <p:spPr>
          <a:xfrm>
            <a:off x="0" y="5847801"/>
            <a:ext cx="1961322" cy="313565"/>
          </a:xfrm>
          <a:prstGeom prst="rect">
            <a:avLst/>
          </a:prstGeom>
        </p:spPr>
      </p:pic>
      <p:pic>
        <p:nvPicPr>
          <p:cNvPr id="43" name="Marcador de contenido 5">
            <a:extLst>
              <a:ext uri="{FF2B5EF4-FFF2-40B4-BE49-F238E27FC236}">
                <a16:creationId xmlns:a16="http://schemas.microsoft.com/office/drawing/2014/main" id="{9947DE24-D711-44D6-843E-D626C4DFF4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204" r="84685" b="14063"/>
          <a:stretch/>
        </p:blipFill>
        <p:spPr>
          <a:xfrm>
            <a:off x="15884" y="5936153"/>
            <a:ext cx="1852269" cy="304225"/>
          </a:xfrm>
          <a:prstGeom prst="rect">
            <a:avLst/>
          </a:prstGeom>
        </p:spPr>
      </p:pic>
      <p:graphicFrame>
        <p:nvGraphicFramePr>
          <p:cNvPr id="56" name="Tabla 55">
            <a:extLst>
              <a:ext uri="{FF2B5EF4-FFF2-40B4-BE49-F238E27FC236}">
                <a16:creationId xmlns:a16="http://schemas.microsoft.com/office/drawing/2014/main" id="{28DE6CAB-D661-4C3F-813D-2D385F213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442784"/>
              </p:ext>
            </p:extLst>
          </p:nvPr>
        </p:nvGraphicFramePr>
        <p:xfrm>
          <a:off x="2186477" y="2756979"/>
          <a:ext cx="636117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797">
                  <a:extLst>
                    <a:ext uri="{9D8B030D-6E8A-4147-A177-3AD203B41FA5}">
                      <a16:colId xmlns:a16="http://schemas.microsoft.com/office/drawing/2014/main" val="1877470466"/>
                    </a:ext>
                  </a:extLst>
                </a:gridCol>
                <a:gridCol w="706797">
                  <a:extLst>
                    <a:ext uri="{9D8B030D-6E8A-4147-A177-3AD203B41FA5}">
                      <a16:colId xmlns:a16="http://schemas.microsoft.com/office/drawing/2014/main" val="934101554"/>
                    </a:ext>
                  </a:extLst>
                </a:gridCol>
                <a:gridCol w="706797">
                  <a:extLst>
                    <a:ext uri="{9D8B030D-6E8A-4147-A177-3AD203B41FA5}">
                      <a16:colId xmlns:a16="http://schemas.microsoft.com/office/drawing/2014/main" val="1226528986"/>
                    </a:ext>
                  </a:extLst>
                </a:gridCol>
                <a:gridCol w="1060262">
                  <a:extLst>
                    <a:ext uri="{9D8B030D-6E8A-4147-A177-3AD203B41FA5}">
                      <a16:colId xmlns:a16="http://schemas.microsoft.com/office/drawing/2014/main" val="4105565944"/>
                    </a:ext>
                  </a:extLst>
                </a:gridCol>
                <a:gridCol w="954157">
                  <a:extLst>
                    <a:ext uri="{9D8B030D-6E8A-4147-A177-3AD203B41FA5}">
                      <a16:colId xmlns:a16="http://schemas.microsoft.com/office/drawing/2014/main" val="3552658596"/>
                    </a:ext>
                  </a:extLst>
                </a:gridCol>
                <a:gridCol w="1086678">
                  <a:extLst>
                    <a:ext uri="{9D8B030D-6E8A-4147-A177-3AD203B41FA5}">
                      <a16:colId xmlns:a16="http://schemas.microsoft.com/office/drawing/2014/main" val="689742252"/>
                    </a:ext>
                  </a:extLst>
                </a:gridCol>
                <a:gridCol w="1139686">
                  <a:extLst>
                    <a:ext uri="{9D8B030D-6E8A-4147-A177-3AD203B41FA5}">
                      <a16:colId xmlns:a16="http://schemas.microsoft.com/office/drawing/2014/main" val="2707251446"/>
                    </a:ext>
                  </a:extLst>
                </a:gridCol>
              </a:tblGrid>
              <a:tr h="390275">
                <a:tc>
                  <a:txBody>
                    <a:bodyPr/>
                    <a:lstStyle/>
                    <a:p>
                      <a:r>
                        <a:rPr lang="es-MX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Descrip</a:t>
                      </a:r>
                      <a:r>
                        <a:rPr lang="es-MX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No. Parte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Area</a:t>
                      </a:r>
                      <a:r>
                        <a:rPr lang="es-MX" sz="1200" dirty="0"/>
                        <a:t> de 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Solicita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Entrega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fecha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8373"/>
                  </a:ext>
                </a:extLst>
              </a:tr>
            </a:tbl>
          </a:graphicData>
        </a:graphic>
      </p:graphicFrame>
      <p:grpSp>
        <p:nvGrpSpPr>
          <p:cNvPr id="33" name="Grupo 32">
            <a:extLst>
              <a:ext uri="{FF2B5EF4-FFF2-40B4-BE49-F238E27FC236}">
                <a16:creationId xmlns:a16="http://schemas.microsoft.com/office/drawing/2014/main" id="{4FFCBE3C-A21C-41D6-AE4A-EC429A1D4C11}"/>
              </a:ext>
            </a:extLst>
          </p:cNvPr>
          <p:cNvGrpSpPr/>
          <p:nvPr/>
        </p:nvGrpSpPr>
        <p:grpSpPr>
          <a:xfrm>
            <a:off x="-22844" y="3774945"/>
            <a:ext cx="2031136" cy="3070943"/>
            <a:chOff x="24265" y="5289763"/>
            <a:chExt cx="1969141" cy="1427790"/>
          </a:xfrm>
        </p:grpSpPr>
        <p:pic>
          <p:nvPicPr>
            <p:cNvPr id="34" name="Marcador de contenido 5">
              <a:extLst>
                <a:ext uri="{FF2B5EF4-FFF2-40B4-BE49-F238E27FC236}">
                  <a16:creationId xmlns:a16="http://schemas.microsoft.com/office/drawing/2014/main" id="{0C3E1F8B-25FA-4F26-8D08-82A306DCBF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204" r="84685" b="14063"/>
            <a:stretch/>
          </p:blipFill>
          <p:spPr>
            <a:xfrm>
              <a:off x="32084" y="5767009"/>
              <a:ext cx="1961322" cy="378097"/>
            </a:xfrm>
            <a:prstGeom prst="rect">
              <a:avLst/>
            </a:prstGeom>
          </p:spPr>
        </p:pic>
        <p:pic>
          <p:nvPicPr>
            <p:cNvPr id="35" name="Marcador de contenido 5">
              <a:extLst>
                <a:ext uri="{FF2B5EF4-FFF2-40B4-BE49-F238E27FC236}">
                  <a16:creationId xmlns:a16="http://schemas.microsoft.com/office/drawing/2014/main" id="{0E7F9725-0C64-4A26-8F1E-12B6452D70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204" r="84685" b="14063"/>
            <a:stretch/>
          </p:blipFill>
          <p:spPr>
            <a:xfrm>
              <a:off x="32084" y="6138070"/>
              <a:ext cx="1961322" cy="378097"/>
            </a:xfrm>
            <a:prstGeom prst="rect">
              <a:avLst/>
            </a:prstGeom>
          </p:spPr>
        </p:pic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B3407041-4AFF-4DF0-8F8D-B97DA50761E1}"/>
                </a:ext>
              </a:extLst>
            </p:cNvPr>
            <p:cNvSpPr/>
            <p:nvPr/>
          </p:nvSpPr>
          <p:spPr>
            <a:xfrm>
              <a:off x="32084" y="5289763"/>
              <a:ext cx="1915088" cy="142779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6B9C0726-3BD5-466E-8537-BEB3F2D550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0801" r="83913" b="4320"/>
            <a:stretch/>
          </p:blipFill>
          <p:spPr>
            <a:xfrm>
              <a:off x="24265" y="5381913"/>
              <a:ext cx="1961322" cy="214995"/>
            </a:xfrm>
            <a:prstGeom prst="rect">
              <a:avLst/>
            </a:prstGeom>
          </p:spPr>
        </p:pic>
      </p:grpSp>
      <p:sp>
        <p:nvSpPr>
          <p:cNvPr id="41" name="CuadroTexto 40">
            <a:extLst>
              <a:ext uri="{FF2B5EF4-FFF2-40B4-BE49-F238E27FC236}">
                <a16:creationId xmlns:a16="http://schemas.microsoft.com/office/drawing/2014/main" id="{4A42882B-2B9D-46E4-A433-2CC0376EAB09}"/>
              </a:ext>
            </a:extLst>
          </p:cNvPr>
          <p:cNvSpPr txBox="1"/>
          <p:nvPr/>
        </p:nvSpPr>
        <p:spPr>
          <a:xfrm>
            <a:off x="28087" y="3731983"/>
            <a:ext cx="1957473" cy="24116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solicitud</a:t>
            </a:r>
          </a:p>
        </p:txBody>
      </p:sp>
      <p:sp>
        <p:nvSpPr>
          <p:cNvPr id="45" name="Triángulo isósceles 44">
            <a:extLst>
              <a:ext uri="{FF2B5EF4-FFF2-40B4-BE49-F238E27FC236}">
                <a16:creationId xmlns:a16="http://schemas.microsoft.com/office/drawing/2014/main" id="{AAD80F92-76AB-4918-931F-FBB72AAE989C}"/>
              </a:ext>
            </a:extLst>
          </p:cNvPr>
          <p:cNvSpPr/>
          <p:nvPr/>
        </p:nvSpPr>
        <p:spPr>
          <a:xfrm flipV="1">
            <a:off x="1602083" y="3280643"/>
            <a:ext cx="82970" cy="7624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0D2B920-C035-4F43-972D-D8EAB9E112C4}"/>
              </a:ext>
            </a:extLst>
          </p:cNvPr>
          <p:cNvSpPr txBox="1"/>
          <p:nvPr/>
        </p:nvSpPr>
        <p:spPr>
          <a:xfrm>
            <a:off x="15884" y="3233514"/>
            <a:ext cx="1957473" cy="4624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Prestamos</a:t>
            </a:r>
          </a:p>
        </p:txBody>
      </p:sp>
      <p:sp>
        <p:nvSpPr>
          <p:cNvPr id="51" name="Triángulo isósceles 50">
            <a:extLst>
              <a:ext uri="{FF2B5EF4-FFF2-40B4-BE49-F238E27FC236}">
                <a16:creationId xmlns:a16="http://schemas.microsoft.com/office/drawing/2014/main" id="{A0D96770-2468-4670-85EB-6FCA187BDD8A}"/>
              </a:ext>
            </a:extLst>
          </p:cNvPr>
          <p:cNvSpPr/>
          <p:nvPr/>
        </p:nvSpPr>
        <p:spPr>
          <a:xfrm flipV="1">
            <a:off x="1687080" y="3411668"/>
            <a:ext cx="82970" cy="7624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10FDA6C-61CC-48E5-8B8A-421395995FCB}"/>
              </a:ext>
            </a:extLst>
          </p:cNvPr>
          <p:cNvSpPr txBox="1"/>
          <p:nvPr/>
        </p:nvSpPr>
        <p:spPr>
          <a:xfrm>
            <a:off x="8031" y="2958930"/>
            <a:ext cx="1961321" cy="2564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600" baseline="-25000" dirty="0">
                <a:solidFill>
                  <a:schemeClr val="bg1"/>
                </a:solidFill>
              </a:rPr>
              <a:t>Existencias</a:t>
            </a:r>
          </a:p>
        </p:txBody>
      </p:sp>
    </p:spTree>
    <p:extLst>
      <p:ext uri="{BB962C8B-B14F-4D97-AF65-F5344CB8AC3E}">
        <p14:creationId xmlns:p14="http://schemas.microsoft.com/office/powerpoint/2010/main" val="926595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88C3878-4FD7-4A9E-B3DA-014C018350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0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70D93A7-3F12-4ED0-A167-479CB3A7C324}"/>
              </a:ext>
            </a:extLst>
          </p:cNvPr>
          <p:cNvSpPr/>
          <p:nvPr/>
        </p:nvSpPr>
        <p:spPr>
          <a:xfrm>
            <a:off x="5009322" y="1007165"/>
            <a:ext cx="2425148" cy="463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Solicitud de Préstamo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22D6C7F-DC88-4EF2-913C-1FDA887FEAB3}"/>
              </a:ext>
            </a:extLst>
          </p:cNvPr>
          <p:cNvSpPr/>
          <p:nvPr/>
        </p:nvSpPr>
        <p:spPr>
          <a:xfrm>
            <a:off x="2080591" y="1749287"/>
            <a:ext cx="7885044" cy="5108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0D80F3BA-7EBC-44A7-B6B5-2A91FAF2D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984250"/>
              </p:ext>
            </p:extLst>
          </p:nvPr>
        </p:nvGraphicFramePr>
        <p:xfrm>
          <a:off x="3107138" y="2285871"/>
          <a:ext cx="1066799" cy="381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799">
                  <a:extLst>
                    <a:ext uri="{9D8B030D-6E8A-4147-A177-3AD203B41FA5}">
                      <a16:colId xmlns:a16="http://schemas.microsoft.com/office/drawing/2014/main" val="2031266683"/>
                    </a:ext>
                  </a:extLst>
                </a:gridCol>
              </a:tblGrid>
              <a:tr h="381678"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282979"/>
                  </a:ext>
                </a:extLst>
              </a:tr>
            </a:tbl>
          </a:graphicData>
        </a:graphic>
      </p:graphicFrame>
      <p:sp>
        <p:nvSpPr>
          <p:cNvPr id="16" name="CuadroTexto 15">
            <a:extLst>
              <a:ext uri="{FF2B5EF4-FFF2-40B4-BE49-F238E27FC236}">
                <a16:creationId xmlns:a16="http://schemas.microsoft.com/office/drawing/2014/main" id="{6881ED64-7937-4D7D-8263-F4428725A7FB}"/>
              </a:ext>
            </a:extLst>
          </p:cNvPr>
          <p:cNvSpPr txBox="1"/>
          <p:nvPr/>
        </p:nvSpPr>
        <p:spPr>
          <a:xfrm>
            <a:off x="1987453" y="2296689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dirty="0"/>
              <a:t>Descripción: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129531E-E3A1-44E9-82E5-4D7E3A93551A}"/>
              </a:ext>
            </a:extLst>
          </p:cNvPr>
          <p:cNvSpPr txBox="1"/>
          <p:nvPr/>
        </p:nvSpPr>
        <p:spPr>
          <a:xfrm>
            <a:off x="2428484" y="1882276"/>
            <a:ext cx="543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Uso:</a:t>
            </a:r>
          </a:p>
        </p:txBody>
      </p:sp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B5A5BF68-3798-40CD-8100-DE5C8228E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325322"/>
              </p:ext>
            </p:extLst>
          </p:nvPr>
        </p:nvGraphicFramePr>
        <p:xfrm>
          <a:off x="3091828" y="1787254"/>
          <a:ext cx="10667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798">
                  <a:extLst>
                    <a:ext uri="{9D8B030D-6E8A-4147-A177-3AD203B41FA5}">
                      <a16:colId xmlns:a16="http://schemas.microsoft.com/office/drawing/2014/main" val="2031266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prestamo</a:t>
                      </a:r>
                      <a:endParaRPr lang="es-MX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282979"/>
                  </a:ext>
                </a:extLst>
              </a:tr>
            </a:tbl>
          </a:graphicData>
        </a:graphic>
      </p:graphicFrame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399F5415-03B6-480E-BB62-8B07BB43C716}"/>
              </a:ext>
            </a:extLst>
          </p:cNvPr>
          <p:cNvSpPr/>
          <p:nvPr/>
        </p:nvSpPr>
        <p:spPr>
          <a:xfrm flipV="1">
            <a:off x="3847195" y="1915031"/>
            <a:ext cx="159026" cy="9939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0A307251-1CA9-4725-8FB0-6DF1AF9523D7}"/>
              </a:ext>
            </a:extLst>
          </p:cNvPr>
          <p:cNvSpPr/>
          <p:nvPr/>
        </p:nvSpPr>
        <p:spPr>
          <a:xfrm flipV="1">
            <a:off x="3961901" y="2459264"/>
            <a:ext cx="159026" cy="10229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42" name="Marcador de contenido 5">
            <a:extLst>
              <a:ext uri="{FF2B5EF4-FFF2-40B4-BE49-F238E27FC236}">
                <a16:creationId xmlns:a16="http://schemas.microsoft.com/office/drawing/2014/main" id="{AB0FEE58-4AFF-49DA-98FF-CAA1ADD68C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204" r="84685" b="14063"/>
          <a:stretch/>
        </p:blipFill>
        <p:spPr>
          <a:xfrm>
            <a:off x="0" y="5847801"/>
            <a:ext cx="1961322" cy="313565"/>
          </a:xfrm>
          <a:prstGeom prst="rect">
            <a:avLst/>
          </a:prstGeom>
        </p:spPr>
      </p:pic>
      <p:pic>
        <p:nvPicPr>
          <p:cNvPr id="43" name="Marcador de contenido 5">
            <a:extLst>
              <a:ext uri="{FF2B5EF4-FFF2-40B4-BE49-F238E27FC236}">
                <a16:creationId xmlns:a16="http://schemas.microsoft.com/office/drawing/2014/main" id="{9947DE24-D711-44D6-843E-D626C4DFF4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204" r="84685" b="14063"/>
          <a:stretch/>
        </p:blipFill>
        <p:spPr>
          <a:xfrm>
            <a:off x="15884" y="5936153"/>
            <a:ext cx="1852269" cy="304225"/>
          </a:xfrm>
          <a:prstGeom prst="rect">
            <a:avLst/>
          </a:prstGeom>
        </p:spPr>
      </p:pic>
      <p:grpSp>
        <p:nvGrpSpPr>
          <p:cNvPr id="33" name="Grupo 32">
            <a:extLst>
              <a:ext uri="{FF2B5EF4-FFF2-40B4-BE49-F238E27FC236}">
                <a16:creationId xmlns:a16="http://schemas.microsoft.com/office/drawing/2014/main" id="{4FFCBE3C-A21C-41D6-AE4A-EC429A1D4C11}"/>
              </a:ext>
            </a:extLst>
          </p:cNvPr>
          <p:cNvGrpSpPr/>
          <p:nvPr/>
        </p:nvGrpSpPr>
        <p:grpSpPr>
          <a:xfrm>
            <a:off x="-22844" y="3774945"/>
            <a:ext cx="2031136" cy="3070943"/>
            <a:chOff x="24265" y="5289763"/>
            <a:chExt cx="1969141" cy="1427790"/>
          </a:xfrm>
        </p:grpSpPr>
        <p:pic>
          <p:nvPicPr>
            <p:cNvPr id="34" name="Marcador de contenido 5">
              <a:extLst>
                <a:ext uri="{FF2B5EF4-FFF2-40B4-BE49-F238E27FC236}">
                  <a16:creationId xmlns:a16="http://schemas.microsoft.com/office/drawing/2014/main" id="{0C3E1F8B-25FA-4F26-8D08-82A306DCBF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204" r="84685" b="14063"/>
            <a:stretch/>
          </p:blipFill>
          <p:spPr>
            <a:xfrm>
              <a:off x="32084" y="5767009"/>
              <a:ext cx="1961322" cy="378097"/>
            </a:xfrm>
            <a:prstGeom prst="rect">
              <a:avLst/>
            </a:prstGeom>
          </p:spPr>
        </p:pic>
        <p:pic>
          <p:nvPicPr>
            <p:cNvPr id="35" name="Marcador de contenido 5">
              <a:extLst>
                <a:ext uri="{FF2B5EF4-FFF2-40B4-BE49-F238E27FC236}">
                  <a16:creationId xmlns:a16="http://schemas.microsoft.com/office/drawing/2014/main" id="{0E7F9725-0C64-4A26-8F1E-12B6452D70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204" r="84685" b="14063"/>
            <a:stretch/>
          </p:blipFill>
          <p:spPr>
            <a:xfrm>
              <a:off x="32084" y="6138070"/>
              <a:ext cx="1961322" cy="378097"/>
            </a:xfrm>
            <a:prstGeom prst="rect">
              <a:avLst/>
            </a:prstGeom>
          </p:spPr>
        </p:pic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B3407041-4AFF-4DF0-8F8D-B97DA50761E1}"/>
                </a:ext>
              </a:extLst>
            </p:cNvPr>
            <p:cNvSpPr/>
            <p:nvPr/>
          </p:nvSpPr>
          <p:spPr>
            <a:xfrm>
              <a:off x="32084" y="5289763"/>
              <a:ext cx="1915088" cy="142779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6B9C0726-3BD5-466E-8537-BEB3F2D550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0801" r="83913" b="4320"/>
            <a:stretch/>
          </p:blipFill>
          <p:spPr>
            <a:xfrm>
              <a:off x="24265" y="5381913"/>
              <a:ext cx="1961322" cy="214995"/>
            </a:xfrm>
            <a:prstGeom prst="rect">
              <a:avLst/>
            </a:prstGeom>
          </p:spPr>
        </p:pic>
      </p:grpSp>
      <p:sp>
        <p:nvSpPr>
          <p:cNvPr id="41" name="CuadroTexto 40">
            <a:extLst>
              <a:ext uri="{FF2B5EF4-FFF2-40B4-BE49-F238E27FC236}">
                <a16:creationId xmlns:a16="http://schemas.microsoft.com/office/drawing/2014/main" id="{4A42882B-2B9D-46E4-A433-2CC0376EAB09}"/>
              </a:ext>
            </a:extLst>
          </p:cNvPr>
          <p:cNvSpPr txBox="1"/>
          <p:nvPr/>
        </p:nvSpPr>
        <p:spPr>
          <a:xfrm>
            <a:off x="28087" y="3731983"/>
            <a:ext cx="1957473" cy="24116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solicitud</a:t>
            </a:r>
          </a:p>
        </p:txBody>
      </p:sp>
      <p:sp>
        <p:nvSpPr>
          <p:cNvPr id="45" name="Triángulo isósceles 44">
            <a:extLst>
              <a:ext uri="{FF2B5EF4-FFF2-40B4-BE49-F238E27FC236}">
                <a16:creationId xmlns:a16="http://schemas.microsoft.com/office/drawing/2014/main" id="{AAD80F92-76AB-4918-931F-FBB72AAE989C}"/>
              </a:ext>
            </a:extLst>
          </p:cNvPr>
          <p:cNvSpPr/>
          <p:nvPr/>
        </p:nvSpPr>
        <p:spPr>
          <a:xfrm flipV="1">
            <a:off x="1602083" y="3280643"/>
            <a:ext cx="82970" cy="7624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0D2B920-C035-4F43-972D-D8EAB9E112C4}"/>
              </a:ext>
            </a:extLst>
          </p:cNvPr>
          <p:cNvSpPr txBox="1"/>
          <p:nvPr/>
        </p:nvSpPr>
        <p:spPr>
          <a:xfrm>
            <a:off x="15884" y="3233514"/>
            <a:ext cx="1957473" cy="4624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Prestamos</a:t>
            </a:r>
          </a:p>
        </p:txBody>
      </p:sp>
      <p:sp>
        <p:nvSpPr>
          <p:cNvPr id="51" name="Triángulo isósceles 50">
            <a:extLst>
              <a:ext uri="{FF2B5EF4-FFF2-40B4-BE49-F238E27FC236}">
                <a16:creationId xmlns:a16="http://schemas.microsoft.com/office/drawing/2014/main" id="{A0D96770-2468-4670-85EB-6FCA187BDD8A}"/>
              </a:ext>
            </a:extLst>
          </p:cNvPr>
          <p:cNvSpPr/>
          <p:nvPr/>
        </p:nvSpPr>
        <p:spPr>
          <a:xfrm flipV="1">
            <a:off x="1687080" y="3411668"/>
            <a:ext cx="82970" cy="7624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10FDA6C-61CC-48E5-8B8A-421395995FCB}"/>
              </a:ext>
            </a:extLst>
          </p:cNvPr>
          <p:cNvSpPr txBox="1"/>
          <p:nvPr/>
        </p:nvSpPr>
        <p:spPr>
          <a:xfrm>
            <a:off x="8031" y="2958930"/>
            <a:ext cx="1961321" cy="2564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600" baseline="-25000" dirty="0">
                <a:solidFill>
                  <a:schemeClr val="bg1"/>
                </a:solidFill>
              </a:rPr>
              <a:t>Existencias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CEC2B78-BE56-405F-8235-8DA13ACE36FC}"/>
              </a:ext>
            </a:extLst>
          </p:cNvPr>
          <p:cNvSpPr txBox="1"/>
          <p:nvPr/>
        </p:nvSpPr>
        <p:spPr>
          <a:xfrm>
            <a:off x="2128581" y="2837985"/>
            <a:ext cx="814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dirty="0"/>
              <a:t>No. parte: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4B9F597-E04F-4F7E-9CAD-923BA72C150B}"/>
              </a:ext>
            </a:extLst>
          </p:cNvPr>
          <p:cNvSpPr txBox="1"/>
          <p:nvPr/>
        </p:nvSpPr>
        <p:spPr>
          <a:xfrm>
            <a:off x="2252869" y="3270683"/>
            <a:ext cx="668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dirty="0" err="1"/>
              <a:t>Area</a:t>
            </a:r>
            <a:r>
              <a:rPr lang="es-MX" sz="1200" dirty="0"/>
              <a:t> de</a:t>
            </a:r>
          </a:p>
          <a:p>
            <a:pPr algn="ctr"/>
            <a:r>
              <a:rPr lang="es-MX" sz="1200" dirty="0"/>
              <a:t>trabajo: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7211D9C-614A-4EDD-8BAC-1BA561F657DD}"/>
              </a:ext>
            </a:extLst>
          </p:cNvPr>
          <p:cNvSpPr txBox="1"/>
          <p:nvPr/>
        </p:nvSpPr>
        <p:spPr>
          <a:xfrm>
            <a:off x="2252869" y="3841175"/>
            <a:ext cx="673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dirty="0"/>
              <a:t>Solicita: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42FBDEF-BA91-4C7B-80AE-74109A1C1A28}"/>
              </a:ext>
            </a:extLst>
          </p:cNvPr>
          <p:cNvSpPr txBox="1"/>
          <p:nvPr/>
        </p:nvSpPr>
        <p:spPr>
          <a:xfrm>
            <a:off x="2242614" y="4213700"/>
            <a:ext cx="702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dirty="0"/>
              <a:t>Entrega: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6814F38-D988-4AAE-9B46-E2B37ACD9B8A}"/>
              </a:ext>
            </a:extLst>
          </p:cNvPr>
          <p:cNvSpPr txBox="1"/>
          <p:nvPr/>
        </p:nvSpPr>
        <p:spPr>
          <a:xfrm>
            <a:off x="2351976" y="4641824"/>
            <a:ext cx="591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dirty="0"/>
              <a:t>Fecha:</a:t>
            </a:r>
          </a:p>
        </p:txBody>
      </p:sp>
      <p:graphicFrame>
        <p:nvGraphicFramePr>
          <p:cNvPr id="47" name="Tabla 46">
            <a:extLst>
              <a:ext uri="{FF2B5EF4-FFF2-40B4-BE49-F238E27FC236}">
                <a16:creationId xmlns:a16="http://schemas.microsoft.com/office/drawing/2014/main" id="{3714B5C4-761C-49F1-B72E-9C46E1DC1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112689"/>
              </p:ext>
            </p:extLst>
          </p:nvPr>
        </p:nvGraphicFramePr>
        <p:xfrm>
          <a:off x="3091828" y="2846769"/>
          <a:ext cx="149342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424">
                  <a:extLst>
                    <a:ext uri="{9D8B030D-6E8A-4147-A177-3AD203B41FA5}">
                      <a16:colId xmlns:a16="http://schemas.microsoft.com/office/drawing/2014/main" val="2031266683"/>
                    </a:ext>
                  </a:extLst>
                </a:gridCol>
              </a:tblGrid>
              <a:tr h="250924"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282979"/>
                  </a:ext>
                </a:extLst>
              </a:tr>
            </a:tbl>
          </a:graphicData>
        </a:graphic>
      </p:graphicFrame>
      <p:graphicFrame>
        <p:nvGraphicFramePr>
          <p:cNvPr id="49" name="Tabla 48">
            <a:extLst>
              <a:ext uri="{FF2B5EF4-FFF2-40B4-BE49-F238E27FC236}">
                <a16:creationId xmlns:a16="http://schemas.microsoft.com/office/drawing/2014/main" id="{8998B8A2-01BC-4D68-900E-4A1D1D045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842893"/>
              </p:ext>
            </p:extLst>
          </p:nvPr>
        </p:nvGraphicFramePr>
        <p:xfrm>
          <a:off x="3107138" y="3372969"/>
          <a:ext cx="149342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424">
                  <a:extLst>
                    <a:ext uri="{9D8B030D-6E8A-4147-A177-3AD203B41FA5}">
                      <a16:colId xmlns:a16="http://schemas.microsoft.com/office/drawing/2014/main" val="2031266683"/>
                    </a:ext>
                  </a:extLst>
                </a:gridCol>
              </a:tblGrid>
              <a:tr h="250924"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282979"/>
                  </a:ext>
                </a:extLst>
              </a:tr>
            </a:tbl>
          </a:graphicData>
        </a:graphic>
      </p:graphicFrame>
      <p:graphicFrame>
        <p:nvGraphicFramePr>
          <p:cNvPr id="50" name="Tabla 49">
            <a:extLst>
              <a:ext uri="{FF2B5EF4-FFF2-40B4-BE49-F238E27FC236}">
                <a16:creationId xmlns:a16="http://schemas.microsoft.com/office/drawing/2014/main" id="{61B67063-9B21-44A1-828E-417D0EFFB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383245"/>
              </p:ext>
            </p:extLst>
          </p:nvPr>
        </p:nvGraphicFramePr>
        <p:xfrm>
          <a:off x="3107138" y="3828249"/>
          <a:ext cx="149342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424">
                  <a:extLst>
                    <a:ext uri="{9D8B030D-6E8A-4147-A177-3AD203B41FA5}">
                      <a16:colId xmlns:a16="http://schemas.microsoft.com/office/drawing/2014/main" val="2031266683"/>
                    </a:ext>
                  </a:extLst>
                </a:gridCol>
              </a:tblGrid>
              <a:tr h="250924"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282979"/>
                  </a:ext>
                </a:extLst>
              </a:tr>
            </a:tbl>
          </a:graphicData>
        </a:graphic>
      </p:graphicFrame>
      <p:graphicFrame>
        <p:nvGraphicFramePr>
          <p:cNvPr id="53" name="Tabla 52">
            <a:extLst>
              <a:ext uri="{FF2B5EF4-FFF2-40B4-BE49-F238E27FC236}">
                <a16:creationId xmlns:a16="http://schemas.microsoft.com/office/drawing/2014/main" id="{933B22D4-7137-455E-A2A0-1F4F22F61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343395"/>
              </p:ext>
            </p:extLst>
          </p:nvPr>
        </p:nvGraphicFramePr>
        <p:xfrm>
          <a:off x="3107138" y="4216379"/>
          <a:ext cx="149342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424">
                  <a:extLst>
                    <a:ext uri="{9D8B030D-6E8A-4147-A177-3AD203B41FA5}">
                      <a16:colId xmlns:a16="http://schemas.microsoft.com/office/drawing/2014/main" val="2031266683"/>
                    </a:ext>
                  </a:extLst>
                </a:gridCol>
              </a:tblGrid>
              <a:tr h="250924"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282979"/>
                  </a:ext>
                </a:extLst>
              </a:tr>
            </a:tbl>
          </a:graphicData>
        </a:graphic>
      </p:graphicFrame>
      <p:graphicFrame>
        <p:nvGraphicFramePr>
          <p:cNvPr id="54" name="Tabla 53">
            <a:extLst>
              <a:ext uri="{FF2B5EF4-FFF2-40B4-BE49-F238E27FC236}">
                <a16:creationId xmlns:a16="http://schemas.microsoft.com/office/drawing/2014/main" id="{E0B931D0-554E-4903-B988-319D8A30A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915033"/>
              </p:ext>
            </p:extLst>
          </p:nvPr>
        </p:nvGraphicFramePr>
        <p:xfrm>
          <a:off x="3107138" y="4618580"/>
          <a:ext cx="149342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424">
                  <a:extLst>
                    <a:ext uri="{9D8B030D-6E8A-4147-A177-3AD203B41FA5}">
                      <a16:colId xmlns:a16="http://schemas.microsoft.com/office/drawing/2014/main" val="2031266683"/>
                    </a:ext>
                  </a:extLst>
                </a:gridCol>
              </a:tblGrid>
              <a:tr h="250924"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282979"/>
                  </a:ext>
                </a:extLst>
              </a:tr>
            </a:tbl>
          </a:graphicData>
        </a:graphic>
      </p:graphicFrame>
      <p:sp>
        <p:nvSpPr>
          <p:cNvPr id="55" name="Triángulo isósceles 54">
            <a:extLst>
              <a:ext uri="{FF2B5EF4-FFF2-40B4-BE49-F238E27FC236}">
                <a16:creationId xmlns:a16="http://schemas.microsoft.com/office/drawing/2014/main" id="{BD7CCD46-A272-43A6-99F0-820ED42798AB}"/>
              </a:ext>
            </a:extLst>
          </p:cNvPr>
          <p:cNvSpPr/>
          <p:nvPr/>
        </p:nvSpPr>
        <p:spPr>
          <a:xfrm flipV="1">
            <a:off x="4405850" y="3433297"/>
            <a:ext cx="159026" cy="10229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7" name="Triángulo isósceles 56">
            <a:extLst>
              <a:ext uri="{FF2B5EF4-FFF2-40B4-BE49-F238E27FC236}">
                <a16:creationId xmlns:a16="http://schemas.microsoft.com/office/drawing/2014/main" id="{C9006E7A-1766-4DD2-AB56-EADE76CA3F84}"/>
              </a:ext>
            </a:extLst>
          </p:cNvPr>
          <p:cNvSpPr/>
          <p:nvPr/>
        </p:nvSpPr>
        <p:spPr>
          <a:xfrm flipV="1">
            <a:off x="4419098" y="3936884"/>
            <a:ext cx="159026" cy="10229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8" name="Triángulo isósceles 57">
            <a:extLst>
              <a:ext uri="{FF2B5EF4-FFF2-40B4-BE49-F238E27FC236}">
                <a16:creationId xmlns:a16="http://schemas.microsoft.com/office/drawing/2014/main" id="{9FC24DB7-BF61-4E11-BDE6-0CC2535C29D4}"/>
              </a:ext>
            </a:extLst>
          </p:cNvPr>
          <p:cNvSpPr/>
          <p:nvPr/>
        </p:nvSpPr>
        <p:spPr>
          <a:xfrm flipV="1">
            <a:off x="4392593" y="4307939"/>
            <a:ext cx="159026" cy="10229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9" name="Triángulo isósceles 58">
            <a:extLst>
              <a:ext uri="{FF2B5EF4-FFF2-40B4-BE49-F238E27FC236}">
                <a16:creationId xmlns:a16="http://schemas.microsoft.com/office/drawing/2014/main" id="{FD54F25F-375F-4C2D-A105-11C87651957B}"/>
              </a:ext>
            </a:extLst>
          </p:cNvPr>
          <p:cNvSpPr/>
          <p:nvPr/>
        </p:nvSpPr>
        <p:spPr>
          <a:xfrm flipV="1">
            <a:off x="4392593" y="4718756"/>
            <a:ext cx="159026" cy="10229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E1CAC264-2E89-43E6-B468-9BD7008A8FEB}"/>
              </a:ext>
            </a:extLst>
          </p:cNvPr>
          <p:cNvSpPr/>
          <p:nvPr/>
        </p:nvSpPr>
        <p:spPr>
          <a:xfrm>
            <a:off x="4936434" y="5243807"/>
            <a:ext cx="1159566" cy="494383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Generar</a:t>
            </a:r>
          </a:p>
          <a:p>
            <a:pPr algn="ctr"/>
            <a:r>
              <a:rPr lang="es-MX" dirty="0"/>
              <a:t>solicitud</a:t>
            </a:r>
          </a:p>
        </p:txBody>
      </p:sp>
    </p:spTree>
    <p:extLst>
      <p:ext uri="{BB962C8B-B14F-4D97-AF65-F5344CB8AC3E}">
        <p14:creationId xmlns:p14="http://schemas.microsoft.com/office/powerpoint/2010/main" val="961886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A40935E-A9FC-43FA-89FF-3FD8218B35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0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52C278A-932A-4507-8F21-8D6D667808A1}"/>
              </a:ext>
            </a:extLst>
          </p:cNvPr>
          <p:cNvSpPr/>
          <p:nvPr/>
        </p:nvSpPr>
        <p:spPr>
          <a:xfrm>
            <a:off x="5009322" y="1007165"/>
            <a:ext cx="2425148" cy="463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Solicitantes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13E6C7C-E039-4C6F-A573-4A91C9D78A32}"/>
              </a:ext>
            </a:extLst>
          </p:cNvPr>
          <p:cNvSpPr/>
          <p:nvPr/>
        </p:nvSpPr>
        <p:spPr>
          <a:xfrm>
            <a:off x="2080591" y="1749287"/>
            <a:ext cx="7885044" cy="5108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E6C3F19-CEB3-4219-A6D7-83D0EEC7C0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26365" y="2902446"/>
          <a:ext cx="49320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03">
                  <a:extLst>
                    <a:ext uri="{9D8B030D-6E8A-4147-A177-3AD203B41FA5}">
                      <a16:colId xmlns:a16="http://schemas.microsoft.com/office/drawing/2014/main" val="1877470466"/>
                    </a:ext>
                  </a:extLst>
                </a:gridCol>
                <a:gridCol w="986403">
                  <a:extLst>
                    <a:ext uri="{9D8B030D-6E8A-4147-A177-3AD203B41FA5}">
                      <a16:colId xmlns:a16="http://schemas.microsoft.com/office/drawing/2014/main" val="934101554"/>
                    </a:ext>
                  </a:extLst>
                </a:gridCol>
                <a:gridCol w="1196672">
                  <a:extLst>
                    <a:ext uri="{9D8B030D-6E8A-4147-A177-3AD203B41FA5}">
                      <a16:colId xmlns:a16="http://schemas.microsoft.com/office/drawing/2014/main" val="3552658596"/>
                    </a:ext>
                  </a:extLst>
                </a:gridCol>
                <a:gridCol w="1762537">
                  <a:extLst>
                    <a:ext uri="{9D8B030D-6E8A-4147-A177-3AD203B41FA5}">
                      <a16:colId xmlns:a16="http://schemas.microsoft.com/office/drawing/2014/main" val="689742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Nombre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Apellido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Area</a:t>
                      </a:r>
                      <a:r>
                        <a:rPr lang="es-MX" sz="1200" dirty="0"/>
                        <a:t> de trabajo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8373"/>
                  </a:ext>
                </a:extLst>
              </a:tr>
            </a:tbl>
          </a:graphicData>
        </a:graphic>
      </p:graphicFrame>
      <p:pic>
        <p:nvPicPr>
          <p:cNvPr id="9" name="Marcador de contenido 5">
            <a:extLst>
              <a:ext uri="{FF2B5EF4-FFF2-40B4-BE49-F238E27FC236}">
                <a16:creationId xmlns:a16="http://schemas.microsoft.com/office/drawing/2014/main" id="{E60DEE79-BE25-49AE-BCA8-413434A26E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204" r="84685" b="14063"/>
          <a:stretch/>
        </p:blipFill>
        <p:spPr>
          <a:xfrm>
            <a:off x="0" y="5767009"/>
            <a:ext cx="1961322" cy="378097"/>
          </a:xfrm>
          <a:prstGeom prst="rect">
            <a:avLst/>
          </a:prstGeom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7E8E0B50-DAB1-43C1-A9FD-A9CB45187D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26365" y="1928523"/>
          <a:ext cx="34477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124">
                  <a:extLst>
                    <a:ext uri="{9D8B030D-6E8A-4147-A177-3AD203B41FA5}">
                      <a16:colId xmlns:a16="http://schemas.microsoft.com/office/drawing/2014/main" val="1877470466"/>
                    </a:ext>
                  </a:extLst>
                </a:gridCol>
                <a:gridCol w="1205948">
                  <a:extLst>
                    <a:ext uri="{9D8B030D-6E8A-4147-A177-3AD203B41FA5}">
                      <a16:colId xmlns:a16="http://schemas.microsoft.com/office/drawing/2014/main" val="3552658596"/>
                    </a:ext>
                  </a:extLst>
                </a:gridCol>
                <a:gridCol w="1245704">
                  <a:extLst>
                    <a:ext uri="{9D8B030D-6E8A-4147-A177-3AD203B41FA5}">
                      <a16:colId xmlns:a16="http://schemas.microsoft.com/office/drawing/2014/main" val="689742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Nombre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Apellido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Area</a:t>
                      </a:r>
                      <a:r>
                        <a:rPr lang="es-MX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 trabajo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18373"/>
                  </a:ext>
                </a:extLst>
              </a:tr>
            </a:tbl>
          </a:graphicData>
        </a:graphic>
      </p:graphicFrame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C8B79B2-8F05-42CF-8458-50537994F1B9}"/>
              </a:ext>
            </a:extLst>
          </p:cNvPr>
          <p:cNvSpPr/>
          <p:nvPr/>
        </p:nvSpPr>
        <p:spPr>
          <a:xfrm>
            <a:off x="5974521" y="1928523"/>
            <a:ext cx="876853" cy="37084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Registrar</a:t>
            </a:r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C1171204-5605-4984-83CF-F0F6CA3CA549}"/>
              </a:ext>
            </a:extLst>
          </p:cNvPr>
          <p:cNvSpPr/>
          <p:nvPr/>
        </p:nvSpPr>
        <p:spPr>
          <a:xfrm flipV="1">
            <a:off x="9187900" y="2506772"/>
            <a:ext cx="158119" cy="928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89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80539C8-50C9-418A-9551-4A35BA1B6D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84"/>
          <a:stretch/>
        </p:blipFill>
        <p:spPr>
          <a:xfrm>
            <a:off x="0" y="0"/>
            <a:ext cx="12642574" cy="6858000"/>
          </a:xfrm>
          <a:prstGeom prst="rect">
            <a:avLst/>
          </a:prstGeom>
        </p:spPr>
      </p:pic>
      <p:pic>
        <p:nvPicPr>
          <p:cNvPr id="5" name="Marcador de contenido 5">
            <a:extLst>
              <a:ext uri="{FF2B5EF4-FFF2-40B4-BE49-F238E27FC236}">
                <a16:creationId xmlns:a16="http://schemas.microsoft.com/office/drawing/2014/main" id="{2D82D9FD-EEE3-41C0-82F0-320E5AD47E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204" r="84685" b="14063"/>
          <a:stretch/>
        </p:blipFill>
        <p:spPr>
          <a:xfrm>
            <a:off x="0" y="6138070"/>
            <a:ext cx="1961322" cy="378097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26FF94AC-9DDE-42F0-A6D5-0923E965EFE4}"/>
              </a:ext>
            </a:extLst>
          </p:cNvPr>
          <p:cNvSpPr/>
          <p:nvPr/>
        </p:nvSpPr>
        <p:spPr>
          <a:xfrm>
            <a:off x="2160104" y="1669774"/>
            <a:ext cx="8128003" cy="2597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603793B-B975-4E97-8B90-0E90ED40B7CA}"/>
              </a:ext>
            </a:extLst>
          </p:cNvPr>
          <p:cNvSpPr/>
          <p:nvPr/>
        </p:nvSpPr>
        <p:spPr>
          <a:xfrm>
            <a:off x="9201429" y="2235973"/>
            <a:ext cx="830468" cy="37084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Registrar</a:t>
            </a:r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101C6241-ADE0-4E3B-9C36-8C57B5AB6812}"/>
              </a:ext>
            </a:extLst>
          </p:cNvPr>
          <p:cNvSpPr/>
          <p:nvPr/>
        </p:nvSpPr>
        <p:spPr>
          <a:xfrm flipV="1">
            <a:off x="4595564" y="2980533"/>
            <a:ext cx="83133" cy="843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A04ECC6B-93CF-4502-BB32-980E1F8BE4A7}"/>
              </a:ext>
            </a:extLst>
          </p:cNvPr>
          <p:cNvSpPr/>
          <p:nvPr/>
        </p:nvSpPr>
        <p:spPr>
          <a:xfrm flipV="1">
            <a:off x="4611606" y="4536620"/>
            <a:ext cx="83133" cy="843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5663DB9-4FB9-4676-B852-BFCC9AC7F7C6}"/>
              </a:ext>
            </a:extLst>
          </p:cNvPr>
          <p:cNvSpPr txBox="1"/>
          <p:nvPr/>
        </p:nvSpPr>
        <p:spPr>
          <a:xfrm>
            <a:off x="1496" y="2980533"/>
            <a:ext cx="2072720" cy="2649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catalogo</a:t>
            </a:r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9D5872D3-AC2F-46E4-B566-365306034329}"/>
              </a:ext>
            </a:extLst>
          </p:cNvPr>
          <p:cNvSpPr/>
          <p:nvPr/>
        </p:nvSpPr>
        <p:spPr>
          <a:xfrm flipV="1">
            <a:off x="1677049" y="3077472"/>
            <a:ext cx="87855" cy="9476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3CD12E0-33FB-4793-A50E-063DF3827D27}"/>
              </a:ext>
            </a:extLst>
          </p:cNvPr>
          <p:cNvSpPr txBox="1"/>
          <p:nvPr/>
        </p:nvSpPr>
        <p:spPr>
          <a:xfrm>
            <a:off x="4243" y="4108608"/>
            <a:ext cx="2072720" cy="5747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Registro desechos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647FF0A-E9E6-4470-AC4B-D777EE8D45F9}"/>
              </a:ext>
            </a:extLst>
          </p:cNvPr>
          <p:cNvSpPr txBox="1"/>
          <p:nvPr/>
        </p:nvSpPr>
        <p:spPr>
          <a:xfrm>
            <a:off x="4250" y="3547262"/>
            <a:ext cx="2072720" cy="5747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 err="1">
                <a:solidFill>
                  <a:schemeClr val="bg1"/>
                </a:solidFill>
              </a:rPr>
              <a:t>bitacora</a:t>
            </a:r>
            <a:endParaRPr lang="es-MX" sz="1400" baseline="-25000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C1C0750-6844-48DB-8241-BB1B5DEDE02C}"/>
              </a:ext>
            </a:extLst>
          </p:cNvPr>
          <p:cNvSpPr txBox="1"/>
          <p:nvPr/>
        </p:nvSpPr>
        <p:spPr>
          <a:xfrm>
            <a:off x="-1" y="4684922"/>
            <a:ext cx="2072720" cy="5747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Prestamos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0DC44FF-E69F-408A-B882-9649FAAA5080}"/>
              </a:ext>
            </a:extLst>
          </p:cNvPr>
          <p:cNvSpPr txBox="1"/>
          <p:nvPr/>
        </p:nvSpPr>
        <p:spPr>
          <a:xfrm>
            <a:off x="2" y="5270999"/>
            <a:ext cx="2072720" cy="5747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usuarios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88561D4-9395-4853-917C-31CEC4AEBD65}"/>
              </a:ext>
            </a:extLst>
          </p:cNvPr>
          <p:cNvSpPr txBox="1"/>
          <p:nvPr/>
        </p:nvSpPr>
        <p:spPr>
          <a:xfrm>
            <a:off x="0" y="5857076"/>
            <a:ext cx="2072720" cy="5747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 err="1">
                <a:solidFill>
                  <a:schemeClr val="bg1"/>
                </a:solidFill>
              </a:rPr>
              <a:t>configuracion</a:t>
            </a:r>
            <a:endParaRPr lang="es-MX" sz="1400" baseline="-25000" dirty="0">
              <a:solidFill>
                <a:schemeClr val="bg1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E34B5B9-BE2C-4786-89F0-1CEA4D35EB00}"/>
              </a:ext>
            </a:extLst>
          </p:cNvPr>
          <p:cNvSpPr txBox="1"/>
          <p:nvPr/>
        </p:nvSpPr>
        <p:spPr>
          <a:xfrm>
            <a:off x="-1" y="3270008"/>
            <a:ext cx="2072720" cy="2649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Materiales</a:t>
            </a:r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6C831857-DD59-4117-BEA6-95B441C7D436}"/>
              </a:ext>
            </a:extLst>
          </p:cNvPr>
          <p:cNvSpPr/>
          <p:nvPr/>
        </p:nvSpPr>
        <p:spPr>
          <a:xfrm flipV="1">
            <a:off x="1733197" y="3807385"/>
            <a:ext cx="87855" cy="9476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81A4BB82-BDD9-4E99-AB6A-132ED1046C64}"/>
              </a:ext>
            </a:extLst>
          </p:cNvPr>
          <p:cNvSpPr/>
          <p:nvPr/>
        </p:nvSpPr>
        <p:spPr>
          <a:xfrm flipV="1">
            <a:off x="1717155" y="4930333"/>
            <a:ext cx="87855" cy="9476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9B93097-A408-40DC-BB5B-3C0BFEB12AC7}"/>
              </a:ext>
            </a:extLst>
          </p:cNvPr>
          <p:cNvSpPr txBox="1"/>
          <p:nvPr/>
        </p:nvSpPr>
        <p:spPr>
          <a:xfrm>
            <a:off x="2076198" y="1560494"/>
            <a:ext cx="2511457" cy="4199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s-MX" sz="2000" dirty="0"/>
              <a:t>Descripción:</a:t>
            </a:r>
          </a:p>
          <a:p>
            <a:pPr algn="r">
              <a:lnSpc>
                <a:spcPct val="150000"/>
              </a:lnSpc>
            </a:pPr>
            <a:r>
              <a:rPr lang="es-MX" sz="2000" dirty="0"/>
              <a:t>U. de Medida:</a:t>
            </a:r>
          </a:p>
          <a:p>
            <a:pPr algn="r">
              <a:lnSpc>
                <a:spcPct val="150000"/>
              </a:lnSpc>
            </a:pPr>
            <a:r>
              <a:rPr lang="es-MX" sz="2000" dirty="0"/>
              <a:t>Marca:</a:t>
            </a:r>
          </a:p>
          <a:p>
            <a:pPr algn="r">
              <a:lnSpc>
                <a:spcPct val="150000"/>
              </a:lnSpc>
            </a:pPr>
            <a:r>
              <a:rPr lang="es-MX" sz="2000" dirty="0"/>
              <a:t>No. de Parte:</a:t>
            </a:r>
          </a:p>
          <a:p>
            <a:pPr algn="r">
              <a:lnSpc>
                <a:spcPct val="150000"/>
              </a:lnSpc>
            </a:pPr>
            <a:r>
              <a:rPr lang="es-MX" sz="2000" dirty="0"/>
              <a:t>Categoría de Material:</a:t>
            </a:r>
          </a:p>
          <a:p>
            <a:pPr algn="r">
              <a:lnSpc>
                <a:spcPct val="150000"/>
              </a:lnSpc>
            </a:pPr>
            <a:r>
              <a:rPr lang="es-MX" sz="2000" dirty="0"/>
              <a:t>Seguridad Ambiental:</a:t>
            </a:r>
          </a:p>
          <a:p>
            <a:pPr algn="r">
              <a:lnSpc>
                <a:spcPct val="150000"/>
              </a:lnSpc>
            </a:pPr>
            <a:r>
              <a:rPr lang="es-MX" sz="2000" dirty="0"/>
              <a:t>Tipo de Residuo:</a:t>
            </a:r>
          </a:p>
          <a:p>
            <a:pPr algn="r">
              <a:lnSpc>
                <a:spcPct val="150000"/>
              </a:lnSpc>
            </a:pPr>
            <a:r>
              <a:rPr lang="es-MX" sz="2000" dirty="0"/>
              <a:t>Observación:</a:t>
            </a:r>
          </a:p>
          <a:p>
            <a:pPr algn="r">
              <a:lnSpc>
                <a:spcPct val="150000"/>
              </a:lnSpc>
            </a:pPr>
            <a:r>
              <a:rPr lang="es-MX" sz="2000" dirty="0"/>
              <a:t>Uso: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49735168-9F75-49EC-A75A-A75190A7438E}"/>
              </a:ext>
            </a:extLst>
          </p:cNvPr>
          <p:cNvSpPr/>
          <p:nvPr/>
        </p:nvSpPr>
        <p:spPr>
          <a:xfrm>
            <a:off x="4587655" y="1739788"/>
            <a:ext cx="3900736" cy="28645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E05C9A03-6C77-410E-AEF3-FA29247D45D9}"/>
              </a:ext>
            </a:extLst>
          </p:cNvPr>
          <p:cNvSpPr/>
          <p:nvPr/>
        </p:nvSpPr>
        <p:spPr>
          <a:xfrm>
            <a:off x="4615072" y="2167961"/>
            <a:ext cx="3900736" cy="28645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E196F187-B1F9-4069-9081-1A96C3CF265D}"/>
              </a:ext>
            </a:extLst>
          </p:cNvPr>
          <p:cNvSpPr/>
          <p:nvPr/>
        </p:nvSpPr>
        <p:spPr>
          <a:xfrm>
            <a:off x="4615072" y="2625874"/>
            <a:ext cx="3900736" cy="28645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DA67E157-15D8-4B16-8922-08154E1E12C3}"/>
              </a:ext>
            </a:extLst>
          </p:cNvPr>
          <p:cNvSpPr/>
          <p:nvPr/>
        </p:nvSpPr>
        <p:spPr>
          <a:xfrm>
            <a:off x="4615072" y="3064024"/>
            <a:ext cx="3900736" cy="28645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2CF0AE99-3907-41E0-8498-308D46080469}"/>
              </a:ext>
            </a:extLst>
          </p:cNvPr>
          <p:cNvSpPr/>
          <p:nvPr/>
        </p:nvSpPr>
        <p:spPr>
          <a:xfrm>
            <a:off x="4615072" y="3502174"/>
            <a:ext cx="3900736" cy="28645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E4557E15-A08C-4665-BEB5-297BFBE26B50}"/>
              </a:ext>
            </a:extLst>
          </p:cNvPr>
          <p:cNvSpPr/>
          <p:nvPr/>
        </p:nvSpPr>
        <p:spPr>
          <a:xfrm flipV="1">
            <a:off x="8213222" y="3574178"/>
            <a:ext cx="267928" cy="17670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1D0B623B-62A7-4126-8D2F-4109EF7B1275}"/>
              </a:ext>
            </a:extLst>
          </p:cNvPr>
          <p:cNvSpPr/>
          <p:nvPr/>
        </p:nvSpPr>
        <p:spPr>
          <a:xfrm>
            <a:off x="4580414" y="3986586"/>
            <a:ext cx="3900736" cy="28645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89BAF3C5-2F5F-4B4B-A343-589666E0806B}"/>
              </a:ext>
            </a:extLst>
          </p:cNvPr>
          <p:cNvSpPr/>
          <p:nvPr/>
        </p:nvSpPr>
        <p:spPr>
          <a:xfrm flipV="1">
            <a:off x="8178564" y="4058590"/>
            <a:ext cx="267928" cy="17670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C793CCAD-7B65-4D09-B402-35E656B686F2}"/>
              </a:ext>
            </a:extLst>
          </p:cNvPr>
          <p:cNvSpPr/>
          <p:nvPr/>
        </p:nvSpPr>
        <p:spPr>
          <a:xfrm>
            <a:off x="4580414" y="4444922"/>
            <a:ext cx="3900736" cy="28645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78389AA9-AA73-469E-91CC-43EDB717E7CA}"/>
              </a:ext>
            </a:extLst>
          </p:cNvPr>
          <p:cNvSpPr/>
          <p:nvPr/>
        </p:nvSpPr>
        <p:spPr>
          <a:xfrm flipV="1">
            <a:off x="8178564" y="4516926"/>
            <a:ext cx="267928" cy="17670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D4C2B717-1564-493B-98C3-213A93DD1AA0}"/>
              </a:ext>
            </a:extLst>
          </p:cNvPr>
          <p:cNvSpPr/>
          <p:nvPr/>
        </p:nvSpPr>
        <p:spPr>
          <a:xfrm>
            <a:off x="4595564" y="5290845"/>
            <a:ext cx="3900736" cy="28645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0" name="Triángulo isósceles 39">
            <a:extLst>
              <a:ext uri="{FF2B5EF4-FFF2-40B4-BE49-F238E27FC236}">
                <a16:creationId xmlns:a16="http://schemas.microsoft.com/office/drawing/2014/main" id="{D8090074-AEAB-4CEC-A812-A482195A8EBB}"/>
              </a:ext>
            </a:extLst>
          </p:cNvPr>
          <p:cNvSpPr/>
          <p:nvPr/>
        </p:nvSpPr>
        <p:spPr>
          <a:xfrm flipV="1">
            <a:off x="8193714" y="5362849"/>
            <a:ext cx="267928" cy="17670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29F4993B-7A75-465F-81DF-38E1637EEBF3}"/>
              </a:ext>
            </a:extLst>
          </p:cNvPr>
          <p:cNvSpPr/>
          <p:nvPr/>
        </p:nvSpPr>
        <p:spPr>
          <a:xfrm>
            <a:off x="4595564" y="4874082"/>
            <a:ext cx="3900736" cy="28645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7487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4E678E9-BED2-4813-8905-AE25D58F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9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23A3744-AB28-4DA9-82FD-6F09440B28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204" r="84685" b="14063"/>
          <a:stretch/>
        </p:blipFill>
        <p:spPr>
          <a:xfrm>
            <a:off x="0" y="6204330"/>
            <a:ext cx="1961322" cy="37809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58CF543-63E1-4164-892F-EF653D69658B}"/>
              </a:ext>
            </a:extLst>
          </p:cNvPr>
          <p:cNvSpPr/>
          <p:nvPr/>
        </p:nvSpPr>
        <p:spPr>
          <a:xfrm>
            <a:off x="2179982" y="1777765"/>
            <a:ext cx="7832035" cy="2623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/>
              <a:t>#</a:t>
            </a:r>
            <a:endParaRPr lang="es-MX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CB9668A8-8093-42B8-950A-B3228E335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159190"/>
              </p:ext>
            </p:extLst>
          </p:nvPr>
        </p:nvGraphicFramePr>
        <p:xfrm>
          <a:off x="2435088" y="2815730"/>
          <a:ext cx="577794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05">
                  <a:extLst>
                    <a:ext uri="{9D8B030D-6E8A-4147-A177-3AD203B41FA5}">
                      <a16:colId xmlns:a16="http://schemas.microsoft.com/office/drawing/2014/main" val="4010596617"/>
                    </a:ext>
                  </a:extLst>
                </a:gridCol>
                <a:gridCol w="735430">
                  <a:extLst>
                    <a:ext uri="{9D8B030D-6E8A-4147-A177-3AD203B41FA5}">
                      <a16:colId xmlns:a16="http://schemas.microsoft.com/office/drawing/2014/main" val="4165004289"/>
                    </a:ext>
                  </a:extLst>
                </a:gridCol>
                <a:gridCol w="828326">
                  <a:extLst>
                    <a:ext uri="{9D8B030D-6E8A-4147-A177-3AD203B41FA5}">
                      <a16:colId xmlns:a16="http://schemas.microsoft.com/office/drawing/2014/main" val="3901202096"/>
                    </a:ext>
                  </a:extLst>
                </a:gridCol>
                <a:gridCol w="678915">
                  <a:extLst>
                    <a:ext uri="{9D8B030D-6E8A-4147-A177-3AD203B41FA5}">
                      <a16:colId xmlns:a16="http://schemas.microsoft.com/office/drawing/2014/main" val="228227681"/>
                    </a:ext>
                  </a:extLst>
                </a:gridCol>
                <a:gridCol w="1119786">
                  <a:extLst>
                    <a:ext uri="{9D8B030D-6E8A-4147-A177-3AD203B41FA5}">
                      <a16:colId xmlns:a16="http://schemas.microsoft.com/office/drawing/2014/main" val="3814988017"/>
                    </a:ext>
                  </a:extLst>
                </a:gridCol>
                <a:gridCol w="1142475">
                  <a:extLst>
                    <a:ext uri="{9D8B030D-6E8A-4147-A177-3AD203B41FA5}">
                      <a16:colId xmlns:a16="http://schemas.microsoft.com/office/drawing/2014/main" val="1727320541"/>
                    </a:ext>
                  </a:extLst>
                </a:gridCol>
                <a:gridCol w="941710">
                  <a:extLst>
                    <a:ext uri="{9D8B030D-6E8A-4147-A177-3AD203B41FA5}">
                      <a16:colId xmlns:a16="http://schemas.microsoft.com/office/drawing/2014/main" val="2523108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Descrip</a:t>
                      </a:r>
                      <a:r>
                        <a:rPr lang="es-MX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/>
                        <a:t>No. Parte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cantidad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Ref. 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observaciones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222685"/>
                  </a:ext>
                </a:extLst>
              </a:tr>
            </a:tbl>
          </a:graphicData>
        </a:graphic>
      </p:graphicFrame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CE7C4F5-07CD-40B4-ABC1-8B77C40CA475}"/>
              </a:ext>
            </a:extLst>
          </p:cNvPr>
          <p:cNvSpPr/>
          <p:nvPr/>
        </p:nvSpPr>
        <p:spPr>
          <a:xfrm>
            <a:off x="5557082" y="2016414"/>
            <a:ext cx="830468" cy="37084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Registrar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79251CC-BBCD-41EC-AA20-8E6B6A0E8E98}"/>
              </a:ext>
            </a:extLst>
          </p:cNvPr>
          <p:cNvGrpSpPr/>
          <p:nvPr/>
        </p:nvGrpSpPr>
        <p:grpSpPr>
          <a:xfrm>
            <a:off x="13175" y="2904310"/>
            <a:ext cx="1964189" cy="3801290"/>
            <a:chOff x="-2868" y="2598174"/>
            <a:chExt cx="2079831" cy="3917993"/>
          </a:xfrm>
        </p:grpSpPr>
        <p:pic>
          <p:nvPicPr>
            <p:cNvPr id="16" name="Marcador de contenido 5">
              <a:extLst>
                <a:ext uri="{FF2B5EF4-FFF2-40B4-BE49-F238E27FC236}">
                  <a16:creationId xmlns:a16="http://schemas.microsoft.com/office/drawing/2014/main" id="{000810A7-DFAB-49A1-B9E6-E08B973274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204" r="84685" b="14063"/>
            <a:stretch/>
          </p:blipFill>
          <p:spPr>
            <a:xfrm>
              <a:off x="0" y="6138070"/>
              <a:ext cx="1961322" cy="378097"/>
            </a:xfrm>
            <a:prstGeom prst="rect">
              <a:avLst/>
            </a:prstGeom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AF77AF6C-41C4-450A-A5D5-C0755F0F6CB2}"/>
                </a:ext>
              </a:extLst>
            </p:cNvPr>
            <p:cNvSpPr txBox="1"/>
            <p:nvPr/>
          </p:nvSpPr>
          <p:spPr>
            <a:xfrm>
              <a:off x="4034" y="2598174"/>
              <a:ext cx="2072720" cy="26496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catalogo</a:t>
              </a:r>
            </a:p>
          </p:txBody>
        </p:sp>
        <p:sp>
          <p:nvSpPr>
            <p:cNvPr id="21" name="Triángulo isósceles 20">
              <a:extLst>
                <a:ext uri="{FF2B5EF4-FFF2-40B4-BE49-F238E27FC236}">
                  <a16:creationId xmlns:a16="http://schemas.microsoft.com/office/drawing/2014/main" id="{D882E0FD-C3E0-4DFF-A83D-49683179CC9F}"/>
                </a:ext>
              </a:extLst>
            </p:cNvPr>
            <p:cNvSpPr/>
            <p:nvPr/>
          </p:nvSpPr>
          <p:spPr>
            <a:xfrm flipV="1">
              <a:off x="1679587" y="2695113"/>
              <a:ext cx="87855" cy="947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0F8465D2-6B1D-4362-BE22-61A83A7D3CF2}"/>
                </a:ext>
              </a:extLst>
            </p:cNvPr>
            <p:cNvSpPr txBox="1"/>
            <p:nvPr/>
          </p:nvSpPr>
          <p:spPr>
            <a:xfrm>
              <a:off x="4243" y="4108608"/>
              <a:ext cx="2072720" cy="574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Registro desechos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386D7CC7-1436-460E-9A93-CD2A58651310}"/>
                </a:ext>
              </a:extLst>
            </p:cNvPr>
            <p:cNvSpPr txBox="1"/>
            <p:nvPr/>
          </p:nvSpPr>
          <p:spPr>
            <a:xfrm>
              <a:off x="-2868" y="2875318"/>
              <a:ext cx="2072720" cy="574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 err="1">
                  <a:solidFill>
                    <a:schemeClr val="bg1"/>
                  </a:solidFill>
                </a:rPr>
                <a:t>bitacora</a:t>
              </a:r>
              <a:endParaRPr lang="es-MX" sz="1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39C3346B-057A-41CD-A414-DFED5ADE2E2A}"/>
                </a:ext>
              </a:extLst>
            </p:cNvPr>
            <p:cNvSpPr txBox="1"/>
            <p:nvPr/>
          </p:nvSpPr>
          <p:spPr>
            <a:xfrm>
              <a:off x="-1" y="4684922"/>
              <a:ext cx="2072720" cy="574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Prestamos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13872F79-5708-4EFF-AB7F-E8FBF84BCF3B}"/>
                </a:ext>
              </a:extLst>
            </p:cNvPr>
            <p:cNvSpPr txBox="1"/>
            <p:nvPr/>
          </p:nvSpPr>
          <p:spPr>
            <a:xfrm>
              <a:off x="2" y="5270999"/>
              <a:ext cx="2072720" cy="574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usuarios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702656A1-F000-4A77-85EE-B2E169B3B3B8}"/>
                </a:ext>
              </a:extLst>
            </p:cNvPr>
            <p:cNvSpPr txBox="1"/>
            <p:nvPr/>
          </p:nvSpPr>
          <p:spPr>
            <a:xfrm>
              <a:off x="0" y="5857076"/>
              <a:ext cx="2072720" cy="574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 err="1">
                  <a:solidFill>
                    <a:schemeClr val="bg1"/>
                  </a:solidFill>
                </a:rPr>
                <a:t>configuracion</a:t>
              </a:r>
              <a:endParaRPr lang="es-MX" sz="1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8" name="Triángulo isósceles 27">
              <a:extLst>
                <a:ext uri="{FF2B5EF4-FFF2-40B4-BE49-F238E27FC236}">
                  <a16:creationId xmlns:a16="http://schemas.microsoft.com/office/drawing/2014/main" id="{278F787E-CC71-44ED-A27C-328D1941F442}"/>
                </a:ext>
              </a:extLst>
            </p:cNvPr>
            <p:cNvSpPr/>
            <p:nvPr/>
          </p:nvSpPr>
          <p:spPr>
            <a:xfrm flipV="1">
              <a:off x="1726079" y="3135441"/>
              <a:ext cx="87855" cy="947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9" name="Triángulo isósceles 28">
              <a:extLst>
                <a:ext uri="{FF2B5EF4-FFF2-40B4-BE49-F238E27FC236}">
                  <a16:creationId xmlns:a16="http://schemas.microsoft.com/office/drawing/2014/main" id="{A2B3B23A-B118-4DA5-88EC-7331FC19B506}"/>
                </a:ext>
              </a:extLst>
            </p:cNvPr>
            <p:cNvSpPr/>
            <p:nvPr/>
          </p:nvSpPr>
          <p:spPr>
            <a:xfrm flipV="1">
              <a:off x="1717155" y="4930333"/>
              <a:ext cx="87855" cy="947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E960CB56-5878-4D55-8B48-DAAE41D09D8C}"/>
                </a:ext>
              </a:extLst>
            </p:cNvPr>
            <p:cNvSpPr txBox="1"/>
            <p:nvPr/>
          </p:nvSpPr>
          <p:spPr>
            <a:xfrm>
              <a:off x="-2868" y="3435569"/>
              <a:ext cx="2072720" cy="23596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entrada</a:t>
              </a: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64194527-F23C-425F-B379-CD9386EA9D00}"/>
                </a:ext>
              </a:extLst>
            </p:cNvPr>
            <p:cNvSpPr txBox="1"/>
            <p:nvPr/>
          </p:nvSpPr>
          <p:spPr>
            <a:xfrm>
              <a:off x="4034" y="3663943"/>
              <a:ext cx="2072720" cy="2359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salidas</a:t>
              </a: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EEC41EC6-721E-40A0-9DC7-BF4D261D47F3}"/>
                </a:ext>
              </a:extLst>
            </p:cNvPr>
            <p:cNvSpPr txBox="1"/>
            <p:nvPr/>
          </p:nvSpPr>
          <p:spPr>
            <a:xfrm>
              <a:off x="4034" y="3892317"/>
              <a:ext cx="2072720" cy="2359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existencias</a:t>
              </a: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9EB6B153-8E97-4C75-AA71-44A97698A8A2}"/>
              </a:ext>
            </a:extLst>
          </p:cNvPr>
          <p:cNvSpPr txBox="1"/>
          <p:nvPr/>
        </p:nvSpPr>
        <p:spPr>
          <a:xfrm>
            <a:off x="3485322" y="3831229"/>
            <a:ext cx="3617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***Aquí faltaría ubicación.</a:t>
            </a:r>
          </a:p>
          <a:p>
            <a:r>
              <a:rPr lang="es-MX" dirty="0"/>
              <a:t>***Responsable.</a:t>
            </a:r>
          </a:p>
        </p:txBody>
      </p:sp>
    </p:spTree>
    <p:extLst>
      <p:ext uri="{BB962C8B-B14F-4D97-AF65-F5344CB8AC3E}">
        <p14:creationId xmlns:p14="http://schemas.microsoft.com/office/powerpoint/2010/main" val="158883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0A5DE52-2A97-497B-B09D-401758378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8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1EB6271-A65A-4236-A61C-B60ECB970708}"/>
              </a:ext>
            </a:extLst>
          </p:cNvPr>
          <p:cNvSpPr/>
          <p:nvPr/>
        </p:nvSpPr>
        <p:spPr>
          <a:xfrm>
            <a:off x="2149729" y="3297899"/>
            <a:ext cx="7673009" cy="424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9C54D15-E081-4725-9098-C9736F2257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204" r="84685" b="14063"/>
          <a:stretch/>
        </p:blipFill>
        <p:spPr>
          <a:xfrm>
            <a:off x="0" y="5767009"/>
            <a:ext cx="1961322" cy="378097"/>
          </a:xfrm>
          <a:prstGeom prst="rect">
            <a:avLst/>
          </a:prstGeom>
        </p:spPr>
      </p:pic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8BFEA449-33EA-49A0-8F3C-A079351B5A59}"/>
              </a:ext>
            </a:extLst>
          </p:cNvPr>
          <p:cNvSpPr/>
          <p:nvPr/>
        </p:nvSpPr>
        <p:spPr>
          <a:xfrm flipV="1">
            <a:off x="4541745" y="2843464"/>
            <a:ext cx="159026" cy="9939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3BDCE51-34E0-40C6-A909-DFB709A41403}"/>
              </a:ext>
            </a:extLst>
          </p:cNvPr>
          <p:cNvSpPr/>
          <p:nvPr/>
        </p:nvSpPr>
        <p:spPr>
          <a:xfrm>
            <a:off x="2043711" y="1820292"/>
            <a:ext cx="7885043" cy="332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B6DFFC1-2945-4078-92E6-32BE4B0D0EEC}"/>
              </a:ext>
            </a:extLst>
          </p:cNvPr>
          <p:cNvSpPr/>
          <p:nvPr/>
        </p:nvSpPr>
        <p:spPr>
          <a:xfrm>
            <a:off x="5885680" y="6252886"/>
            <a:ext cx="830468" cy="37084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Registrar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A0B0CAA6-62B1-477D-88F2-9DD1183D5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520683"/>
              </p:ext>
            </p:extLst>
          </p:nvPr>
        </p:nvGraphicFramePr>
        <p:xfrm>
          <a:off x="3456260" y="2944351"/>
          <a:ext cx="10667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799">
                  <a:extLst>
                    <a:ext uri="{9D8B030D-6E8A-4147-A177-3AD203B41FA5}">
                      <a16:colId xmlns:a16="http://schemas.microsoft.com/office/drawing/2014/main" val="2031266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282979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647544C7-23BC-42C0-B25C-CD49FF8F08B1}"/>
              </a:ext>
            </a:extLst>
          </p:cNvPr>
          <p:cNvSpPr txBox="1"/>
          <p:nvPr/>
        </p:nvSpPr>
        <p:spPr>
          <a:xfrm>
            <a:off x="2355551" y="3001987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dirty="0"/>
              <a:t>Descripción: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443F2BC-CE52-41CE-B36F-40E1FEB9682D}"/>
              </a:ext>
            </a:extLst>
          </p:cNvPr>
          <p:cNvSpPr txBox="1"/>
          <p:nvPr/>
        </p:nvSpPr>
        <p:spPr>
          <a:xfrm>
            <a:off x="2295535" y="2363148"/>
            <a:ext cx="1000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dirty="0"/>
              <a:t>Tipo residuo: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EDC22209-05CC-4CD9-AB75-38D913023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221163"/>
              </p:ext>
            </p:extLst>
          </p:nvPr>
        </p:nvGraphicFramePr>
        <p:xfrm>
          <a:off x="3474946" y="2244664"/>
          <a:ext cx="10667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799">
                  <a:extLst>
                    <a:ext uri="{9D8B030D-6E8A-4147-A177-3AD203B41FA5}">
                      <a16:colId xmlns:a16="http://schemas.microsoft.com/office/drawing/2014/main" val="2031266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Especial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282979"/>
                  </a:ext>
                </a:extLst>
              </a:tr>
            </a:tbl>
          </a:graphicData>
        </a:graphic>
      </p:graphicFrame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8E1D855A-3852-4C2D-AFC8-6331243FF6E1}"/>
              </a:ext>
            </a:extLst>
          </p:cNvPr>
          <p:cNvSpPr/>
          <p:nvPr/>
        </p:nvSpPr>
        <p:spPr>
          <a:xfrm flipV="1">
            <a:off x="4309826" y="2451953"/>
            <a:ext cx="159026" cy="9939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Triángulo isósceles 16">
            <a:extLst>
              <a:ext uri="{FF2B5EF4-FFF2-40B4-BE49-F238E27FC236}">
                <a16:creationId xmlns:a16="http://schemas.microsoft.com/office/drawing/2014/main" id="{76D9A785-BC97-4563-B6CF-6A94063744C8}"/>
              </a:ext>
            </a:extLst>
          </p:cNvPr>
          <p:cNvSpPr/>
          <p:nvPr/>
        </p:nvSpPr>
        <p:spPr>
          <a:xfrm flipV="1">
            <a:off x="4285115" y="3104721"/>
            <a:ext cx="159026" cy="9939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89FF36AE-0782-4EA7-B508-80358F42D51B}"/>
              </a:ext>
            </a:extLst>
          </p:cNvPr>
          <p:cNvGrpSpPr/>
          <p:nvPr/>
        </p:nvGrpSpPr>
        <p:grpSpPr>
          <a:xfrm>
            <a:off x="13175" y="2904310"/>
            <a:ext cx="1964189" cy="3801290"/>
            <a:chOff x="-2868" y="2598174"/>
            <a:chExt cx="2079831" cy="3917993"/>
          </a:xfrm>
        </p:grpSpPr>
        <p:pic>
          <p:nvPicPr>
            <p:cNvPr id="22" name="Marcador de contenido 5">
              <a:extLst>
                <a:ext uri="{FF2B5EF4-FFF2-40B4-BE49-F238E27FC236}">
                  <a16:creationId xmlns:a16="http://schemas.microsoft.com/office/drawing/2014/main" id="{0D4B4978-F74C-4EAB-BB15-F002A2A5AB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204" r="84685" b="14063"/>
            <a:stretch/>
          </p:blipFill>
          <p:spPr>
            <a:xfrm>
              <a:off x="0" y="6138070"/>
              <a:ext cx="1961322" cy="378097"/>
            </a:xfrm>
            <a:prstGeom prst="rect">
              <a:avLst/>
            </a:prstGeom>
          </p:spPr>
        </p:pic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57C1F8D6-3628-48A6-B7EA-F1B7B446BB4A}"/>
                </a:ext>
              </a:extLst>
            </p:cNvPr>
            <p:cNvSpPr txBox="1"/>
            <p:nvPr/>
          </p:nvSpPr>
          <p:spPr>
            <a:xfrm>
              <a:off x="4034" y="2598174"/>
              <a:ext cx="2072720" cy="26496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catalogo</a:t>
              </a:r>
            </a:p>
          </p:txBody>
        </p:sp>
        <p:sp>
          <p:nvSpPr>
            <p:cNvPr id="24" name="Triángulo isósceles 23">
              <a:extLst>
                <a:ext uri="{FF2B5EF4-FFF2-40B4-BE49-F238E27FC236}">
                  <a16:creationId xmlns:a16="http://schemas.microsoft.com/office/drawing/2014/main" id="{BC6D815A-73B8-41F7-A97E-6B0A5AA809DF}"/>
                </a:ext>
              </a:extLst>
            </p:cNvPr>
            <p:cNvSpPr/>
            <p:nvPr/>
          </p:nvSpPr>
          <p:spPr>
            <a:xfrm flipV="1">
              <a:off x="1679587" y="2695113"/>
              <a:ext cx="87855" cy="947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B6DD306D-D7B5-4B17-856B-433C3616B2F7}"/>
                </a:ext>
              </a:extLst>
            </p:cNvPr>
            <p:cNvSpPr txBox="1"/>
            <p:nvPr/>
          </p:nvSpPr>
          <p:spPr>
            <a:xfrm>
              <a:off x="4243" y="4108608"/>
              <a:ext cx="2072720" cy="574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Registro desechos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EBFC75D7-D4D0-4F3D-8C0E-E0AAC82B103F}"/>
                </a:ext>
              </a:extLst>
            </p:cNvPr>
            <p:cNvSpPr txBox="1"/>
            <p:nvPr/>
          </p:nvSpPr>
          <p:spPr>
            <a:xfrm>
              <a:off x="-2868" y="2875318"/>
              <a:ext cx="2072720" cy="574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 err="1">
                  <a:solidFill>
                    <a:schemeClr val="bg1"/>
                  </a:solidFill>
                </a:rPr>
                <a:t>bitacora</a:t>
              </a:r>
              <a:endParaRPr lang="es-MX" sz="1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B846A709-A620-496A-B846-C1A7428D8F90}"/>
                </a:ext>
              </a:extLst>
            </p:cNvPr>
            <p:cNvSpPr txBox="1"/>
            <p:nvPr/>
          </p:nvSpPr>
          <p:spPr>
            <a:xfrm>
              <a:off x="-1" y="4684922"/>
              <a:ext cx="2072720" cy="574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Prestamos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F8CB6380-4C41-4C74-8705-1AF312AEF408}"/>
                </a:ext>
              </a:extLst>
            </p:cNvPr>
            <p:cNvSpPr txBox="1"/>
            <p:nvPr/>
          </p:nvSpPr>
          <p:spPr>
            <a:xfrm>
              <a:off x="2" y="5270999"/>
              <a:ext cx="2072720" cy="574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usuarios</a:t>
              </a: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E37B0E4A-9EBB-4183-937A-83CA19442B81}"/>
                </a:ext>
              </a:extLst>
            </p:cNvPr>
            <p:cNvSpPr txBox="1"/>
            <p:nvPr/>
          </p:nvSpPr>
          <p:spPr>
            <a:xfrm>
              <a:off x="0" y="5857076"/>
              <a:ext cx="2072720" cy="574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 err="1">
                  <a:solidFill>
                    <a:schemeClr val="bg1"/>
                  </a:solidFill>
                </a:rPr>
                <a:t>configuracion</a:t>
              </a:r>
              <a:endParaRPr lang="es-MX" sz="1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0" name="Triángulo isósceles 29">
              <a:extLst>
                <a:ext uri="{FF2B5EF4-FFF2-40B4-BE49-F238E27FC236}">
                  <a16:creationId xmlns:a16="http://schemas.microsoft.com/office/drawing/2014/main" id="{2A454A0F-89BF-4E0F-9765-C8AF44D39AF4}"/>
                </a:ext>
              </a:extLst>
            </p:cNvPr>
            <p:cNvSpPr/>
            <p:nvPr/>
          </p:nvSpPr>
          <p:spPr>
            <a:xfrm flipV="1">
              <a:off x="1726079" y="3135441"/>
              <a:ext cx="87855" cy="947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1" name="Triángulo isósceles 30">
              <a:extLst>
                <a:ext uri="{FF2B5EF4-FFF2-40B4-BE49-F238E27FC236}">
                  <a16:creationId xmlns:a16="http://schemas.microsoft.com/office/drawing/2014/main" id="{227D48EA-6B98-4506-A176-3B56D1D19D51}"/>
                </a:ext>
              </a:extLst>
            </p:cNvPr>
            <p:cNvSpPr/>
            <p:nvPr/>
          </p:nvSpPr>
          <p:spPr>
            <a:xfrm flipV="1">
              <a:off x="1717155" y="4930333"/>
              <a:ext cx="87855" cy="947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AAC9FAFD-A583-4544-9F7F-EF2A6AD3CEB5}"/>
                </a:ext>
              </a:extLst>
            </p:cNvPr>
            <p:cNvSpPr txBox="1"/>
            <p:nvPr/>
          </p:nvSpPr>
          <p:spPr>
            <a:xfrm>
              <a:off x="-2868" y="3435569"/>
              <a:ext cx="2072720" cy="2359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entrada</a:t>
              </a:r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B343DB93-0B70-4169-BBAD-36C3973574D4}"/>
                </a:ext>
              </a:extLst>
            </p:cNvPr>
            <p:cNvSpPr txBox="1"/>
            <p:nvPr/>
          </p:nvSpPr>
          <p:spPr>
            <a:xfrm>
              <a:off x="4034" y="3663943"/>
              <a:ext cx="2072720" cy="23596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salidas</a:t>
              </a:r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4DB89AD0-4F02-4B2C-84DB-AF7A5C787DA7}"/>
                </a:ext>
              </a:extLst>
            </p:cNvPr>
            <p:cNvSpPr txBox="1"/>
            <p:nvPr/>
          </p:nvSpPr>
          <p:spPr>
            <a:xfrm>
              <a:off x="4034" y="3892317"/>
              <a:ext cx="2072720" cy="2359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existencias</a:t>
              </a:r>
            </a:p>
          </p:txBody>
        </p:sp>
      </p:grp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25CAB68-C32D-423A-9E2C-A2BFABACC3F0}"/>
              </a:ext>
            </a:extLst>
          </p:cNvPr>
          <p:cNvSpPr txBox="1"/>
          <p:nvPr/>
        </p:nvSpPr>
        <p:spPr>
          <a:xfrm>
            <a:off x="2500431" y="3621881"/>
            <a:ext cx="811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dirty="0"/>
              <a:t>No. Parte:</a:t>
            </a:r>
          </a:p>
        </p:txBody>
      </p:sp>
      <p:graphicFrame>
        <p:nvGraphicFramePr>
          <p:cNvPr id="37" name="Tabla 36">
            <a:extLst>
              <a:ext uri="{FF2B5EF4-FFF2-40B4-BE49-F238E27FC236}">
                <a16:creationId xmlns:a16="http://schemas.microsoft.com/office/drawing/2014/main" id="{2BCB947E-7473-40F7-8F2C-55705A0AD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31820"/>
              </p:ext>
            </p:extLst>
          </p:nvPr>
        </p:nvGraphicFramePr>
        <p:xfrm>
          <a:off x="3456260" y="3571551"/>
          <a:ext cx="10667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799">
                  <a:extLst>
                    <a:ext uri="{9D8B030D-6E8A-4147-A177-3AD203B41FA5}">
                      <a16:colId xmlns:a16="http://schemas.microsoft.com/office/drawing/2014/main" val="2031266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282979"/>
                  </a:ext>
                </a:extLst>
              </a:tr>
            </a:tbl>
          </a:graphicData>
        </a:graphic>
      </p:graphicFrame>
      <p:sp>
        <p:nvSpPr>
          <p:cNvPr id="38" name="CuadroTexto 37">
            <a:extLst>
              <a:ext uri="{FF2B5EF4-FFF2-40B4-BE49-F238E27FC236}">
                <a16:creationId xmlns:a16="http://schemas.microsoft.com/office/drawing/2014/main" id="{CFC01B6E-585E-4660-922A-496179B6ED72}"/>
              </a:ext>
            </a:extLst>
          </p:cNvPr>
          <p:cNvSpPr txBox="1"/>
          <p:nvPr/>
        </p:nvSpPr>
        <p:spPr>
          <a:xfrm>
            <a:off x="2740749" y="4300528"/>
            <a:ext cx="591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dirty="0"/>
              <a:t>Fecha: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57A04C5D-91FD-4D46-97F5-AB0430601C53}"/>
              </a:ext>
            </a:extLst>
          </p:cNvPr>
          <p:cNvSpPr txBox="1"/>
          <p:nvPr/>
        </p:nvSpPr>
        <p:spPr>
          <a:xfrm>
            <a:off x="2530086" y="1818910"/>
            <a:ext cx="78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dirty="0"/>
              <a:t>Cantidad:</a:t>
            </a:r>
          </a:p>
        </p:txBody>
      </p:sp>
      <p:graphicFrame>
        <p:nvGraphicFramePr>
          <p:cNvPr id="40" name="Tabla 39">
            <a:extLst>
              <a:ext uri="{FF2B5EF4-FFF2-40B4-BE49-F238E27FC236}">
                <a16:creationId xmlns:a16="http://schemas.microsoft.com/office/drawing/2014/main" id="{4C8076C5-B2BD-4002-BBBA-750808A71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352373"/>
              </p:ext>
            </p:extLst>
          </p:nvPr>
        </p:nvGraphicFramePr>
        <p:xfrm>
          <a:off x="3474946" y="4200890"/>
          <a:ext cx="10667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799">
                  <a:extLst>
                    <a:ext uri="{9D8B030D-6E8A-4147-A177-3AD203B41FA5}">
                      <a16:colId xmlns:a16="http://schemas.microsoft.com/office/drawing/2014/main" val="2031266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282979"/>
                  </a:ext>
                </a:extLst>
              </a:tr>
            </a:tbl>
          </a:graphicData>
        </a:graphic>
      </p:graphicFrame>
      <p:sp>
        <p:nvSpPr>
          <p:cNvPr id="42" name="Triángulo isósceles 41">
            <a:extLst>
              <a:ext uri="{FF2B5EF4-FFF2-40B4-BE49-F238E27FC236}">
                <a16:creationId xmlns:a16="http://schemas.microsoft.com/office/drawing/2014/main" id="{021A8C25-BF6B-4571-A63F-317E88014003}"/>
              </a:ext>
            </a:extLst>
          </p:cNvPr>
          <p:cNvSpPr/>
          <p:nvPr/>
        </p:nvSpPr>
        <p:spPr>
          <a:xfrm flipV="1">
            <a:off x="4334218" y="4344341"/>
            <a:ext cx="159026" cy="9939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43" name="Tabla 42">
            <a:extLst>
              <a:ext uri="{FF2B5EF4-FFF2-40B4-BE49-F238E27FC236}">
                <a16:creationId xmlns:a16="http://schemas.microsoft.com/office/drawing/2014/main" id="{1CD6BF2B-448A-4F7F-8657-A286FCBC1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414122"/>
              </p:ext>
            </p:extLst>
          </p:nvPr>
        </p:nvGraphicFramePr>
        <p:xfrm>
          <a:off x="3472826" y="1709943"/>
          <a:ext cx="10667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799">
                  <a:extLst>
                    <a:ext uri="{9D8B030D-6E8A-4147-A177-3AD203B41FA5}">
                      <a16:colId xmlns:a16="http://schemas.microsoft.com/office/drawing/2014/main" val="2031266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282979"/>
                  </a:ext>
                </a:extLst>
              </a:tr>
            </a:tbl>
          </a:graphicData>
        </a:graphic>
      </p:graphicFrame>
      <p:sp>
        <p:nvSpPr>
          <p:cNvPr id="44" name="CuadroTexto 43">
            <a:extLst>
              <a:ext uri="{FF2B5EF4-FFF2-40B4-BE49-F238E27FC236}">
                <a16:creationId xmlns:a16="http://schemas.microsoft.com/office/drawing/2014/main" id="{B268FB2B-DFB8-4506-9FD6-76B7CB747537}"/>
              </a:ext>
            </a:extLst>
          </p:cNvPr>
          <p:cNvSpPr txBox="1"/>
          <p:nvPr/>
        </p:nvSpPr>
        <p:spPr>
          <a:xfrm>
            <a:off x="1961322" y="4823672"/>
            <a:ext cx="1398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dirty="0"/>
              <a:t>Usuario Solicitante:</a:t>
            </a:r>
          </a:p>
        </p:txBody>
      </p:sp>
      <p:graphicFrame>
        <p:nvGraphicFramePr>
          <p:cNvPr id="45" name="Tabla 44">
            <a:extLst>
              <a:ext uri="{FF2B5EF4-FFF2-40B4-BE49-F238E27FC236}">
                <a16:creationId xmlns:a16="http://schemas.microsoft.com/office/drawing/2014/main" id="{CD8BB1C3-EB3C-42F5-B139-1FB497355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249826"/>
              </p:ext>
            </p:extLst>
          </p:nvPr>
        </p:nvGraphicFramePr>
        <p:xfrm>
          <a:off x="3472826" y="4776661"/>
          <a:ext cx="10667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799">
                  <a:extLst>
                    <a:ext uri="{9D8B030D-6E8A-4147-A177-3AD203B41FA5}">
                      <a16:colId xmlns:a16="http://schemas.microsoft.com/office/drawing/2014/main" val="2031266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282979"/>
                  </a:ext>
                </a:extLst>
              </a:tr>
            </a:tbl>
          </a:graphicData>
        </a:graphic>
      </p:graphicFrame>
      <p:sp>
        <p:nvSpPr>
          <p:cNvPr id="46" name="Triángulo isósceles 45">
            <a:extLst>
              <a:ext uri="{FF2B5EF4-FFF2-40B4-BE49-F238E27FC236}">
                <a16:creationId xmlns:a16="http://schemas.microsoft.com/office/drawing/2014/main" id="{C08E7064-56BC-4B9E-8846-B7A15F04187E}"/>
              </a:ext>
            </a:extLst>
          </p:cNvPr>
          <p:cNvSpPr/>
          <p:nvPr/>
        </p:nvSpPr>
        <p:spPr>
          <a:xfrm flipV="1">
            <a:off x="4332098" y="4920112"/>
            <a:ext cx="159026" cy="9939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546F75A5-6876-495D-B2A6-5013C5E1F5DC}"/>
              </a:ext>
            </a:extLst>
          </p:cNvPr>
          <p:cNvSpPr txBox="1"/>
          <p:nvPr/>
        </p:nvSpPr>
        <p:spPr>
          <a:xfrm>
            <a:off x="2073119" y="5261148"/>
            <a:ext cx="1225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dirty="0"/>
              <a:t>Ref. Documento:</a:t>
            </a:r>
          </a:p>
        </p:txBody>
      </p:sp>
      <p:graphicFrame>
        <p:nvGraphicFramePr>
          <p:cNvPr id="48" name="Tabla 47">
            <a:extLst>
              <a:ext uri="{FF2B5EF4-FFF2-40B4-BE49-F238E27FC236}">
                <a16:creationId xmlns:a16="http://schemas.microsoft.com/office/drawing/2014/main" id="{C292019C-6ECA-43B9-9CB7-91DE3D48A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400487"/>
              </p:ext>
            </p:extLst>
          </p:nvPr>
        </p:nvGraphicFramePr>
        <p:xfrm>
          <a:off x="3456259" y="5329190"/>
          <a:ext cx="10667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799">
                  <a:extLst>
                    <a:ext uri="{9D8B030D-6E8A-4147-A177-3AD203B41FA5}">
                      <a16:colId xmlns:a16="http://schemas.microsoft.com/office/drawing/2014/main" val="2031266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282979"/>
                  </a:ext>
                </a:extLst>
              </a:tr>
            </a:tbl>
          </a:graphicData>
        </a:graphic>
      </p:graphicFrame>
      <p:sp>
        <p:nvSpPr>
          <p:cNvPr id="49" name="CuadroTexto 48">
            <a:extLst>
              <a:ext uri="{FF2B5EF4-FFF2-40B4-BE49-F238E27FC236}">
                <a16:creationId xmlns:a16="http://schemas.microsoft.com/office/drawing/2014/main" id="{AEEB5D21-B9A3-43F6-8E13-D86F33867C4A}"/>
              </a:ext>
            </a:extLst>
          </p:cNvPr>
          <p:cNvSpPr txBox="1"/>
          <p:nvPr/>
        </p:nvSpPr>
        <p:spPr>
          <a:xfrm>
            <a:off x="2175284" y="5887448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dirty="0"/>
              <a:t>Observación:</a:t>
            </a:r>
          </a:p>
        </p:txBody>
      </p:sp>
      <p:graphicFrame>
        <p:nvGraphicFramePr>
          <p:cNvPr id="50" name="Tabla 49">
            <a:extLst>
              <a:ext uri="{FF2B5EF4-FFF2-40B4-BE49-F238E27FC236}">
                <a16:creationId xmlns:a16="http://schemas.microsoft.com/office/drawing/2014/main" id="{599070FB-EF2E-456F-9C8E-67F19A012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783854"/>
              </p:ext>
            </p:extLst>
          </p:nvPr>
        </p:nvGraphicFramePr>
        <p:xfrm>
          <a:off x="3452019" y="5893648"/>
          <a:ext cx="1785467" cy="730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467">
                  <a:extLst>
                    <a:ext uri="{9D8B030D-6E8A-4147-A177-3AD203B41FA5}">
                      <a16:colId xmlns:a16="http://schemas.microsoft.com/office/drawing/2014/main" val="2031266683"/>
                    </a:ext>
                  </a:extLst>
                </a:gridCol>
              </a:tblGrid>
              <a:tr h="730078"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282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77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F650323-5025-4CEB-A68B-3B0B8B018C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8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AF58184-C87A-4F9F-9639-A187FAC143B5}"/>
              </a:ext>
            </a:extLst>
          </p:cNvPr>
          <p:cNvSpPr/>
          <p:nvPr/>
        </p:nvSpPr>
        <p:spPr>
          <a:xfrm>
            <a:off x="4969565" y="2650435"/>
            <a:ext cx="2107096" cy="251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C12AD48-BBBB-4D79-A25A-8A0AFAD63975}"/>
              </a:ext>
            </a:extLst>
          </p:cNvPr>
          <p:cNvSpPr/>
          <p:nvPr/>
        </p:nvSpPr>
        <p:spPr>
          <a:xfrm>
            <a:off x="2564294" y="1835426"/>
            <a:ext cx="657970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7E75A5-1337-4EA4-A4DD-5258FB5AF9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87" t="53797" r="60978" b="34934"/>
          <a:stretch/>
        </p:blipFill>
        <p:spPr>
          <a:xfrm>
            <a:off x="2478157" y="2219739"/>
            <a:ext cx="2491408" cy="861391"/>
          </a:xfrm>
          <a:prstGeom prst="rect">
            <a:avLst/>
          </a:prstGeom>
        </p:spPr>
      </p:pic>
      <p:pic>
        <p:nvPicPr>
          <p:cNvPr id="8" name="Marcador de contenido 5">
            <a:extLst>
              <a:ext uri="{FF2B5EF4-FFF2-40B4-BE49-F238E27FC236}">
                <a16:creationId xmlns:a16="http://schemas.microsoft.com/office/drawing/2014/main" id="{3DF26C04-27C0-43DE-82C0-B163EF566D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204" r="84685" b="14063"/>
          <a:stretch/>
        </p:blipFill>
        <p:spPr>
          <a:xfrm>
            <a:off x="0" y="5767009"/>
            <a:ext cx="1961322" cy="378097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A65ADE02-676B-4A1A-911E-F7D4291EA8BC}"/>
              </a:ext>
            </a:extLst>
          </p:cNvPr>
          <p:cNvSpPr/>
          <p:nvPr/>
        </p:nvSpPr>
        <p:spPr>
          <a:xfrm>
            <a:off x="2478157" y="2093843"/>
            <a:ext cx="2716695" cy="987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90B8B70-EB2F-4CDE-B4EC-2BAFEE60C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523387"/>
              </p:ext>
            </p:extLst>
          </p:nvPr>
        </p:nvGraphicFramePr>
        <p:xfrm>
          <a:off x="2232988" y="2551043"/>
          <a:ext cx="3863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582">
                  <a:extLst>
                    <a:ext uri="{9D8B030D-6E8A-4147-A177-3AD203B41FA5}">
                      <a16:colId xmlns:a16="http://schemas.microsoft.com/office/drawing/2014/main" val="2755038892"/>
                    </a:ext>
                  </a:extLst>
                </a:gridCol>
                <a:gridCol w="914787">
                  <a:extLst>
                    <a:ext uri="{9D8B030D-6E8A-4147-A177-3AD203B41FA5}">
                      <a16:colId xmlns:a16="http://schemas.microsoft.com/office/drawing/2014/main" val="3936361886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2577312640"/>
                    </a:ext>
                  </a:extLst>
                </a:gridCol>
                <a:gridCol w="887896">
                  <a:extLst>
                    <a:ext uri="{9D8B030D-6E8A-4147-A177-3AD203B41FA5}">
                      <a16:colId xmlns:a16="http://schemas.microsoft.com/office/drawing/2014/main" val="1070160319"/>
                    </a:ext>
                  </a:extLst>
                </a:gridCol>
                <a:gridCol w="781876">
                  <a:extLst>
                    <a:ext uri="{9D8B030D-6E8A-4147-A177-3AD203B41FA5}">
                      <a16:colId xmlns:a16="http://schemas.microsoft.com/office/drawing/2014/main" val="388606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Descrip</a:t>
                      </a:r>
                      <a:r>
                        <a:rPr lang="es-MX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/>
                        <a:t>No. Parte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cantidad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258715"/>
                  </a:ext>
                </a:extLst>
              </a:tr>
            </a:tbl>
          </a:graphicData>
        </a:graphic>
      </p:graphicFrame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CE49241-86A9-4BEF-B7B6-C82AA9B8F207}"/>
              </a:ext>
            </a:extLst>
          </p:cNvPr>
          <p:cNvSpPr/>
          <p:nvPr/>
        </p:nvSpPr>
        <p:spPr>
          <a:xfrm>
            <a:off x="5438912" y="4528930"/>
            <a:ext cx="830468" cy="37084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Generar reporte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906BAF86-B0B8-4EE3-A518-A20B5B24B2DE}"/>
              </a:ext>
            </a:extLst>
          </p:cNvPr>
          <p:cNvGrpSpPr/>
          <p:nvPr/>
        </p:nvGrpSpPr>
        <p:grpSpPr>
          <a:xfrm>
            <a:off x="13175" y="2904310"/>
            <a:ext cx="1964189" cy="3801290"/>
            <a:chOff x="-2868" y="2598174"/>
            <a:chExt cx="2079831" cy="3917993"/>
          </a:xfrm>
        </p:grpSpPr>
        <p:pic>
          <p:nvPicPr>
            <p:cNvPr id="11" name="Marcador de contenido 5">
              <a:extLst>
                <a:ext uri="{FF2B5EF4-FFF2-40B4-BE49-F238E27FC236}">
                  <a16:creationId xmlns:a16="http://schemas.microsoft.com/office/drawing/2014/main" id="{8532884A-52A4-4739-ADC4-6F48B1C4BE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0204" r="84685" b="14063"/>
            <a:stretch/>
          </p:blipFill>
          <p:spPr>
            <a:xfrm>
              <a:off x="0" y="6138070"/>
              <a:ext cx="1961322" cy="378097"/>
            </a:xfrm>
            <a:prstGeom prst="rect">
              <a:avLst/>
            </a:prstGeom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14961F8D-0F91-40D1-B315-1C20DBC621B9}"/>
                </a:ext>
              </a:extLst>
            </p:cNvPr>
            <p:cNvSpPr txBox="1"/>
            <p:nvPr/>
          </p:nvSpPr>
          <p:spPr>
            <a:xfrm>
              <a:off x="4034" y="2598174"/>
              <a:ext cx="2072720" cy="26496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catalogo</a:t>
              </a:r>
            </a:p>
          </p:txBody>
        </p:sp>
        <p:sp>
          <p:nvSpPr>
            <p:cNvPr id="13" name="Triángulo isósceles 12">
              <a:extLst>
                <a:ext uri="{FF2B5EF4-FFF2-40B4-BE49-F238E27FC236}">
                  <a16:creationId xmlns:a16="http://schemas.microsoft.com/office/drawing/2014/main" id="{EE7123A0-1BAD-4FED-8E67-57CDBB1490B7}"/>
                </a:ext>
              </a:extLst>
            </p:cNvPr>
            <p:cNvSpPr/>
            <p:nvPr/>
          </p:nvSpPr>
          <p:spPr>
            <a:xfrm flipV="1">
              <a:off x="1679587" y="2695113"/>
              <a:ext cx="87855" cy="947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BE5A3D7D-E2C5-420B-80D4-E21B06C41E84}"/>
                </a:ext>
              </a:extLst>
            </p:cNvPr>
            <p:cNvSpPr txBox="1"/>
            <p:nvPr/>
          </p:nvSpPr>
          <p:spPr>
            <a:xfrm>
              <a:off x="4243" y="4108608"/>
              <a:ext cx="2072720" cy="574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Registro desechos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81C490EF-17DD-4CB5-8F87-56411B9D5D92}"/>
                </a:ext>
              </a:extLst>
            </p:cNvPr>
            <p:cNvSpPr txBox="1"/>
            <p:nvPr/>
          </p:nvSpPr>
          <p:spPr>
            <a:xfrm>
              <a:off x="-2868" y="2875318"/>
              <a:ext cx="2072720" cy="574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 err="1">
                  <a:solidFill>
                    <a:schemeClr val="bg1"/>
                  </a:solidFill>
                </a:rPr>
                <a:t>bitacora</a:t>
              </a:r>
              <a:endParaRPr lang="es-MX" sz="1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86AF4EC3-299B-4FB9-985D-2AA3D8F5AA86}"/>
                </a:ext>
              </a:extLst>
            </p:cNvPr>
            <p:cNvSpPr txBox="1"/>
            <p:nvPr/>
          </p:nvSpPr>
          <p:spPr>
            <a:xfrm>
              <a:off x="-1" y="4684922"/>
              <a:ext cx="2072720" cy="574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Prestamos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CDEAB35D-0B99-45C7-AA3F-1D378A7D37F1}"/>
                </a:ext>
              </a:extLst>
            </p:cNvPr>
            <p:cNvSpPr txBox="1"/>
            <p:nvPr/>
          </p:nvSpPr>
          <p:spPr>
            <a:xfrm>
              <a:off x="2" y="5270999"/>
              <a:ext cx="2072720" cy="574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usuarios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3BBC6F49-AEFB-4FF4-A9FF-1C68045B476D}"/>
                </a:ext>
              </a:extLst>
            </p:cNvPr>
            <p:cNvSpPr txBox="1"/>
            <p:nvPr/>
          </p:nvSpPr>
          <p:spPr>
            <a:xfrm>
              <a:off x="0" y="5857076"/>
              <a:ext cx="2072720" cy="574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 err="1">
                  <a:solidFill>
                    <a:schemeClr val="bg1"/>
                  </a:solidFill>
                </a:rPr>
                <a:t>configuracion</a:t>
              </a:r>
              <a:endParaRPr lang="es-MX" sz="1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9" name="Triángulo isósceles 18">
              <a:extLst>
                <a:ext uri="{FF2B5EF4-FFF2-40B4-BE49-F238E27FC236}">
                  <a16:creationId xmlns:a16="http://schemas.microsoft.com/office/drawing/2014/main" id="{D916D0A5-725D-47C4-A520-A16173EBFADD}"/>
                </a:ext>
              </a:extLst>
            </p:cNvPr>
            <p:cNvSpPr/>
            <p:nvPr/>
          </p:nvSpPr>
          <p:spPr>
            <a:xfrm flipV="1">
              <a:off x="1726079" y="3135441"/>
              <a:ext cx="87855" cy="947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" name="Triángulo isósceles 19">
              <a:extLst>
                <a:ext uri="{FF2B5EF4-FFF2-40B4-BE49-F238E27FC236}">
                  <a16:creationId xmlns:a16="http://schemas.microsoft.com/office/drawing/2014/main" id="{5482DB9E-98F0-4C28-9C2F-F1C653DBF435}"/>
                </a:ext>
              </a:extLst>
            </p:cNvPr>
            <p:cNvSpPr/>
            <p:nvPr/>
          </p:nvSpPr>
          <p:spPr>
            <a:xfrm flipV="1">
              <a:off x="1717155" y="4930333"/>
              <a:ext cx="87855" cy="947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56984AF2-1F39-4A89-8F4F-8D4064623044}"/>
                </a:ext>
              </a:extLst>
            </p:cNvPr>
            <p:cNvSpPr txBox="1"/>
            <p:nvPr/>
          </p:nvSpPr>
          <p:spPr>
            <a:xfrm>
              <a:off x="-2868" y="3435569"/>
              <a:ext cx="2072720" cy="2359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entrada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D65C15F9-9189-40EC-821F-0AF3945A89B0}"/>
                </a:ext>
              </a:extLst>
            </p:cNvPr>
            <p:cNvSpPr txBox="1"/>
            <p:nvPr/>
          </p:nvSpPr>
          <p:spPr>
            <a:xfrm>
              <a:off x="4034" y="3663943"/>
              <a:ext cx="2072720" cy="2359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salidas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742248CF-FAAB-423F-9AF4-1E08C2CD9E4B}"/>
                </a:ext>
              </a:extLst>
            </p:cNvPr>
            <p:cNvSpPr txBox="1"/>
            <p:nvPr/>
          </p:nvSpPr>
          <p:spPr>
            <a:xfrm>
              <a:off x="4034" y="3892317"/>
              <a:ext cx="2072720" cy="23596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existencias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498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827BF02-D7DB-4A03-8E34-36C283C8A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7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69D8941-D511-4D8E-8CFF-7CCDAABD859E}"/>
              </a:ext>
            </a:extLst>
          </p:cNvPr>
          <p:cNvSpPr/>
          <p:nvPr/>
        </p:nvSpPr>
        <p:spPr>
          <a:xfrm>
            <a:off x="4823791" y="2120348"/>
            <a:ext cx="2345635" cy="4770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1DD6A832-7AA8-4AED-84FC-671161AD9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522848"/>
              </p:ext>
            </p:extLst>
          </p:nvPr>
        </p:nvGraphicFramePr>
        <p:xfrm>
          <a:off x="2162313" y="2955455"/>
          <a:ext cx="76685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04">
                  <a:extLst>
                    <a:ext uri="{9D8B030D-6E8A-4147-A177-3AD203B41FA5}">
                      <a16:colId xmlns:a16="http://schemas.microsoft.com/office/drawing/2014/main" val="2760192282"/>
                    </a:ext>
                  </a:extLst>
                </a:gridCol>
                <a:gridCol w="927653">
                  <a:extLst>
                    <a:ext uri="{9D8B030D-6E8A-4147-A177-3AD203B41FA5}">
                      <a16:colId xmlns:a16="http://schemas.microsoft.com/office/drawing/2014/main" val="2192416061"/>
                    </a:ext>
                  </a:extLst>
                </a:gridCol>
                <a:gridCol w="980660">
                  <a:extLst>
                    <a:ext uri="{9D8B030D-6E8A-4147-A177-3AD203B41FA5}">
                      <a16:colId xmlns:a16="http://schemas.microsoft.com/office/drawing/2014/main" val="1118212993"/>
                    </a:ext>
                  </a:extLst>
                </a:gridCol>
                <a:gridCol w="927653">
                  <a:extLst>
                    <a:ext uri="{9D8B030D-6E8A-4147-A177-3AD203B41FA5}">
                      <a16:colId xmlns:a16="http://schemas.microsoft.com/office/drawing/2014/main" val="841450773"/>
                    </a:ext>
                  </a:extLst>
                </a:gridCol>
                <a:gridCol w="1383086">
                  <a:extLst>
                    <a:ext uri="{9D8B030D-6E8A-4147-A177-3AD203B41FA5}">
                      <a16:colId xmlns:a16="http://schemas.microsoft.com/office/drawing/2014/main" val="1930596155"/>
                    </a:ext>
                  </a:extLst>
                </a:gridCol>
                <a:gridCol w="1533718">
                  <a:extLst>
                    <a:ext uri="{9D8B030D-6E8A-4147-A177-3AD203B41FA5}">
                      <a16:colId xmlns:a16="http://schemas.microsoft.com/office/drawing/2014/main" val="3922122490"/>
                    </a:ext>
                  </a:extLst>
                </a:gridCol>
                <a:gridCol w="1533718">
                  <a:extLst>
                    <a:ext uri="{9D8B030D-6E8A-4147-A177-3AD203B41FA5}">
                      <a16:colId xmlns:a16="http://schemas.microsoft.com/office/drawing/2014/main" val="4066816631"/>
                    </a:ext>
                  </a:extLst>
                </a:gridCol>
              </a:tblGrid>
              <a:tr h="211815">
                <a:tc>
                  <a:txBody>
                    <a:bodyPr/>
                    <a:lstStyle/>
                    <a:p>
                      <a:r>
                        <a:rPr lang="es-MX" dirty="0"/>
                        <a:t>#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#Salida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Descrip</a:t>
                      </a:r>
                      <a:r>
                        <a:rPr lang="es-MX" dirty="0"/>
                        <a:t>.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marca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No. parte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Fecha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Status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644699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8588FC2D-3736-45B0-911E-4399560A9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178915"/>
              </p:ext>
            </p:extLst>
          </p:nvPr>
        </p:nvGraphicFramePr>
        <p:xfrm>
          <a:off x="2289524" y="2055523"/>
          <a:ext cx="21132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853">
                  <a:extLst>
                    <a:ext uri="{9D8B030D-6E8A-4147-A177-3AD203B41FA5}">
                      <a16:colId xmlns:a16="http://schemas.microsoft.com/office/drawing/2014/main" val="2760192282"/>
                    </a:ext>
                  </a:extLst>
                </a:gridCol>
                <a:gridCol w="982427">
                  <a:extLst>
                    <a:ext uri="{9D8B030D-6E8A-4147-A177-3AD203B41FA5}">
                      <a16:colId xmlns:a16="http://schemas.microsoft.com/office/drawing/2014/main" val="3922122490"/>
                    </a:ext>
                  </a:extLst>
                </a:gridCol>
              </a:tblGrid>
              <a:tr h="211815">
                <a:tc>
                  <a:txBody>
                    <a:bodyPr/>
                    <a:lstStyle/>
                    <a:p>
                      <a:r>
                        <a:rPr lang="es-MX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#Salida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Fecha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644699"/>
                  </a:ext>
                </a:extLst>
              </a:tr>
            </a:tbl>
          </a:graphicData>
        </a:graphic>
      </p:graphicFrame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ED1856F9-DB58-4BBA-A88A-C4A418493D34}"/>
              </a:ext>
            </a:extLst>
          </p:cNvPr>
          <p:cNvSpPr/>
          <p:nvPr/>
        </p:nvSpPr>
        <p:spPr>
          <a:xfrm flipV="1">
            <a:off x="3187138" y="2209250"/>
            <a:ext cx="159026" cy="9939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BD66F1C3-27DC-4352-89B8-602B57BAE568}"/>
              </a:ext>
            </a:extLst>
          </p:cNvPr>
          <p:cNvSpPr/>
          <p:nvPr/>
        </p:nvSpPr>
        <p:spPr>
          <a:xfrm flipV="1">
            <a:off x="4187674" y="2242382"/>
            <a:ext cx="159026" cy="9939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218CA1B2-0968-4D38-8A95-1864008B19E3}"/>
              </a:ext>
            </a:extLst>
          </p:cNvPr>
          <p:cNvSpPr/>
          <p:nvPr/>
        </p:nvSpPr>
        <p:spPr>
          <a:xfrm>
            <a:off x="4767687" y="2073525"/>
            <a:ext cx="830468" cy="37084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Registrar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BC1C9E9-39E2-4DCF-BCF7-B9EB14AFAD46}"/>
              </a:ext>
            </a:extLst>
          </p:cNvPr>
          <p:cNvGrpSpPr/>
          <p:nvPr/>
        </p:nvGrpSpPr>
        <p:grpSpPr>
          <a:xfrm>
            <a:off x="0" y="3048689"/>
            <a:ext cx="1977364" cy="3191690"/>
            <a:chOff x="0" y="3048689"/>
            <a:chExt cx="1977364" cy="3191690"/>
          </a:xfrm>
        </p:grpSpPr>
        <p:pic>
          <p:nvPicPr>
            <p:cNvPr id="8" name="Marcador de contenido 5">
              <a:extLst>
                <a:ext uri="{FF2B5EF4-FFF2-40B4-BE49-F238E27FC236}">
                  <a16:creationId xmlns:a16="http://schemas.microsoft.com/office/drawing/2014/main" id="{6B3C5905-A8F2-455F-ABA8-DDFA701876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204" r="84685" b="14063"/>
            <a:stretch/>
          </p:blipFill>
          <p:spPr>
            <a:xfrm>
              <a:off x="0" y="5767009"/>
              <a:ext cx="1961322" cy="378097"/>
            </a:xfrm>
            <a:prstGeom prst="rect">
              <a:avLst/>
            </a:prstGeom>
          </p:spPr>
        </p:pic>
        <p:pic>
          <p:nvPicPr>
            <p:cNvPr id="14" name="Marcador de contenido 5">
              <a:extLst>
                <a:ext uri="{FF2B5EF4-FFF2-40B4-BE49-F238E27FC236}">
                  <a16:creationId xmlns:a16="http://schemas.microsoft.com/office/drawing/2014/main" id="{EAFF130F-00E9-4DFE-ACD1-54D8400FE1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204" r="84685" b="14063"/>
            <a:stretch/>
          </p:blipFill>
          <p:spPr>
            <a:xfrm>
              <a:off x="15884" y="5873544"/>
              <a:ext cx="1852269" cy="366835"/>
            </a:xfrm>
            <a:prstGeom prst="rect">
              <a:avLst/>
            </a:prstGeom>
          </p:spPr>
        </p:pic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81B56B56-15E3-443D-9570-FBE046BD0E2A}"/>
                </a:ext>
              </a:extLst>
            </p:cNvPr>
            <p:cNvSpPr txBox="1"/>
            <p:nvPr/>
          </p:nvSpPr>
          <p:spPr>
            <a:xfrm>
              <a:off x="19693" y="3048689"/>
              <a:ext cx="1957473" cy="25707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catalogo</a:t>
              </a:r>
            </a:p>
          </p:txBody>
        </p:sp>
        <p:sp>
          <p:nvSpPr>
            <p:cNvPr id="16" name="Triángulo isósceles 15">
              <a:extLst>
                <a:ext uri="{FF2B5EF4-FFF2-40B4-BE49-F238E27FC236}">
                  <a16:creationId xmlns:a16="http://schemas.microsoft.com/office/drawing/2014/main" id="{FCBF08C9-9697-422D-B1EB-50D2DFFCA98B}"/>
                </a:ext>
              </a:extLst>
            </p:cNvPr>
            <p:cNvSpPr/>
            <p:nvPr/>
          </p:nvSpPr>
          <p:spPr>
            <a:xfrm flipV="1">
              <a:off x="1602083" y="3142741"/>
              <a:ext cx="82970" cy="9193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229C3F07-750A-4DE3-AB15-F5164A01C40B}"/>
                </a:ext>
              </a:extLst>
            </p:cNvPr>
            <p:cNvSpPr txBox="1"/>
            <p:nvPr/>
          </p:nvSpPr>
          <p:spPr>
            <a:xfrm>
              <a:off x="19891" y="3904533"/>
              <a:ext cx="1957473" cy="55758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Registro desechos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29DC9750-FBF8-4B47-BF12-752403FFAAFD}"/>
                </a:ext>
              </a:extLst>
            </p:cNvPr>
            <p:cNvSpPr txBox="1"/>
            <p:nvPr/>
          </p:nvSpPr>
          <p:spPr>
            <a:xfrm>
              <a:off x="13175" y="3317578"/>
              <a:ext cx="1957473" cy="5575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 err="1">
                  <a:solidFill>
                    <a:schemeClr val="bg1"/>
                  </a:solidFill>
                </a:rPr>
                <a:t>bitacora</a:t>
              </a:r>
              <a:endParaRPr lang="es-MX" sz="1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3696814A-E50C-44FE-846F-A65BA38535D6}"/>
                </a:ext>
              </a:extLst>
            </p:cNvPr>
            <p:cNvSpPr txBox="1"/>
            <p:nvPr/>
          </p:nvSpPr>
          <p:spPr>
            <a:xfrm>
              <a:off x="15883" y="4463680"/>
              <a:ext cx="1957473" cy="5575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Prestamos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8D89409D-6BB8-4935-A052-97B30C0A91A2}"/>
                </a:ext>
              </a:extLst>
            </p:cNvPr>
            <p:cNvSpPr txBox="1"/>
            <p:nvPr/>
          </p:nvSpPr>
          <p:spPr>
            <a:xfrm>
              <a:off x="15885" y="5032300"/>
              <a:ext cx="1957473" cy="5575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>
                  <a:solidFill>
                    <a:schemeClr val="bg1"/>
                  </a:solidFill>
                </a:rPr>
                <a:t>usuarios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FA4DC927-D11B-4613-8011-025F2ED5B65E}"/>
                </a:ext>
              </a:extLst>
            </p:cNvPr>
            <p:cNvSpPr txBox="1"/>
            <p:nvPr/>
          </p:nvSpPr>
          <p:spPr>
            <a:xfrm>
              <a:off x="15884" y="5600920"/>
              <a:ext cx="1957473" cy="5575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400" baseline="-25000" dirty="0" err="1">
                  <a:solidFill>
                    <a:schemeClr val="bg1"/>
                  </a:solidFill>
                </a:rPr>
                <a:t>configuracion</a:t>
              </a:r>
              <a:endParaRPr lang="es-MX" sz="1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2" name="Triángulo isósceles 21">
              <a:extLst>
                <a:ext uri="{FF2B5EF4-FFF2-40B4-BE49-F238E27FC236}">
                  <a16:creationId xmlns:a16="http://schemas.microsoft.com/office/drawing/2014/main" id="{35F8B851-BBB7-4D39-90A1-17E7CB07C6FE}"/>
                </a:ext>
              </a:extLst>
            </p:cNvPr>
            <p:cNvSpPr/>
            <p:nvPr/>
          </p:nvSpPr>
          <p:spPr>
            <a:xfrm flipV="1">
              <a:off x="1645990" y="3569953"/>
              <a:ext cx="82970" cy="9193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3" name="Triángulo isósceles 22">
              <a:extLst>
                <a:ext uri="{FF2B5EF4-FFF2-40B4-BE49-F238E27FC236}">
                  <a16:creationId xmlns:a16="http://schemas.microsoft.com/office/drawing/2014/main" id="{570A5E9A-37F1-43F7-A7DF-8B7C732CF5E8}"/>
                </a:ext>
              </a:extLst>
            </p:cNvPr>
            <p:cNvSpPr/>
            <p:nvPr/>
          </p:nvSpPr>
          <p:spPr>
            <a:xfrm flipV="1">
              <a:off x="1637562" y="4701781"/>
              <a:ext cx="82970" cy="9193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1090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88C3878-4FD7-4A9E-B3DA-014C018350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0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70D93A7-3F12-4ED0-A167-479CB3A7C324}"/>
              </a:ext>
            </a:extLst>
          </p:cNvPr>
          <p:cNvSpPr/>
          <p:nvPr/>
        </p:nvSpPr>
        <p:spPr>
          <a:xfrm>
            <a:off x="5009322" y="1007165"/>
            <a:ext cx="2425148" cy="463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Solicitud de Préstamo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22D6C7F-DC88-4EF2-913C-1FDA887FEAB3}"/>
              </a:ext>
            </a:extLst>
          </p:cNvPr>
          <p:cNvSpPr/>
          <p:nvPr/>
        </p:nvSpPr>
        <p:spPr>
          <a:xfrm>
            <a:off x="2080591" y="1749287"/>
            <a:ext cx="7885044" cy="5108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570DAE0B-BBD2-42EC-AAAE-6348E850B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869929"/>
              </p:ext>
            </p:extLst>
          </p:nvPr>
        </p:nvGraphicFramePr>
        <p:xfrm>
          <a:off x="8285392" y="4987743"/>
          <a:ext cx="1660714" cy="45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714">
                  <a:extLst>
                    <a:ext uri="{9D8B030D-6E8A-4147-A177-3AD203B41FA5}">
                      <a16:colId xmlns:a16="http://schemas.microsoft.com/office/drawing/2014/main" val="2406219615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r>
                        <a:rPr lang="es-MX" sz="1200" dirty="0"/>
                        <a:t>Imprimir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74842"/>
                  </a:ext>
                </a:extLst>
              </a:tr>
            </a:tbl>
          </a:graphicData>
        </a:graphic>
      </p:graphicFrame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D62F6C7-7ECD-4FC7-8709-8FB8B0E4AEA5}"/>
              </a:ext>
            </a:extLst>
          </p:cNvPr>
          <p:cNvSpPr/>
          <p:nvPr/>
        </p:nvSpPr>
        <p:spPr>
          <a:xfrm>
            <a:off x="5678555" y="4032499"/>
            <a:ext cx="1086679" cy="37084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Registrar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530F2CB8-54DD-4FE1-AAB9-1834E9568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593472"/>
              </p:ext>
            </p:extLst>
          </p:nvPr>
        </p:nvGraphicFramePr>
        <p:xfrm>
          <a:off x="4906572" y="2199382"/>
          <a:ext cx="356917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324">
                  <a:extLst>
                    <a:ext uri="{9D8B030D-6E8A-4147-A177-3AD203B41FA5}">
                      <a16:colId xmlns:a16="http://schemas.microsoft.com/office/drawing/2014/main" val="1877470466"/>
                    </a:ext>
                  </a:extLst>
                </a:gridCol>
                <a:gridCol w="673324">
                  <a:extLst>
                    <a:ext uri="{9D8B030D-6E8A-4147-A177-3AD203B41FA5}">
                      <a16:colId xmlns:a16="http://schemas.microsoft.com/office/drawing/2014/main" val="148535982"/>
                    </a:ext>
                  </a:extLst>
                </a:gridCol>
                <a:gridCol w="1224273">
                  <a:extLst>
                    <a:ext uri="{9D8B030D-6E8A-4147-A177-3AD203B41FA5}">
                      <a16:colId xmlns:a16="http://schemas.microsoft.com/office/drawing/2014/main" val="689742252"/>
                    </a:ext>
                  </a:extLst>
                </a:gridCol>
                <a:gridCol w="998253">
                  <a:extLst>
                    <a:ext uri="{9D8B030D-6E8A-4147-A177-3AD203B41FA5}">
                      <a16:colId xmlns:a16="http://schemas.microsoft.com/office/drawing/2014/main" val="2707251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No. parte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Solicita</a:t>
                      </a:r>
                    </a:p>
                    <a:p>
                      <a:endParaRPr lang="es-MX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Entrega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fecha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18373"/>
                  </a:ext>
                </a:extLst>
              </a:tr>
            </a:tbl>
          </a:graphicData>
        </a:graphic>
      </p:graphicFrame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3281BF8E-3066-4010-A38C-8157694445AB}"/>
              </a:ext>
            </a:extLst>
          </p:cNvPr>
          <p:cNvSpPr/>
          <p:nvPr/>
        </p:nvSpPr>
        <p:spPr>
          <a:xfrm flipV="1">
            <a:off x="2973477" y="2337219"/>
            <a:ext cx="159026" cy="9939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0D80F3BA-7EBC-44A7-B6B5-2A91FAF2D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994033"/>
              </p:ext>
            </p:extLst>
          </p:nvPr>
        </p:nvGraphicFramePr>
        <p:xfrm>
          <a:off x="3405807" y="2229322"/>
          <a:ext cx="10667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799">
                  <a:extLst>
                    <a:ext uri="{9D8B030D-6E8A-4147-A177-3AD203B41FA5}">
                      <a16:colId xmlns:a16="http://schemas.microsoft.com/office/drawing/2014/main" val="2031266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282979"/>
                  </a:ext>
                </a:extLst>
              </a:tr>
            </a:tbl>
          </a:graphicData>
        </a:graphic>
      </p:graphicFrame>
      <p:sp>
        <p:nvSpPr>
          <p:cNvPr id="16" name="CuadroTexto 15">
            <a:extLst>
              <a:ext uri="{FF2B5EF4-FFF2-40B4-BE49-F238E27FC236}">
                <a16:creationId xmlns:a16="http://schemas.microsoft.com/office/drawing/2014/main" id="{6881ED64-7937-4D7D-8263-F4428725A7FB}"/>
              </a:ext>
            </a:extLst>
          </p:cNvPr>
          <p:cNvSpPr txBox="1"/>
          <p:nvPr/>
        </p:nvSpPr>
        <p:spPr>
          <a:xfrm>
            <a:off x="3482189" y="1922383"/>
            <a:ext cx="91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dirty="0"/>
              <a:t>Descripción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129531E-E3A1-44E9-82E5-4D7E3A93551A}"/>
              </a:ext>
            </a:extLst>
          </p:cNvPr>
          <p:cNvSpPr txBox="1"/>
          <p:nvPr/>
        </p:nvSpPr>
        <p:spPr>
          <a:xfrm>
            <a:off x="2428484" y="1882276"/>
            <a:ext cx="543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uso</a:t>
            </a:r>
          </a:p>
        </p:txBody>
      </p:sp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B5A5BF68-3798-40CD-8100-DE5C8228E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603013"/>
              </p:ext>
            </p:extLst>
          </p:nvPr>
        </p:nvGraphicFramePr>
        <p:xfrm>
          <a:off x="2224734" y="2229322"/>
          <a:ext cx="10667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798">
                  <a:extLst>
                    <a:ext uri="{9D8B030D-6E8A-4147-A177-3AD203B41FA5}">
                      <a16:colId xmlns:a16="http://schemas.microsoft.com/office/drawing/2014/main" val="2031266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prestamo</a:t>
                      </a:r>
                      <a:endParaRPr lang="es-MX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282979"/>
                  </a:ext>
                </a:extLst>
              </a:tr>
            </a:tbl>
          </a:graphicData>
        </a:graphic>
      </p:graphicFrame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399F5415-03B6-480E-BB62-8B07BB43C716}"/>
              </a:ext>
            </a:extLst>
          </p:cNvPr>
          <p:cNvSpPr/>
          <p:nvPr/>
        </p:nvSpPr>
        <p:spPr>
          <a:xfrm flipV="1">
            <a:off x="2980101" y="2357099"/>
            <a:ext cx="159026" cy="9939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0A307251-1CA9-4725-8FB0-6DF1AF9523D7}"/>
              </a:ext>
            </a:extLst>
          </p:cNvPr>
          <p:cNvSpPr/>
          <p:nvPr/>
        </p:nvSpPr>
        <p:spPr>
          <a:xfrm flipV="1">
            <a:off x="4260570" y="2394782"/>
            <a:ext cx="159026" cy="9939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08008AAD-ED6D-4B4F-9D08-287F0DEE1362}"/>
              </a:ext>
            </a:extLst>
          </p:cNvPr>
          <p:cNvSpPr/>
          <p:nvPr/>
        </p:nvSpPr>
        <p:spPr>
          <a:xfrm flipV="1">
            <a:off x="6067042" y="2474297"/>
            <a:ext cx="159026" cy="9939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D7231290-1259-4F4F-9652-818869599FED}"/>
              </a:ext>
            </a:extLst>
          </p:cNvPr>
          <p:cNvSpPr/>
          <p:nvPr/>
        </p:nvSpPr>
        <p:spPr>
          <a:xfrm flipV="1">
            <a:off x="7199583" y="2489313"/>
            <a:ext cx="159026" cy="9939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ED6845C3-DDFC-4816-A636-66AC57B9ED78}"/>
              </a:ext>
            </a:extLst>
          </p:cNvPr>
          <p:cNvSpPr/>
          <p:nvPr/>
        </p:nvSpPr>
        <p:spPr>
          <a:xfrm flipV="1">
            <a:off x="8173098" y="2438853"/>
            <a:ext cx="159026" cy="9939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4A42882B-2B9D-46E4-A433-2CC0376EAB09}"/>
              </a:ext>
            </a:extLst>
          </p:cNvPr>
          <p:cNvSpPr txBox="1"/>
          <p:nvPr/>
        </p:nvSpPr>
        <p:spPr>
          <a:xfrm>
            <a:off x="11287" y="4576902"/>
            <a:ext cx="1957473" cy="24116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solicitud</a:t>
            </a:r>
          </a:p>
        </p:txBody>
      </p:sp>
      <p:pic>
        <p:nvPicPr>
          <p:cNvPr id="42" name="Marcador de contenido 5">
            <a:extLst>
              <a:ext uri="{FF2B5EF4-FFF2-40B4-BE49-F238E27FC236}">
                <a16:creationId xmlns:a16="http://schemas.microsoft.com/office/drawing/2014/main" id="{AB0FEE58-4AFF-49DA-98FF-CAA1ADD68C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204" r="84685" b="14063"/>
          <a:stretch/>
        </p:blipFill>
        <p:spPr>
          <a:xfrm>
            <a:off x="0" y="5847801"/>
            <a:ext cx="1961322" cy="313565"/>
          </a:xfrm>
          <a:prstGeom prst="rect">
            <a:avLst/>
          </a:prstGeom>
        </p:spPr>
      </p:pic>
      <p:pic>
        <p:nvPicPr>
          <p:cNvPr id="43" name="Marcador de contenido 5">
            <a:extLst>
              <a:ext uri="{FF2B5EF4-FFF2-40B4-BE49-F238E27FC236}">
                <a16:creationId xmlns:a16="http://schemas.microsoft.com/office/drawing/2014/main" id="{9947DE24-D711-44D6-843E-D626C4DFF4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204" r="84685" b="14063"/>
          <a:stretch/>
        </p:blipFill>
        <p:spPr>
          <a:xfrm>
            <a:off x="15884" y="5936153"/>
            <a:ext cx="1852269" cy="304225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EEA6361E-174A-44B9-AE13-9CF0C893D261}"/>
              </a:ext>
            </a:extLst>
          </p:cNvPr>
          <p:cNvSpPr txBox="1"/>
          <p:nvPr/>
        </p:nvSpPr>
        <p:spPr>
          <a:xfrm>
            <a:off x="19693" y="2935710"/>
            <a:ext cx="1957473" cy="2131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catalogo</a:t>
            </a:r>
          </a:p>
        </p:txBody>
      </p:sp>
      <p:sp>
        <p:nvSpPr>
          <p:cNvPr id="45" name="Triángulo isósceles 44">
            <a:extLst>
              <a:ext uri="{FF2B5EF4-FFF2-40B4-BE49-F238E27FC236}">
                <a16:creationId xmlns:a16="http://schemas.microsoft.com/office/drawing/2014/main" id="{AAD80F92-76AB-4918-931F-FBB72AAE989C}"/>
              </a:ext>
            </a:extLst>
          </p:cNvPr>
          <p:cNvSpPr/>
          <p:nvPr/>
        </p:nvSpPr>
        <p:spPr>
          <a:xfrm flipV="1">
            <a:off x="1602083" y="3013710"/>
            <a:ext cx="82970" cy="7624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C7FD418-CF90-40E2-B5EE-773E3824B8E9}"/>
              </a:ext>
            </a:extLst>
          </p:cNvPr>
          <p:cNvSpPr txBox="1"/>
          <p:nvPr/>
        </p:nvSpPr>
        <p:spPr>
          <a:xfrm>
            <a:off x="19891" y="3645482"/>
            <a:ext cx="1957473" cy="4624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Registro desechos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F551E2D-E4CA-45E9-B879-C025AE3EA836}"/>
              </a:ext>
            </a:extLst>
          </p:cNvPr>
          <p:cNvSpPr txBox="1"/>
          <p:nvPr/>
        </p:nvSpPr>
        <p:spPr>
          <a:xfrm>
            <a:off x="13175" y="3158706"/>
            <a:ext cx="1957473" cy="4624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 err="1">
                <a:solidFill>
                  <a:schemeClr val="bg1"/>
                </a:solidFill>
              </a:rPr>
              <a:t>bitacora</a:t>
            </a:r>
            <a:endParaRPr lang="es-MX" sz="1400" baseline="-25000" dirty="0">
              <a:solidFill>
                <a:schemeClr val="bg1"/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0D2B920-C035-4F43-972D-D8EAB9E112C4}"/>
              </a:ext>
            </a:extLst>
          </p:cNvPr>
          <p:cNvSpPr txBox="1"/>
          <p:nvPr/>
        </p:nvSpPr>
        <p:spPr>
          <a:xfrm>
            <a:off x="15883" y="4109196"/>
            <a:ext cx="1957473" cy="4624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Prestamos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49BC3971-76AE-4563-88C5-AFF8879EB649}"/>
              </a:ext>
            </a:extLst>
          </p:cNvPr>
          <p:cNvSpPr txBox="1"/>
          <p:nvPr/>
        </p:nvSpPr>
        <p:spPr>
          <a:xfrm>
            <a:off x="15885" y="5270573"/>
            <a:ext cx="1957473" cy="4624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usuarios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BDD0C3D-D347-4B0E-AB38-7E6873C89B86}"/>
              </a:ext>
            </a:extLst>
          </p:cNvPr>
          <p:cNvSpPr txBox="1"/>
          <p:nvPr/>
        </p:nvSpPr>
        <p:spPr>
          <a:xfrm>
            <a:off x="15884" y="5710059"/>
            <a:ext cx="1957473" cy="4624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 err="1">
                <a:solidFill>
                  <a:schemeClr val="bg1"/>
                </a:solidFill>
              </a:rPr>
              <a:t>configuracion</a:t>
            </a:r>
            <a:endParaRPr lang="es-MX" sz="1400" baseline="-25000" dirty="0">
              <a:solidFill>
                <a:schemeClr val="bg1"/>
              </a:solidFill>
            </a:endParaRPr>
          </a:p>
        </p:txBody>
      </p:sp>
      <p:sp>
        <p:nvSpPr>
          <p:cNvPr id="51" name="Triángulo isósceles 50">
            <a:extLst>
              <a:ext uri="{FF2B5EF4-FFF2-40B4-BE49-F238E27FC236}">
                <a16:creationId xmlns:a16="http://schemas.microsoft.com/office/drawing/2014/main" id="{A0D96770-2468-4670-85EB-6FCA187BDD8A}"/>
              </a:ext>
            </a:extLst>
          </p:cNvPr>
          <p:cNvSpPr/>
          <p:nvPr/>
        </p:nvSpPr>
        <p:spPr>
          <a:xfrm flipV="1">
            <a:off x="1645990" y="3368007"/>
            <a:ext cx="82970" cy="7624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2" name="Triángulo isósceles 51">
            <a:extLst>
              <a:ext uri="{FF2B5EF4-FFF2-40B4-BE49-F238E27FC236}">
                <a16:creationId xmlns:a16="http://schemas.microsoft.com/office/drawing/2014/main" id="{F75B2122-77E9-4F15-B631-4F5754C6D18E}"/>
              </a:ext>
            </a:extLst>
          </p:cNvPr>
          <p:cNvSpPr/>
          <p:nvPr/>
        </p:nvSpPr>
        <p:spPr>
          <a:xfrm flipV="1">
            <a:off x="1637562" y="4306659"/>
            <a:ext cx="82970" cy="7624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CD345B4E-9BE0-4531-ADFD-CD04E0CF3F61}"/>
              </a:ext>
            </a:extLst>
          </p:cNvPr>
          <p:cNvSpPr txBox="1"/>
          <p:nvPr/>
        </p:nvSpPr>
        <p:spPr>
          <a:xfrm>
            <a:off x="19692" y="4836004"/>
            <a:ext cx="1957473" cy="2359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devoluciones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284DF9F7-F4D2-4E0B-8F49-4BD2221AF6A4}"/>
              </a:ext>
            </a:extLst>
          </p:cNvPr>
          <p:cNvSpPr txBox="1"/>
          <p:nvPr/>
        </p:nvSpPr>
        <p:spPr>
          <a:xfrm>
            <a:off x="27538" y="5086180"/>
            <a:ext cx="1957473" cy="2359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aseline="-25000" dirty="0">
                <a:solidFill>
                  <a:schemeClr val="bg1"/>
                </a:solidFill>
              </a:rPr>
              <a:t>Usuarios </a:t>
            </a:r>
            <a:r>
              <a:rPr lang="es-MX" sz="1400" baseline="-25000" dirty="0" err="1">
                <a:solidFill>
                  <a:schemeClr val="bg1"/>
                </a:solidFill>
              </a:rPr>
              <a:t>adeudores</a:t>
            </a:r>
            <a:endParaRPr lang="es-MX" sz="1400" baseline="-25000" dirty="0">
              <a:solidFill>
                <a:schemeClr val="bg1"/>
              </a:solidFill>
            </a:endParaRPr>
          </a:p>
        </p:txBody>
      </p:sp>
      <p:graphicFrame>
        <p:nvGraphicFramePr>
          <p:cNvPr id="56" name="Tabla 55">
            <a:extLst>
              <a:ext uri="{FF2B5EF4-FFF2-40B4-BE49-F238E27FC236}">
                <a16:creationId xmlns:a16="http://schemas.microsoft.com/office/drawing/2014/main" id="{28DE6CAB-D661-4C3F-813D-2D385F213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209800"/>
              </p:ext>
            </p:extLst>
          </p:nvPr>
        </p:nvGraphicFramePr>
        <p:xfrm>
          <a:off x="2181198" y="4571615"/>
          <a:ext cx="780774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527">
                  <a:extLst>
                    <a:ext uri="{9D8B030D-6E8A-4147-A177-3AD203B41FA5}">
                      <a16:colId xmlns:a16="http://schemas.microsoft.com/office/drawing/2014/main" val="1877470466"/>
                    </a:ext>
                  </a:extLst>
                </a:gridCol>
                <a:gridCol w="867527">
                  <a:extLst>
                    <a:ext uri="{9D8B030D-6E8A-4147-A177-3AD203B41FA5}">
                      <a16:colId xmlns:a16="http://schemas.microsoft.com/office/drawing/2014/main" val="934101554"/>
                    </a:ext>
                  </a:extLst>
                </a:gridCol>
                <a:gridCol w="867527">
                  <a:extLst>
                    <a:ext uri="{9D8B030D-6E8A-4147-A177-3AD203B41FA5}">
                      <a16:colId xmlns:a16="http://schemas.microsoft.com/office/drawing/2014/main" val="1226528986"/>
                    </a:ext>
                  </a:extLst>
                </a:gridCol>
                <a:gridCol w="867527">
                  <a:extLst>
                    <a:ext uri="{9D8B030D-6E8A-4147-A177-3AD203B41FA5}">
                      <a16:colId xmlns:a16="http://schemas.microsoft.com/office/drawing/2014/main" val="4105565944"/>
                    </a:ext>
                  </a:extLst>
                </a:gridCol>
                <a:gridCol w="867527">
                  <a:extLst>
                    <a:ext uri="{9D8B030D-6E8A-4147-A177-3AD203B41FA5}">
                      <a16:colId xmlns:a16="http://schemas.microsoft.com/office/drawing/2014/main" val="3552658596"/>
                    </a:ext>
                  </a:extLst>
                </a:gridCol>
                <a:gridCol w="867527">
                  <a:extLst>
                    <a:ext uri="{9D8B030D-6E8A-4147-A177-3AD203B41FA5}">
                      <a16:colId xmlns:a16="http://schemas.microsoft.com/office/drawing/2014/main" val="689742252"/>
                    </a:ext>
                  </a:extLst>
                </a:gridCol>
                <a:gridCol w="867527">
                  <a:extLst>
                    <a:ext uri="{9D8B030D-6E8A-4147-A177-3AD203B41FA5}">
                      <a16:colId xmlns:a16="http://schemas.microsoft.com/office/drawing/2014/main" val="2707251446"/>
                    </a:ext>
                  </a:extLst>
                </a:gridCol>
                <a:gridCol w="1735054">
                  <a:extLst>
                    <a:ext uri="{9D8B030D-6E8A-4147-A177-3AD203B41FA5}">
                      <a16:colId xmlns:a16="http://schemas.microsoft.com/office/drawing/2014/main" val="1802704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Descrip</a:t>
                      </a:r>
                      <a:r>
                        <a:rPr lang="es-MX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No. Parte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Area</a:t>
                      </a:r>
                      <a:r>
                        <a:rPr lang="es-MX" sz="1200" dirty="0"/>
                        <a:t> de 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Solicita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Entrega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formato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8373"/>
                  </a:ext>
                </a:extLst>
              </a:tr>
            </a:tbl>
          </a:graphicData>
        </a:graphic>
      </p:graphicFrame>
      <p:graphicFrame>
        <p:nvGraphicFramePr>
          <p:cNvPr id="33" name="Tabla 32">
            <a:extLst>
              <a:ext uri="{FF2B5EF4-FFF2-40B4-BE49-F238E27FC236}">
                <a16:creationId xmlns:a16="http://schemas.microsoft.com/office/drawing/2014/main" id="{336EAE61-DD7C-4438-A57B-D45C8D420E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06572" y="2199382"/>
          <a:ext cx="45231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028">
                  <a:extLst>
                    <a:ext uri="{9D8B030D-6E8A-4147-A177-3AD203B41FA5}">
                      <a16:colId xmlns:a16="http://schemas.microsoft.com/office/drawing/2014/main" val="1877470466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429103959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4853598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68974225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07251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No. parte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Area</a:t>
                      </a:r>
                      <a:r>
                        <a:rPr lang="es-MX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 trabajo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Solicita</a:t>
                      </a:r>
                    </a:p>
                    <a:p>
                      <a:endParaRPr lang="es-MX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Entrega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fecha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18373"/>
                  </a:ext>
                </a:extLst>
              </a:tr>
            </a:tbl>
          </a:graphicData>
        </a:graphic>
      </p:graphicFrame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E1FBA523-48DC-4B4C-800B-80839F7FAA31}"/>
              </a:ext>
            </a:extLst>
          </p:cNvPr>
          <p:cNvSpPr/>
          <p:nvPr/>
        </p:nvSpPr>
        <p:spPr>
          <a:xfrm flipV="1">
            <a:off x="7438642" y="2474297"/>
            <a:ext cx="159026" cy="9939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" name="Triángulo isósceles 34">
            <a:extLst>
              <a:ext uri="{FF2B5EF4-FFF2-40B4-BE49-F238E27FC236}">
                <a16:creationId xmlns:a16="http://schemas.microsoft.com/office/drawing/2014/main" id="{47A2182F-4E23-492C-93CC-C27AF9454BA0}"/>
              </a:ext>
            </a:extLst>
          </p:cNvPr>
          <p:cNvSpPr/>
          <p:nvPr/>
        </p:nvSpPr>
        <p:spPr>
          <a:xfrm flipV="1">
            <a:off x="8418783" y="2489313"/>
            <a:ext cx="159026" cy="9939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CEC79413-0C9C-48A9-9231-27C7EB81B3E0}"/>
              </a:ext>
            </a:extLst>
          </p:cNvPr>
          <p:cNvSpPr/>
          <p:nvPr/>
        </p:nvSpPr>
        <p:spPr>
          <a:xfrm flipV="1">
            <a:off x="9165412" y="2512957"/>
            <a:ext cx="159026" cy="9939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8090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6568</TotalTime>
  <Words>900</Words>
  <Application>Microsoft Office PowerPoint</Application>
  <PresentationFormat>Panorámica</PresentationFormat>
  <Paragraphs>511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Linda Jocelin Castañeda Melendez</dc:creator>
  <cp:lastModifiedBy>Linda Jocelin Castañeda Melendez</cp:lastModifiedBy>
  <cp:revision>88</cp:revision>
  <dcterms:created xsi:type="dcterms:W3CDTF">2019-03-12T18:46:07Z</dcterms:created>
  <dcterms:modified xsi:type="dcterms:W3CDTF">2019-05-06T04:02:47Z</dcterms:modified>
</cp:coreProperties>
</file>