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3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8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7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8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6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80C576-361B-6718-AE7D-142577E4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Ordenação de dados - </a:t>
            </a:r>
            <a:r>
              <a:rPr lang="pt-BR" b="1" i="0" dirty="0" err="1">
                <a:solidFill>
                  <a:srgbClr val="FFFFFF"/>
                </a:solidFill>
                <a:effectLst/>
                <a:latin typeface="-apple-system"/>
              </a:rPr>
              <a:t>Quicksort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34F2B8-374C-DF4C-5741-3E6F306BE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PEM-Atividade N2-3</a:t>
            </a:r>
          </a:p>
          <a:p>
            <a:r>
              <a:rPr lang="pt-BR" dirty="0">
                <a:solidFill>
                  <a:schemeClr val="tx1"/>
                </a:solidFill>
              </a:rPr>
              <a:t>Júlio César Santana</a:t>
            </a:r>
          </a:p>
        </p:txBody>
      </p:sp>
    </p:spTree>
    <p:extLst>
      <p:ext uri="{BB962C8B-B14F-4D97-AF65-F5344CB8AC3E}">
        <p14:creationId xmlns:p14="http://schemas.microsoft.com/office/powerpoint/2010/main" val="134833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Demonstração do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2240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baseado na técnica 'Dividir para Conquistar’.</a:t>
            </a:r>
          </a:p>
          <a:p>
            <a:pPr marL="0" indent="0">
              <a:buNone/>
            </a:pPr>
            <a:r>
              <a:rPr lang="pt-BR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divide o vetor em partes menores, ordena cada uma e então combina o resultado final.</a:t>
            </a:r>
          </a:p>
          <a:p>
            <a:pPr marL="0" indent="0">
              <a:buNone/>
            </a:pPr>
            <a:r>
              <a:rPr lang="pt-BR" sz="20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 chamadas recursivas e partições baseadas em um elemento chamado 'pivô’.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Vetor Original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iniciar o algoritmo, temos o vetor: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Vetor: [10, 7, 8, 9, 1, 5]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é ordená-lo em ordem crescente utilizando o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Chamada: quicksort(0,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último elemento (5) é escolhido como pivô.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Iniciamos a partição para organizar os elementos menores que o pivô à esquerda, e maiores à direita.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Particionar(0,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Comparações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&lt; 5?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&lt; 5?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&lt; 5?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&lt; 5?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 5? Sim →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10</a:t>
            </a:r>
          </a:p>
          <a:p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final: 7 com 5</a:t>
            </a:r>
          </a:p>
          <a:p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vetor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[1, 5, 8, 9, 10, 7]</a:t>
            </a:r>
          </a:p>
          <a:p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pivô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retornado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Chamadas Recursivas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quicksort(0, 5)</a:t>
            </a:r>
          </a:p>
          <a:p>
            <a:r>
              <a:t>├── quicksort(0, 0)</a:t>
            </a:r>
          </a:p>
          <a:p>
            <a:r>
              <a:t>└── quicksort(2, 5)</a:t>
            </a:r>
          </a:p>
          <a:p>
            <a:r>
              <a:t>    ├── quicksort(2, 1)</a:t>
            </a:r>
          </a:p>
          <a:p>
            <a:r>
              <a:t>    └── quicksort(3, 5)</a:t>
            </a:r>
          </a:p>
          <a:p>
            <a:r>
              <a:t>        ├── quicksort(3, 2)</a:t>
            </a:r>
          </a:p>
          <a:p>
            <a:r>
              <a:t>        └── quicksort(4, 5)</a:t>
            </a:r>
          </a:p>
          <a:p>
            <a:r>
              <a:t>            ├── quicksort(4, 3)</a:t>
            </a:r>
          </a:p>
          <a:p>
            <a:r>
              <a:t>            └── quicksort(5, 5)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Vetor Ordenado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chamadas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recursivas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Vetor </a:t>
            </a:r>
            <a:r>
              <a:rPr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ordenado</a:t>
            </a:r>
            <a:r>
              <a:rPr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[1, 5, 7, 8, 9, 10]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algoritmo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destaca por sua eficiência e uso inteligente da recursividade.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Divide o vetor em subproblemas menores.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Ordena com base em um pivô a cada passo.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Usa partições para organizar os elementos.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Complexidade média: O(n log n)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eficiente para grandes quantidades de dados.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25</TotalTime>
  <Words>349</Words>
  <Application>Microsoft Office PowerPoint</Application>
  <PresentationFormat>Apresentação na tela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Century Gothic</vt:lpstr>
      <vt:lpstr>Wingdings 3</vt:lpstr>
      <vt:lpstr>Íon - Sala da Diretoria</vt:lpstr>
      <vt:lpstr>Ordenação de dados - Quicksort</vt:lpstr>
      <vt:lpstr>Demonstração do Quicksort</vt:lpstr>
      <vt:lpstr>Vetor Original</vt:lpstr>
      <vt:lpstr>Chamada: quicksort(0, 5)</vt:lpstr>
      <vt:lpstr>Particionar(0, 5)</vt:lpstr>
      <vt:lpstr>Chamadas Recursivas</vt:lpstr>
      <vt:lpstr>Vetor Ordenado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Júlio César</dc:creator>
  <cp:keywords/>
  <dc:description>generated using python-pptx</dc:description>
  <cp:lastModifiedBy>julio cesar</cp:lastModifiedBy>
  <cp:revision>3</cp:revision>
  <dcterms:created xsi:type="dcterms:W3CDTF">2013-01-27T09:14:16Z</dcterms:created>
  <dcterms:modified xsi:type="dcterms:W3CDTF">2025-05-28T16:08:39Z</dcterms:modified>
  <cp:category/>
</cp:coreProperties>
</file>