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eartfailure_167871314595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8600AE7-5A68-466D-A70C-DF2693D892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Heart failure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400B38-8FEE-45DF-B3B4-41458046705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5/24/2025 1:01:11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2550DFC-CD2F-4761-837E-D4ED0D6439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4"/>
            <a:ext cx="12192000" cy="67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2025-05-24T13:01:11Z</dcterms:created>
  <dcterms:modified xsi:type="dcterms:W3CDTF">2025-05-24T13:01:11Z</dcterms:modified>
</cp:coreProperties>
</file>