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66" r:id="rId4"/>
    <p:sldId id="269" r:id="rId5"/>
    <p:sldId id="277" r:id="rId6"/>
    <p:sldId id="257" r:id="rId7"/>
    <p:sldId id="265" r:id="rId8"/>
    <p:sldId id="276" r:id="rId9"/>
    <p:sldId id="258" r:id="rId10"/>
    <p:sldId id="279" r:id="rId11"/>
    <p:sldId id="268" r:id="rId12"/>
    <p:sldId id="280" r:id="rId13"/>
    <p:sldId id="271" r:id="rId14"/>
    <p:sldId id="273" r:id="rId15"/>
    <p:sldId id="275" r:id="rId16"/>
    <p:sldId id="281" r:id="rId17"/>
    <p:sldId id="282" r:id="rId18"/>
    <p:sldId id="262" r:id="rId19"/>
    <p:sldId id="27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c60074dca7885df" providerId="LiveId" clId="{7CD7BEE2-2952-4647-95D9-64BF46001022}"/>
    <pc:docChg chg="undo custSel addSld delSld modSld">
      <pc:chgData name="" userId="3c60074dca7885df" providerId="LiveId" clId="{7CD7BEE2-2952-4647-95D9-64BF46001022}" dt="2021-12-11T07:03:37.915" v="840"/>
      <pc:docMkLst>
        <pc:docMk/>
      </pc:docMkLst>
      <pc:sldChg chg="addSp delSp modSp">
        <pc:chgData name="" userId="3c60074dca7885df" providerId="LiveId" clId="{7CD7BEE2-2952-4647-95D9-64BF46001022}" dt="2021-12-11T07:02:08.049" v="827" actId="207"/>
        <pc:sldMkLst>
          <pc:docMk/>
          <pc:sldMk cId="1888749114" sldId="256"/>
        </pc:sldMkLst>
        <pc:spChg chg="add del mod">
          <ac:chgData name="" userId="3c60074dca7885df" providerId="LiveId" clId="{7CD7BEE2-2952-4647-95D9-64BF46001022}" dt="2021-12-11T06:50:43.109" v="748" actId="478"/>
          <ac:spMkLst>
            <pc:docMk/>
            <pc:sldMk cId="1888749114" sldId="256"/>
            <ac:spMk id="5" creationId="{C9C4E92A-C813-43B2-BA04-C9ECB1648C76}"/>
          </ac:spMkLst>
        </pc:spChg>
        <pc:spChg chg="add mod">
          <ac:chgData name="" userId="3c60074dca7885df" providerId="LiveId" clId="{7CD7BEE2-2952-4647-95D9-64BF46001022}" dt="2021-12-11T07:02:08.049" v="827" actId="207"/>
          <ac:spMkLst>
            <pc:docMk/>
            <pc:sldMk cId="1888749114" sldId="256"/>
            <ac:spMk id="6" creationId="{7BABA3BB-6A60-4B3B-900E-9AEE3E48F9BF}"/>
          </ac:spMkLst>
        </pc:spChg>
        <pc:spChg chg="add del mod">
          <ac:chgData name="" userId="3c60074dca7885df" providerId="LiveId" clId="{7CD7BEE2-2952-4647-95D9-64BF46001022}" dt="2021-12-11T06:58:43.175" v="812" actId="478"/>
          <ac:spMkLst>
            <pc:docMk/>
            <pc:sldMk cId="1888749114" sldId="256"/>
            <ac:spMk id="8" creationId="{56E58571-F28B-40CE-8832-B2F2CF3B809F}"/>
          </ac:spMkLst>
        </pc:spChg>
        <pc:spChg chg="add del mod">
          <ac:chgData name="" userId="3c60074dca7885df" providerId="LiveId" clId="{7CD7BEE2-2952-4647-95D9-64BF46001022}" dt="2021-12-11T06:58:39.286" v="810" actId="478"/>
          <ac:spMkLst>
            <pc:docMk/>
            <pc:sldMk cId="1888749114" sldId="256"/>
            <ac:spMk id="9" creationId="{A34C232C-4FEB-440C-81E2-67458E705E17}"/>
          </ac:spMkLst>
        </pc:spChg>
        <pc:spChg chg="add del mod">
          <ac:chgData name="" userId="3c60074dca7885df" providerId="LiveId" clId="{7CD7BEE2-2952-4647-95D9-64BF46001022}" dt="2021-12-11T07:00:52.024" v="823" actId="478"/>
          <ac:spMkLst>
            <pc:docMk/>
            <pc:sldMk cId="1888749114" sldId="256"/>
            <ac:spMk id="10" creationId="{3E1BC1C4-B06E-45ED-B5E7-11D29AAD9929}"/>
          </ac:spMkLst>
        </pc:spChg>
        <pc:spChg chg="add del mod">
          <ac:chgData name="" userId="3c60074dca7885df" providerId="LiveId" clId="{7CD7BEE2-2952-4647-95D9-64BF46001022}" dt="2021-12-11T06:58:41.303" v="811" actId="478"/>
          <ac:spMkLst>
            <pc:docMk/>
            <pc:sldMk cId="1888749114" sldId="256"/>
            <ac:spMk id="11" creationId="{4D808123-73C2-4C86-BEC8-5F82F8551174}"/>
          </ac:spMkLst>
        </pc:spChg>
        <pc:spChg chg="add del mod">
          <ac:chgData name="" userId="3c60074dca7885df" providerId="LiveId" clId="{7CD7BEE2-2952-4647-95D9-64BF46001022}" dt="2021-12-11T06:58:37.062" v="809" actId="478"/>
          <ac:spMkLst>
            <pc:docMk/>
            <pc:sldMk cId="1888749114" sldId="256"/>
            <ac:spMk id="12" creationId="{0235F4BD-821F-4C2E-937B-A8500DF72A42}"/>
          </ac:spMkLst>
        </pc:spChg>
        <pc:picChg chg="add del mod modCrop">
          <ac:chgData name="" userId="3c60074dca7885df" providerId="LiveId" clId="{7CD7BEE2-2952-4647-95D9-64BF46001022}" dt="2021-12-11T06:50:51.620" v="751" actId="478"/>
          <ac:picMkLst>
            <pc:docMk/>
            <pc:sldMk cId="1888749114" sldId="256"/>
            <ac:picMk id="4" creationId="{B605B623-B607-487E-94B5-D6EEC903170A}"/>
          </ac:picMkLst>
        </pc:picChg>
        <pc:picChg chg="add del mod modCrop">
          <ac:chgData name="" userId="3c60074dca7885df" providerId="LiveId" clId="{7CD7BEE2-2952-4647-95D9-64BF46001022}" dt="2021-12-11T06:58:34.311" v="808" actId="478"/>
          <ac:picMkLst>
            <pc:docMk/>
            <pc:sldMk cId="1888749114" sldId="256"/>
            <ac:picMk id="7" creationId="{EF58BE9F-CA89-48BB-8FCA-1D221C7B1C45}"/>
          </ac:picMkLst>
        </pc:picChg>
        <pc:picChg chg="add mod">
          <ac:chgData name="" userId="3c60074dca7885df" providerId="LiveId" clId="{7CD7BEE2-2952-4647-95D9-64BF46001022}" dt="2021-12-11T07:01:23.247" v="826" actId="1076"/>
          <ac:picMkLst>
            <pc:docMk/>
            <pc:sldMk cId="1888749114" sldId="256"/>
            <ac:picMk id="1026" creationId="{68377048-823B-4219-8DA3-26696D991A97}"/>
          </ac:picMkLst>
        </pc:picChg>
      </pc:sldChg>
      <pc:sldChg chg="addSp delSp modSp add">
        <pc:chgData name="" userId="3c60074dca7885df" providerId="LiveId" clId="{7CD7BEE2-2952-4647-95D9-64BF46001022}" dt="2021-12-11T06:41:45.346" v="696" actId="1076"/>
        <pc:sldMkLst>
          <pc:docMk/>
          <pc:sldMk cId="3614621740" sldId="257"/>
        </pc:sldMkLst>
        <pc:spChg chg="mod">
          <ac:chgData name="" userId="3c60074dca7885df" providerId="LiveId" clId="{7CD7BEE2-2952-4647-95D9-64BF46001022}" dt="2021-12-11T06:03:39.561" v="30" actId="20577"/>
          <ac:spMkLst>
            <pc:docMk/>
            <pc:sldMk cId="3614621740" sldId="257"/>
            <ac:spMk id="2" creationId="{1641CA51-01D6-4579-8300-DD00CA55532C}"/>
          </ac:spMkLst>
        </pc:spChg>
        <pc:spChg chg="del">
          <ac:chgData name="" userId="3c60074dca7885df" providerId="LiveId" clId="{7CD7BEE2-2952-4647-95D9-64BF46001022}" dt="2021-12-11T06:41:39.121" v="695" actId="478"/>
          <ac:spMkLst>
            <pc:docMk/>
            <pc:sldMk cId="3614621740" sldId="257"/>
            <ac:spMk id="3" creationId="{F473EC4B-3BB4-4701-853F-3A7DA79CDF6E}"/>
          </ac:spMkLst>
        </pc:spChg>
        <pc:picChg chg="add mod">
          <ac:chgData name="" userId="3c60074dca7885df" providerId="LiveId" clId="{7CD7BEE2-2952-4647-95D9-64BF46001022}" dt="2021-12-11T06:41:45.346" v="696" actId="1076"/>
          <ac:picMkLst>
            <pc:docMk/>
            <pc:sldMk cId="3614621740" sldId="257"/>
            <ac:picMk id="4" creationId="{2464EDE7-A4B5-43AB-94CC-0672F8D3D17F}"/>
          </ac:picMkLst>
        </pc:picChg>
      </pc:sldChg>
      <pc:sldChg chg="addSp delSp modSp add">
        <pc:chgData name="" userId="3c60074dca7885df" providerId="LiveId" clId="{7CD7BEE2-2952-4647-95D9-64BF46001022}" dt="2021-12-11T07:03:10.301" v="831" actId="255"/>
        <pc:sldMkLst>
          <pc:docMk/>
          <pc:sldMk cId="1888386715" sldId="258"/>
        </pc:sldMkLst>
        <pc:spChg chg="mod">
          <ac:chgData name="" userId="3c60074dca7885df" providerId="LiveId" clId="{7CD7BEE2-2952-4647-95D9-64BF46001022}" dt="2021-12-11T06:36:40.881" v="469" actId="20577"/>
          <ac:spMkLst>
            <pc:docMk/>
            <pc:sldMk cId="1888386715" sldId="258"/>
            <ac:spMk id="2" creationId="{66DB3D42-958F-4054-B2C0-5659CE694A0B}"/>
          </ac:spMkLst>
        </pc:spChg>
        <pc:spChg chg="mod">
          <ac:chgData name="" userId="3c60074dca7885df" providerId="LiveId" clId="{7CD7BEE2-2952-4647-95D9-64BF46001022}" dt="2021-12-11T07:03:10.301" v="831" actId="255"/>
          <ac:spMkLst>
            <pc:docMk/>
            <pc:sldMk cId="1888386715" sldId="258"/>
            <ac:spMk id="3" creationId="{ABC5BBB6-D47D-4523-B87B-DBDCBE858520}"/>
          </ac:spMkLst>
        </pc:spChg>
        <pc:spChg chg="add del mod">
          <ac:chgData name="" userId="3c60074dca7885df" providerId="LiveId" clId="{7CD7BEE2-2952-4647-95D9-64BF46001022}" dt="2021-12-11T06:38:49.137" v="513" actId="478"/>
          <ac:spMkLst>
            <pc:docMk/>
            <pc:sldMk cId="1888386715" sldId="258"/>
            <ac:spMk id="4" creationId="{44866CC0-328B-4C84-907F-368775D02DE8}"/>
          </ac:spMkLst>
        </pc:spChg>
      </pc:sldChg>
      <pc:sldChg chg="addSp delSp modSp add">
        <pc:chgData name="" userId="3c60074dca7885df" providerId="LiveId" clId="{7CD7BEE2-2952-4647-95D9-64BF46001022}" dt="2021-12-11T07:03:37.915" v="840"/>
        <pc:sldMkLst>
          <pc:docMk/>
          <pc:sldMk cId="3236016482" sldId="259"/>
        </pc:sldMkLst>
        <pc:spChg chg="mod">
          <ac:chgData name="" userId="3c60074dca7885df" providerId="LiveId" clId="{7CD7BEE2-2952-4647-95D9-64BF46001022}" dt="2021-12-11T07:03:37.915" v="840"/>
          <ac:spMkLst>
            <pc:docMk/>
            <pc:sldMk cId="3236016482" sldId="259"/>
            <ac:spMk id="2" creationId="{352757BF-50C1-48AE-9F47-F5B1CFBE5A6B}"/>
          </ac:spMkLst>
        </pc:spChg>
        <pc:spChg chg="mod">
          <ac:chgData name="" userId="3c60074dca7885df" providerId="LiveId" clId="{7CD7BEE2-2952-4647-95D9-64BF46001022}" dt="2021-12-11T07:03:16.804" v="832" actId="255"/>
          <ac:spMkLst>
            <pc:docMk/>
            <pc:sldMk cId="3236016482" sldId="259"/>
            <ac:spMk id="3" creationId="{B729D28B-B06F-48C8-BC57-7ECDE987A524}"/>
          </ac:spMkLst>
        </pc:spChg>
        <pc:spChg chg="add del mod">
          <ac:chgData name="" userId="3c60074dca7885df" providerId="LiveId" clId="{7CD7BEE2-2952-4647-95D9-64BF46001022}" dt="2021-12-11T07:03:21.627" v="833" actId="255"/>
          <ac:spMkLst>
            <pc:docMk/>
            <pc:sldMk cId="3236016482" sldId="259"/>
            <ac:spMk id="4" creationId="{A36C0C28-71E5-4811-8F52-EF9C3C56C418}"/>
          </ac:spMkLst>
        </pc:spChg>
        <pc:spChg chg="add del mod">
          <ac:chgData name="" userId="3c60074dca7885df" providerId="LiveId" clId="{7CD7BEE2-2952-4647-95D9-64BF46001022}" dt="2021-12-11T06:16:00.823" v="247"/>
          <ac:spMkLst>
            <pc:docMk/>
            <pc:sldMk cId="3236016482" sldId="259"/>
            <ac:spMk id="5" creationId="{E86FF3A2-141D-4320-B113-C9411F6C41DC}"/>
          </ac:spMkLst>
        </pc:spChg>
        <pc:spChg chg="add del mod">
          <ac:chgData name="" userId="3c60074dca7885df" providerId="LiveId" clId="{7CD7BEE2-2952-4647-95D9-64BF46001022}" dt="2021-12-11T06:16:00.823" v="247"/>
          <ac:spMkLst>
            <pc:docMk/>
            <pc:sldMk cId="3236016482" sldId="259"/>
            <ac:spMk id="6" creationId="{93F73871-4088-4590-A06B-D0996332E58D}"/>
          </ac:spMkLst>
        </pc:spChg>
        <pc:spChg chg="add del mod">
          <ac:chgData name="" userId="3c60074dca7885df" providerId="LiveId" clId="{7CD7BEE2-2952-4647-95D9-64BF46001022}" dt="2021-12-11T06:16:00.823" v="247"/>
          <ac:spMkLst>
            <pc:docMk/>
            <pc:sldMk cId="3236016482" sldId="259"/>
            <ac:spMk id="7" creationId="{D2326528-D2C8-4181-A371-909A111EFF85}"/>
          </ac:spMkLst>
        </pc:spChg>
        <pc:spChg chg="add del">
          <ac:chgData name="" userId="3c60074dca7885df" providerId="LiveId" clId="{7CD7BEE2-2952-4647-95D9-64BF46001022}" dt="2021-12-11T06:16:12.746" v="251" actId="478"/>
          <ac:spMkLst>
            <pc:docMk/>
            <pc:sldMk cId="3236016482" sldId="259"/>
            <ac:spMk id="8" creationId="{8DE717E5-3B08-4E2E-8FA1-5F68A6D7D304}"/>
          </ac:spMkLst>
        </pc:spChg>
        <pc:spChg chg="add mod">
          <ac:chgData name="" userId="3c60074dca7885df" providerId="LiveId" clId="{7CD7BEE2-2952-4647-95D9-64BF46001022}" dt="2021-12-11T06:26:44.824" v="344" actId="693"/>
          <ac:spMkLst>
            <pc:docMk/>
            <pc:sldMk cId="3236016482" sldId="259"/>
            <ac:spMk id="10" creationId="{F02D21B1-5788-4C1C-8E72-C627FB818767}"/>
          </ac:spMkLst>
        </pc:spChg>
        <pc:spChg chg="add mod">
          <ac:chgData name="" userId="3c60074dca7885df" providerId="LiveId" clId="{7CD7BEE2-2952-4647-95D9-64BF46001022}" dt="2021-12-11T06:27:19.456" v="348" actId="693"/>
          <ac:spMkLst>
            <pc:docMk/>
            <pc:sldMk cId="3236016482" sldId="259"/>
            <ac:spMk id="11" creationId="{FFCAD99D-FCB6-4D20-AA25-DC13862EF757}"/>
          </ac:spMkLst>
        </pc:spChg>
        <pc:spChg chg="add mod">
          <ac:chgData name="" userId="3c60074dca7885df" providerId="LiveId" clId="{7CD7BEE2-2952-4647-95D9-64BF46001022}" dt="2021-12-11T06:27:28.680" v="350" actId="693"/>
          <ac:spMkLst>
            <pc:docMk/>
            <pc:sldMk cId="3236016482" sldId="259"/>
            <ac:spMk id="12" creationId="{8FBEBC16-EEF3-4900-AD36-ACB683505E36}"/>
          </ac:spMkLst>
        </pc:spChg>
        <pc:spChg chg="add mod">
          <ac:chgData name="" userId="3c60074dca7885df" providerId="LiveId" clId="{7CD7BEE2-2952-4647-95D9-64BF46001022}" dt="2021-12-11T06:27:06.649" v="346" actId="693"/>
          <ac:spMkLst>
            <pc:docMk/>
            <pc:sldMk cId="3236016482" sldId="259"/>
            <ac:spMk id="13" creationId="{2CC456CA-EA3A-4546-9A4F-B8A87DE5EADE}"/>
          </ac:spMkLst>
        </pc:spChg>
        <pc:spChg chg="add mod">
          <ac:chgData name="" userId="3c60074dca7885df" providerId="LiveId" clId="{7CD7BEE2-2952-4647-95D9-64BF46001022}" dt="2021-12-11T06:27:44.216" v="351" actId="693"/>
          <ac:spMkLst>
            <pc:docMk/>
            <pc:sldMk cId="3236016482" sldId="259"/>
            <ac:spMk id="14" creationId="{32A56F1A-6C3E-417A-8F89-37F6C452FDA5}"/>
          </ac:spMkLst>
        </pc:spChg>
        <pc:spChg chg="add del">
          <ac:chgData name="" userId="3c60074dca7885df" providerId="LiveId" clId="{7CD7BEE2-2952-4647-95D9-64BF46001022}" dt="2021-12-11T06:18:47.722" v="282" actId="478"/>
          <ac:spMkLst>
            <pc:docMk/>
            <pc:sldMk cId="3236016482" sldId="259"/>
            <ac:spMk id="15" creationId="{758CE445-9AFF-4FA7-9AAD-BF2EE2B2726B}"/>
          </ac:spMkLst>
        </pc:spChg>
        <pc:spChg chg="add mod">
          <ac:chgData name="" userId="3c60074dca7885df" providerId="LiveId" clId="{7CD7BEE2-2952-4647-95D9-64BF46001022}" dt="2021-12-11T06:26:58.208" v="345" actId="693"/>
          <ac:spMkLst>
            <pc:docMk/>
            <pc:sldMk cId="3236016482" sldId="259"/>
            <ac:spMk id="16" creationId="{D7F270BA-B7B5-44D2-A947-40679B594644}"/>
          </ac:spMkLst>
        </pc:spChg>
        <pc:spChg chg="add mod">
          <ac:chgData name="" userId="3c60074dca7885df" providerId="LiveId" clId="{7CD7BEE2-2952-4647-95D9-64BF46001022}" dt="2021-12-11T06:27:23.408" v="349" actId="693"/>
          <ac:spMkLst>
            <pc:docMk/>
            <pc:sldMk cId="3236016482" sldId="259"/>
            <ac:spMk id="17" creationId="{10F5F5AE-2C59-46A5-9B43-3E7CEB59EA6F}"/>
          </ac:spMkLst>
        </pc:spChg>
        <pc:spChg chg="add mod">
          <ac:chgData name="" userId="3c60074dca7885df" providerId="LiveId" clId="{7CD7BEE2-2952-4647-95D9-64BF46001022}" dt="2021-12-11T06:27:15.177" v="347" actId="693"/>
          <ac:spMkLst>
            <pc:docMk/>
            <pc:sldMk cId="3236016482" sldId="259"/>
            <ac:spMk id="18" creationId="{E517C4E0-8849-4156-A300-93C71E8BC846}"/>
          </ac:spMkLst>
        </pc:spChg>
        <pc:spChg chg="add del mod">
          <ac:chgData name="" userId="3c60074dca7885df" providerId="LiveId" clId="{7CD7BEE2-2952-4647-95D9-64BF46001022}" dt="2021-12-11T06:26:12.957" v="343" actId="478"/>
          <ac:spMkLst>
            <pc:docMk/>
            <pc:sldMk cId="3236016482" sldId="259"/>
            <ac:spMk id="24" creationId="{F7A85D78-04BB-4AA6-926C-E0D446EA1C26}"/>
          </ac:spMkLst>
        </pc:spChg>
        <pc:spChg chg="add del mod">
          <ac:chgData name="" userId="3c60074dca7885df" providerId="LiveId" clId="{7CD7BEE2-2952-4647-95D9-64BF46001022}" dt="2021-12-11T06:26:10.861" v="342" actId="478"/>
          <ac:spMkLst>
            <pc:docMk/>
            <pc:sldMk cId="3236016482" sldId="259"/>
            <ac:spMk id="25" creationId="{A1914FCE-7046-4D92-A3F3-BED6DF5EA38D}"/>
          </ac:spMkLst>
        </pc:spChg>
        <pc:spChg chg="add del mod">
          <ac:chgData name="" userId="3c60074dca7885df" providerId="LiveId" clId="{7CD7BEE2-2952-4647-95D9-64BF46001022}" dt="2021-12-11T06:26:08.540" v="341" actId="478"/>
          <ac:spMkLst>
            <pc:docMk/>
            <pc:sldMk cId="3236016482" sldId="259"/>
            <ac:spMk id="26" creationId="{2BB319A0-AD40-4399-B30B-D07C55F95D84}"/>
          </ac:spMkLst>
        </pc:spChg>
        <pc:spChg chg="add mod">
          <ac:chgData name="" userId="3c60074dca7885df" providerId="LiveId" clId="{7CD7BEE2-2952-4647-95D9-64BF46001022}" dt="2021-12-11T06:28:23.645" v="355" actId="1076"/>
          <ac:spMkLst>
            <pc:docMk/>
            <pc:sldMk cId="3236016482" sldId="259"/>
            <ac:spMk id="27" creationId="{C3788D17-D603-4E6E-B91A-0FDF72045A25}"/>
          </ac:spMkLst>
        </pc:spChg>
        <pc:spChg chg="add mod">
          <ac:chgData name="" userId="3c60074dca7885df" providerId="LiveId" clId="{7CD7BEE2-2952-4647-95D9-64BF46001022}" dt="2021-12-11T06:29:01.838" v="367" actId="1036"/>
          <ac:spMkLst>
            <pc:docMk/>
            <pc:sldMk cId="3236016482" sldId="259"/>
            <ac:spMk id="28" creationId="{11CE1244-5577-462F-B56E-85A19E93CA19}"/>
          </ac:spMkLst>
        </pc:spChg>
        <pc:spChg chg="add mod">
          <ac:chgData name="" userId="3c60074dca7885df" providerId="LiveId" clId="{7CD7BEE2-2952-4647-95D9-64BF46001022}" dt="2021-12-11T06:28:44.830" v="359" actId="1076"/>
          <ac:spMkLst>
            <pc:docMk/>
            <pc:sldMk cId="3236016482" sldId="259"/>
            <ac:spMk id="29" creationId="{E6EF5A27-B49B-4F9C-B686-1CD3A2E1821B}"/>
          </ac:spMkLst>
        </pc:spChg>
        <pc:spChg chg="add mod">
          <ac:chgData name="" userId="3c60074dca7885df" providerId="LiveId" clId="{7CD7BEE2-2952-4647-95D9-64BF46001022}" dt="2021-12-11T06:28:51.885" v="361" actId="1076"/>
          <ac:spMkLst>
            <pc:docMk/>
            <pc:sldMk cId="3236016482" sldId="259"/>
            <ac:spMk id="30" creationId="{F121AE6D-23EA-4AB8-A4F1-269EBFD112B3}"/>
          </ac:spMkLst>
        </pc:spChg>
        <pc:spChg chg="add mod">
          <ac:chgData name="" userId="3c60074dca7885df" providerId="LiveId" clId="{7CD7BEE2-2952-4647-95D9-64BF46001022}" dt="2021-12-11T06:29:14.054" v="369" actId="1076"/>
          <ac:spMkLst>
            <pc:docMk/>
            <pc:sldMk cId="3236016482" sldId="259"/>
            <ac:spMk id="31" creationId="{A465AA40-E23A-48CD-A256-62386B2056FF}"/>
          </ac:spMkLst>
        </pc:spChg>
        <pc:spChg chg="add mod">
          <ac:chgData name="" userId="3c60074dca7885df" providerId="LiveId" clId="{7CD7BEE2-2952-4647-95D9-64BF46001022}" dt="2021-12-11T06:31:29.551" v="400" actId="1035"/>
          <ac:spMkLst>
            <pc:docMk/>
            <pc:sldMk cId="3236016482" sldId="259"/>
            <ac:spMk id="32" creationId="{0CCB70F9-08AA-4922-A7CA-C1CF3DAF063A}"/>
          </ac:spMkLst>
        </pc:spChg>
        <pc:spChg chg="add mod">
          <ac:chgData name="" userId="3c60074dca7885df" providerId="LiveId" clId="{7CD7BEE2-2952-4647-95D9-64BF46001022}" dt="2021-12-11T06:29:25.453" v="373" actId="1076"/>
          <ac:spMkLst>
            <pc:docMk/>
            <pc:sldMk cId="3236016482" sldId="259"/>
            <ac:spMk id="33" creationId="{6F14A6EA-E23E-4EE4-9133-9EEBB804B95C}"/>
          </ac:spMkLst>
        </pc:spChg>
        <pc:spChg chg="add mod">
          <ac:chgData name="" userId="3c60074dca7885df" providerId="LiveId" clId="{7CD7BEE2-2952-4647-95D9-64BF46001022}" dt="2021-12-11T06:29:32.221" v="375" actId="1076"/>
          <ac:spMkLst>
            <pc:docMk/>
            <pc:sldMk cId="3236016482" sldId="259"/>
            <ac:spMk id="34" creationId="{A955F663-93ED-4A87-A13A-111AAA1B2A1C}"/>
          </ac:spMkLst>
        </pc:spChg>
        <pc:spChg chg="add mod">
          <ac:chgData name="" userId="3c60074dca7885df" providerId="LiveId" clId="{7CD7BEE2-2952-4647-95D9-64BF46001022}" dt="2021-12-11T06:29:38.070" v="377" actId="1076"/>
          <ac:spMkLst>
            <pc:docMk/>
            <pc:sldMk cId="3236016482" sldId="259"/>
            <ac:spMk id="35" creationId="{417A5E89-6638-4130-A578-1954518F44B0}"/>
          </ac:spMkLst>
        </pc:spChg>
        <pc:spChg chg="add mod">
          <ac:chgData name="" userId="3c60074dca7885df" providerId="LiveId" clId="{7CD7BEE2-2952-4647-95D9-64BF46001022}" dt="2021-12-11T06:29:43.022" v="379" actId="1076"/>
          <ac:spMkLst>
            <pc:docMk/>
            <pc:sldMk cId="3236016482" sldId="259"/>
            <ac:spMk id="36" creationId="{8224DDD9-1A64-400D-BD32-034564EF9CE0}"/>
          </ac:spMkLst>
        </pc:spChg>
        <pc:spChg chg="add mod">
          <ac:chgData name="" userId="3c60074dca7885df" providerId="LiveId" clId="{7CD7BEE2-2952-4647-95D9-64BF46001022}" dt="2021-12-11T06:29:46.446" v="381" actId="1076"/>
          <ac:spMkLst>
            <pc:docMk/>
            <pc:sldMk cId="3236016482" sldId="259"/>
            <ac:spMk id="37" creationId="{0AE62B98-2EE3-4360-A523-C39D378299C2}"/>
          </ac:spMkLst>
        </pc:spChg>
        <pc:spChg chg="add mod">
          <ac:chgData name="" userId="3c60074dca7885df" providerId="LiveId" clId="{7CD7BEE2-2952-4647-95D9-64BF46001022}" dt="2021-12-11T06:29:51.454" v="383" actId="1076"/>
          <ac:spMkLst>
            <pc:docMk/>
            <pc:sldMk cId="3236016482" sldId="259"/>
            <ac:spMk id="38" creationId="{FDB75682-BF75-4616-8793-230146F30502}"/>
          </ac:spMkLst>
        </pc:spChg>
        <pc:spChg chg="add mod">
          <ac:chgData name="" userId="3c60074dca7885df" providerId="LiveId" clId="{7CD7BEE2-2952-4647-95D9-64BF46001022}" dt="2021-12-11T06:30:00.510" v="387" actId="20577"/>
          <ac:spMkLst>
            <pc:docMk/>
            <pc:sldMk cId="3236016482" sldId="259"/>
            <ac:spMk id="39" creationId="{4D9E5B0C-A912-4007-8DD1-6BC0330886AB}"/>
          </ac:spMkLst>
        </pc:spChg>
        <pc:spChg chg="add mod">
          <ac:chgData name="" userId="3c60074dca7885df" providerId="LiveId" clId="{7CD7BEE2-2952-4647-95D9-64BF46001022}" dt="2021-12-11T06:30:06.310" v="389" actId="1076"/>
          <ac:spMkLst>
            <pc:docMk/>
            <pc:sldMk cId="3236016482" sldId="259"/>
            <ac:spMk id="40" creationId="{9E03643F-2A36-48C4-B3A7-476567D4620D}"/>
          </ac:spMkLst>
        </pc:spChg>
        <pc:spChg chg="add mod">
          <ac:chgData name="" userId="3c60074dca7885df" providerId="LiveId" clId="{7CD7BEE2-2952-4647-95D9-64BF46001022}" dt="2021-12-11T06:30:12.294" v="391" actId="1076"/>
          <ac:spMkLst>
            <pc:docMk/>
            <pc:sldMk cId="3236016482" sldId="259"/>
            <ac:spMk id="41" creationId="{3F81B066-D8DC-4EF2-838E-E6201927D9C5}"/>
          </ac:spMkLst>
        </pc:spChg>
        <pc:spChg chg="add mod">
          <ac:chgData name="" userId="3c60074dca7885df" providerId="LiveId" clId="{7CD7BEE2-2952-4647-95D9-64BF46001022}" dt="2021-12-11T06:30:43.206" v="394" actId="1076"/>
          <ac:spMkLst>
            <pc:docMk/>
            <pc:sldMk cId="3236016482" sldId="259"/>
            <ac:spMk id="42" creationId="{9E236C91-0709-4295-A92C-D6D16959A1F9}"/>
          </ac:spMkLst>
        </pc:spChg>
        <pc:spChg chg="add mod">
          <ac:chgData name="" userId="3c60074dca7885df" providerId="LiveId" clId="{7CD7BEE2-2952-4647-95D9-64BF46001022}" dt="2021-12-11T06:31:37.360" v="401" actId="1037"/>
          <ac:spMkLst>
            <pc:docMk/>
            <pc:sldMk cId="3236016482" sldId="259"/>
            <ac:spMk id="43" creationId="{E4AC1E7E-994E-406F-BA0B-9290ECBE2CC7}"/>
          </ac:spMkLst>
        </pc:spChg>
        <pc:spChg chg="add mod">
          <ac:chgData name="" userId="3c60074dca7885df" providerId="LiveId" clId="{7CD7BEE2-2952-4647-95D9-64BF46001022}" dt="2021-12-11T06:30:54.808" v="398" actId="1076"/>
          <ac:spMkLst>
            <pc:docMk/>
            <pc:sldMk cId="3236016482" sldId="259"/>
            <ac:spMk id="44" creationId="{E05E2417-46F7-4D8F-99A4-55C65F9B4220}"/>
          </ac:spMkLst>
        </pc:spChg>
        <pc:spChg chg="add mod">
          <ac:chgData name="" userId="3c60074dca7885df" providerId="LiveId" clId="{7CD7BEE2-2952-4647-95D9-64BF46001022}" dt="2021-12-11T06:32:03.631" v="403" actId="1076"/>
          <ac:spMkLst>
            <pc:docMk/>
            <pc:sldMk cId="3236016482" sldId="259"/>
            <ac:spMk id="45" creationId="{F8FF66DE-6E85-4C2D-9AFB-3FB09535DDFE}"/>
          </ac:spMkLst>
        </pc:spChg>
        <pc:spChg chg="add mod">
          <ac:chgData name="" userId="3c60074dca7885df" providerId="LiveId" clId="{7CD7BEE2-2952-4647-95D9-64BF46001022}" dt="2021-12-11T06:32:09.910" v="405" actId="1076"/>
          <ac:spMkLst>
            <pc:docMk/>
            <pc:sldMk cId="3236016482" sldId="259"/>
            <ac:spMk id="46" creationId="{7B9C3358-D462-45ED-83DB-6EA5C0085126}"/>
          </ac:spMkLst>
        </pc:spChg>
        <pc:spChg chg="add mod">
          <ac:chgData name="" userId="3c60074dca7885df" providerId="LiveId" clId="{7CD7BEE2-2952-4647-95D9-64BF46001022}" dt="2021-12-11T06:32:15.574" v="407" actId="1076"/>
          <ac:spMkLst>
            <pc:docMk/>
            <pc:sldMk cId="3236016482" sldId="259"/>
            <ac:spMk id="47" creationId="{6923460E-92C0-4020-99CA-666FCFFE5BF8}"/>
          </ac:spMkLst>
        </pc:spChg>
        <pc:spChg chg="add mod">
          <ac:chgData name="" userId="3c60074dca7885df" providerId="LiveId" clId="{7CD7BEE2-2952-4647-95D9-64BF46001022}" dt="2021-12-11T06:32:54.038" v="409" actId="1076"/>
          <ac:spMkLst>
            <pc:docMk/>
            <pc:sldMk cId="3236016482" sldId="259"/>
            <ac:spMk id="48" creationId="{17146CEB-51AF-4640-BBBD-A580C4CF9DEF}"/>
          </ac:spMkLst>
        </pc:spChg>
        <pc:spChg chg="add mod">
          <ac:chgData name="" userId="3c60074dca7885df" providerId="LiveId" clId="{7CD7BEE2-2952-4647-95D9-64BF46001022}" dt="2021-12-11T06:32:59.214" v="411" actId="1076"/>
          <ac:spMkLst>
            <pc:docMk/>
            <pc:sldMk cId="3236016482" sldId="259"/>
            <ac:spMk id="49" creationId="{08FB8972-5C6F-408B-AC4F-76419BA2C7B9}"/>
          </ac:spMkLst>
        </pc:spChg>
        <pc:spChg chg="add mod">
          <ac:chgData name="" userId="3c60074dca7885df" providerId="LiveId" clId="{7CD7BEE2-2952-4647-95D9-64BF46001022}" dt="2021-12-11T06:33:25.296" v="422" actId="1035"/>
          <ac:spMkLst>
            <pc:docMk/>
            <pc:sldMk cId="3236016482" sldId="259"/>
            <ac:spMk id="50" creationId="{BACCEFDD-D035-4C02-AA3E-7957CAFA52E8}"/>
          </ac:spMkLst>
        </pc:spChg>
        <pc:spChg chg="add mod">
          <ac:chgData name="" userId="3c60074dca7885df" providerId="LiveId" clId="{7CD7BEE2-2952-4647-95D9-64BF46001022}" dt="2021-12-11T06:33:28.160" v="423" actId="1035"/>
          <ac:spMkLst>
            <pc:docMk/>
            <pc:sldMk cId="3236016482" sldId="259"/>
            <ac:spMk id="51" creationId="{EF3892F6-D4EB-44B8-9B1F-7CC6C27187DA}"/>
          </ac:spMkLst>
        </pc:spChg>
        <pc:spChg chg="add mod">
          <ac:chgData name="" userId="3c60074dca7885df" providerId="LiveId" clId="{7CD7BEE2-2952-4647-95D9-64BF46001022}" dt="2021-12-11T06:33:31.552" v="425" actId="1037"/>
          <ac:spMkLst>
            <pc:docMk/>
            <pc:sldMk cId="3236016482" sldId="259"/>
            <ac:spMk id="52" creationId="{E55BA990-2C4A-4139-BF78-E809A8A94A7E}"/>
          </ac:spMkLst>
        </pc:spChg>
        <pc:picChg chg="add mod modCrop">
          <ac:chgData name="" userId="3c60074dca7885df" providerId="LiveId" clId="{7CD7BEE2-2952-4647-95D9-64BF46001022}" dt="2021-12-11T06:19:20.410" v="289" actId="732"/>
          <ac:picMkLst>
            <pc:docMk/>
            <pc:sldMk cId="3236016482" sldId="259"/>
            <ac:picMk id="9" creationId="{D0E7EE70-95B9-41B8-9A2C-95D422A0BD66}"/>
          </ac:picMkLst>
        </pc:picChg>
        <pc:picChg chg="add mod modCrop">
          <ac:chgData name="" userId="3c60074dca7885df" providerId="LiveId" clId="{7CD7BEE2-2952-4647-95D9-64BF46001022}" dt="2021-12-11T06:24:08.908" v="319" actId="732"/>
          <ac:picMkLst>
            <pc:docMk/>
            <pc:sldMk cId="3236016482" sldId="259"/>
            <ac:picMk id="19" creationId="{D6811FE4-13D3-405E-B8F2-5E43FE2C6095}"/>
          </ac:picMkLst>
        </pc:picChg>
        <pc:picChg chg="add mod">
          <ac:chgData name="" userId="3c60074dca7885df" providerId="LiveId" clId="{7CD7BEE2-2952-4647-95D9-64BF46001022}" dt="2021-12-11T06:24:55.396" v="331" actId="1076"/>
          <ac:picMkLst>
            <pc:docMk/>
            <pc:sldMk cId="3236016482" sldId="259"/>
            <ac:picMk id="20" creationId="{26BFFACA-5EE2-4E6C-831F-711BA6806467}"/>
          </ac:picMkLst>
        </pc:picChg>
        <pc:picChg chg="add mod">
          <ac:chgData name="" userId="3c60074dca7885df" providerId="LiveId" clId="{7CD7BEE2-2952-4647-95D9-64BF46001022}" dt="2021-12-11T06:24:56.500" v="332" actId="1076"/>
          <ac:picMkLst>
            <pc:docMk/>
            <pc:sldMk cId="3236016482" sldId="259"/>
            <ac:picMk id="21" creationId="{DAB0D934-7A79-4259-9A89-E1DB3C50FE8B}"/>
          </ac:picMkLst>
        </pc:picChg>
        <pc:picChg chg="add mod">
          <ac:chgData name="" userId="3c60074dca7885df" providerId="LiveId" clId="{7CD7BEE2-2952-4647-95D9-64BF46001022}" dt="2021-12-11T06:24:57.707" v="333" actId="1076"/>
          <ac:picMkLst>
            <pc:docMk/>
            <pc:sldMk cId="3236016482" sldId="259"/>
            <ac:picMk id="22" creationId="{56F90618-B3FB-48C6-B413-B6B5DA675DB3}"/>
          </ac:picMkLst>
        </pc:picChg>
        <pc:picChg chg="add mod modCrop">
          <ac:chgData name="" userId="3c60074dca7885df" providerId="LiveId" clId="{7CD7BEE2-2952-4647-95D9-64BF46001022}" dt="2021-12-11T06:30:32.606" v="393" actId="732"/>
          <ac:picMkLst>
            <pc:docMk/>
            <pc:sldMk cId="3236016482" sldId="259"/>
            <ac:picMk id="23" creationId="{B6C41102-9641-4CF0-8310-16790654B40B}"/>
          </ac:picMkLst>
        </pc:picChg>
      </pc:sldChg>
      <pc:sldChg chg="delSp modSp add del">
        <pc:chgData name="" userId="3c60074dca7885df" providerId="LiveId" clId="{7CD7BEE2-2952-4647-95D9-64BF46001022}" dt="2021-12-11T06:44:44.839" v="727" actId="2696"/>
        <pc:sldMkLst>
          <pc:docMk/>
          <pc:sldMk cId="1862054581" sldId="260"/>
        </pc:sldMkLst>
        <pc:spChg chg="mod">
          <ac:chgData name="" userId="3c60074dca7885df" providerId="LiveId" clId="{7CD7BEE2-2952-4647-95D9-64BF46001022}" dt="2021-12-11T06:44:34.995" v="726" actId="20577"/>
          <ac:spMkLst>
            <pc:docMk/>
            <pc:sldMk cId="1862054581" sldId="260"/>
            <ac:spMk id="2" creationId="{6692AACA-865E-442C-93CF-D30A09C496E7}"/>
          </ac:spMkLst>
        </pc:spChg>
        <pc:spChg chg="del">
          <ac:chgData name="" userId="3c60074dca7885df" providerId="LiveId" clId="{7CD7BEE2-2952-4647-95D9-64BF46001022}" dt="2021-12-11T06:42:37.396" v="698"/>
          <ac:spMkLst>
            <pc:docMk/>
            <pc:sldMk cId="1862054581" sldId="260"/>
            <ac:spMk id="5" creationId="{C05D5A93-C0CE-4D30-8144-3B3BCF0DC9B7}"/>
          </ac:spMkLst>
        </pc:spChg>
      </pc:sldChg>
      <pc:sldChg chg="modSp add del">
        <pc:chgData name="" userId="3c60074dca7885df" providerId="LiveId" clId="{7CD7BEE2-2952-4647-95D9-64BF46001022}" dt="2021-12-11T06:36:24.104" v="441" actId="2696"/>
        <pc:sldMkLst>
          <pc:docMk/>
          <pc:sldMk cId="3282725392" sldId="260"/>
        </pc:sldMkLst>
        <pc:spChg chg="mod">
          <ac:chgData name="" userId="3c60074dca7885df" providerId="LiveId" clId="{7CD7BEE2-2952-4647-95D9-64BF46001022}" dt="2021-12-11T06:35:50.752" v="440" actId="20577"/>
          <ac:spMkLst>
            <pc:docMk/>
            <pc:sldMk cId="3282725392" sldId="260"/>
            <ac:spMk id="2" creationId="{2B57272D-60DB-4B8A-AD9D-1518A5BBB86F}"/>
          </ac:spMkLst>
        </pc:spChg>
      </pc:sldChg>
      <pc:sldChg chg="addSp modSp add">
        <pc:chgData name="" userId="3c60074dca7885df" providerId="LiveId" clId="{7CD7BEE2-2952-4647-95D9-64BF46001022}" dt="2021-12-11T06:42:56.867" v="718" actId="20577"/>
        <pc:sldMkLst>
          <pc:docMk/>
          <pc:sldMk cId="1730695219" sldId="261"/>
        </pc:sldMkLst>
        <pc:spChg chg="add mod">
          <ac:chgData name="" userId="3c60074dca7885df" providerId="LiveId" clId="{7CD7BEE2-2952-4647-95D9-64BF46001022}" dt="2021-12-11T06:42:56.867" v="718" actId="20577"/>
          <ac:spMkLst>
            <pc:docMk/>
            <pc:sldMk cId="1730695219" sldId="261"/>
            <ac:spMk id="2" creationId="{820FBF1F-D0BD-4A55-8A69-28F642445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79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854D-EA11-4B5A-BAF8-6E04D4D6D915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EDD87E-3311-4AD1-B370-5632F5326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B664D-1803-46BA-9D70-3973A524E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1" y="1767931"/>
            <a:ext cx="11047412" cy="2293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of principal component analysis in portfolio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C16110-1956-4964-8B41-0AF4A7CD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453" y="4396379"/>
            <a:ext cx="8915399" cy="1126283"/>
          </a:xfrm>
        </p:spPr>
        <p:txBody>
          <a:bodyPr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Group7 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Luo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zehui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Qichao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88874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"/>
    </mc:Choice>
    <mc:Fallback>
      <p:transition spd="slow" advTm="62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EF1B5E07-EEB2-4E55-8360-23BFEF7C7284}"/>
              </a:ext>
            </a:extLst>
          </p:cNvPr>
          <p:cNvCxnSpPr>
            <a:cxnSpLocks/>
          </p:cNvCxnSpPr>
          <p:nvPr/>
        </p:nvCxnSpPr>
        <p:spPr>
          <a:xfrm>
            <a:off x="6062857" y="62144"/>
            <a:ext cx="0" cy="679585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56C45BC-3234-4407-930E-40F338BA17AE}"/>
              </a:ext>
            </a:extLst>
          </p:cNvPr>
          <p:cNvSpPr txBox="1"/>
          <p:nvPr/>
        </p:nvSpPr>
        <p:spPr>
          <a:xfrm>
            <a:off x="2735210" y="31619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7699004-C59E-49BA-BA70-7EBD19D7F564}"/>
              </a:ext>
            </a:extLst>
          </p:cNvPr>
          <p:cNvSpPr txBox="1"/>
          <p:nvPr/>
        </p:nvSpPr>
        <p:spPr>
          <a:xfrm>
            <a:off x="7184402" y="31619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Covariance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xmlns="" id="{604995BC-FB6A-4CB7-B254-112D7F2F3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5" y="577808"/>
            <a:ext cx="4010930" cy="3342443"/>
          </a:xfrm>
          <a:prstGeom prst="rect">
            <a:avLst/>
          </a:prstGeom>
        </p:spPr>
      </p:pic>
      <p:pic>
        <p:nvPicPr>
          <p:cNvPr id="12" name="内容占位符 2">
            <a:extLst>
              <a:ext uri="{FF2B5EF4-FFF2-40B4-BE49-F238E27FC236}">
                <a16:creationId xmlns:a16="http://schemas.microsoft.com/office/drawing/2014/main" xmlns="" id="{50A2EB20-D711-41C6-9074-97BB76F91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7" y="3429000"/>
            <a:ext cx="4010931" cy="3342443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2DDE260-39C9-4612-BEB5-D8DABCE1F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39" y="577809"/>
            <a:ext cx="4010930" cy="33424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99C89F0-CB7D-4D6E-B724-F59463E12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39" y="3429000"/>
            <a:ext cx="4090532" cy="34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"/>
    </mc:Choice>
    <mc:Fallback>
      <p:transition spd="slow" advTm="44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2" y="1282791"/>
            <a:ext cx="4554276" cy="379523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DEFE13-C307-4C59-A3B6-BBCAE8957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04" y="1152067"/>
            <a:ext cx="4868012" cy="40566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6CCF79C-A0F4-41F3-A44B-FB01ACAFE945}"/>
              </a:ext>
            </a:extLst>
          </p:cNvPr>
          <p:cNvSpPr txBox="1"/>
          <p:nvPr/>
        </p:nvSpPr>
        <p:spPr>
          <a:xfrm>
            <a:off x="2333287" y="759571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B5AE1F3-0833-4C86-A441-BD3A5BBA6762}"/>
              </a:ext>
            </a:extLst>
          </p:cNvPr>
          <p:cNvSpPr txBox="1"/>
          <p:nvPr/>
        </p:nvSpPr>
        <p:spPr>
          <a:xfrm>
            <a:off x="7892202" y="759571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Covariance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F003880-A59B-4E08-BDC5-1FD99EB9DADF}"/>
              </a:ext>
            </a:extLst>
          </p:cNvPr>
          <p:cNvSpPr txBox="1"/>
          <p:nvPr/>
        </p:nvSpPr>
        <p:spPr>
          <a:xfrm>
            <a:off x="2333287" y="5462740"/>
            <a:ext cx="7737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can find correlation is better than covariance, as the figures of components calculated by correlation matrix are more divergent.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10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7"/>
    </mc:Choice>
    <mc:Fallback>
      <p:transition spd="slow" advTm="47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EADD9C7-363A-4E64-86A9-6DDAED11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24" y="2788444"/>
            <a:ext cx="8912225" cy="128111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Plots of principal portfolios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42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79"/>
    </mc:Choice>
    <mc:Fallback>
      <p:transition spd="slow" advTm="997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85" y="1141184"/>
            <a:ext cx="3700230" cy="2287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11513EB-C101-47D1-A73D-E023194E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28" y="3771759"/>
            <a:ext cx="3759473" cy="21053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C1C00E0-AD3F-43C0-BBD5-8220102FA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85" y="3688672"/>
            <a:ext cx="3928994" cy="21883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9CF4700-CCF8-450A-9A7D-1FBA77B09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73" y="1272662"/>
            <a:ext cx="3593628" cy="21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5"/>
    </mc:Choice>
    <mc:Fallback>
      <p:transition spd="slow" advTm="970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97" y="1439591"/>
            <a:ext cx="3792905" cy="20515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61" y="1339759"/>
            <a:ext cx="4047902" cy="21513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F7A837A-58C2-430A-BDA2-9D3BEDD23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25" y="3825863"/>
            <a:ext cx="3942773" cy="2435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A49F0C0-168C-4B2F-86AB-1C0B0704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98" y="3825863"/>
            <a:ext cx="3792904" cy="2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72"/>
    </mc:Choice>
    <mc:Fallback>
      <p:transition spd="slow" advTm="3467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25" y="1187761"/>
            <a:ext cx="4724274" cy="32219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1E265DA-97F6-496F-9D09-57283E66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12" y="1361330"/>
            <a:ext cx="4858428" cy="3048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51FB44D-7DF2-47F3-9762-A6F18A0A23B3}"/>
              </a:ext>
            </a:extLst>
          </p:cNvPr>
          <p:cNvSpPr txBox="1"/>
          <p:nvPr/>
        </p:nvSpPr>
        <p:spPr>
          <a:xfrm>
            <a:off x="2024110" y="5095783"/>
            <a:ext cx="8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can find that the portfolios generated by component3, component7, and component9 are relatively opposite trends from the others.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91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"/>
    </mc:Choice>
    <mc:Fallback>
      <p:transition spd="slow" advTm="3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222A38C-3F70-493C-933C-03440D68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966" y="3048583"/>
            <a:ext cx="8886548" cy="76083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performance of different portfolios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1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77"/>
    </mc:Choice>
    <mc:Fallback>
      <p:transition spd="slow" advTm="1337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10175" y="1460207"/>
            <a:ext cx="7731806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1/N—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stocks                 (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EWS)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Risk Parity—stocks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(RE)</a:t>
            </a: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1/N—principals            (EWP)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Risk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Parity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principals  (DRP) 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4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802"/>
    </mc:Choice>
    <mc:Fallback>
      <p:transition spd="slow" advTm="4780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25" y="1429113"/>
            <a:ext cx="8614615" cy="4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57"/>
    </mc:Choice>
    <mc:Fallback>
      <p:transition spd="slow" advTm="6635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76" y="1208261"/>
            <a:ext cx="9744972" cy="383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6411" y="5176673"/>
            <a:ext cx="706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holding time is too long, which makes the Sharpe ratio to be less than 0 for all the strategies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31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90"/>
    </mc:Choice>
    <mc:Fallback>
      <p:transition spd="slow" advTm="786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4C68A1B-5350-4EB9-B83B-D62301009D6D}"/>
              </a:ext>
            </a:extLst>
          </p:cNvPr>
          <p:cNvSpPr txBox="1">
            <a:spLocks/>
          </p:cNvSpPr>
          <p:nvPr/>
        </p:nvSpPr>
        <p:spPr>
          <a:xfrm>
            <a:off x="4813055" y="3015453"/>
            <a:ext cx="2565889" cy="827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17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"/>
    </mc:Choice>
    <mc:Fallback>
      <p:transition spd="slow" advTm="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20FBF1F-D0BD-4A55-8A69-28F642445E48}"/>
              </a:ext>
            </a:extLst>
          </p:cNvPr>
          <p:cNvSpPr/>
          <p:nvPr/>
        </p:nvSpPr>
        <p:spPr>
          <a:xfrm>
            <a:off x="3971864" y="2967335"/>
            <a:ext cx="4248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69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9"/>
    </mc:Choice>
    <mc:Fallback>
      <p:transition spd="slow" advTm="5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0097" y="2044823"/>
            <a:ext cx="7731806" cy="377762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ASX200 stock index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range 2002/9/24-2021/11/29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 stocks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3496 trading days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fields 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25DB059-99BC-4C93-9FF6-0DC5064ABD73}"/>
              </a:ext>
            </a:extLst>
          </p:cNvPr>
          <p:cNvSpPr txBox="1"/>
          <p:nvPr/>
        </p:nvSpPr>
        <p:spPr>
          <a:xfrm>
            <a:off x="3188563" y="335958"/>
            <a:ext cx="5814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42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"/>
    </mc:Choice>
    <mc:Fallback>
      <p:transition spd="slow" advTm="1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40960"/>
              </p:ext>
            </p:extLst>
          </p:nvPr>
        </p:nvGraphicFramePr>
        <p:xfrm>
          <a:off x="2346793" y="1933869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Industries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 of stocks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Basic Materials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Consumer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Goods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Financials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Care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Industrials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Oil &amp; Gas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Technology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Telecommunicationss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Utilities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023671" y="1109272"/>
            <a:ext cx="8774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component stocks of the ASX200 index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0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"/>
    </mc:Choice>
    <mc:Fallback>
      <p:transition spd="slow" advTm="2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xmlns="" id="{A9CB9DCA-F711-4714-8DF8-6230EBC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89" y="2777259"/>
            <a:ext cx="9704720" cy="1303481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Choose number of components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1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"/>
    </mc:Choice>
    <mc:Fallback>
      <p:transition spd="slow" advTm="6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3" y="1294867"/>
            <a:ext cx="8144656" cy="5563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22838" y="961156"/>
            <a:ext cx="2326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Variance </a:t>
            </a:r>
          </a:p>
        </p:txBody>
      </p:sp>
    </p:spTree>
    <p:extLst>
      <p:ext uri="{BB962C8B-B14F-4D97-AF65-F5344CB8AC3E}">
        <p14:creationId xmlns:p14="http://schemas.microsoft.com/office/powerpoint/2010/main" val="361462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2"/>
    </mc:Choice>
    <mc:Fallback>
      <p:transition spd="slow" advTm="37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73" y="1643671"/>
            <a:ext cx="11065827" cy="3289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2854" y="1274339"/>
            <a:ext cx="145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Kaiser’s rule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56965" y="5527923"/>
            <a:ext cx="927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the above three strategies, we should retain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components.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43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"/>
    </mc:Choice>
    <mc:Fallback>
      <p:transition spd="slow" advTm="3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F908E3-7FB0-4B45-8705-8C2FF9DE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69" y="2921428"/>
            <a:ext cx="9889724" cy="1015143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Eigenvectors of 10 components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1375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"/>
    </mc:Choice>
    <mc:Fallback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29" y="613812"/>
            <a:ext cx="3935767" cy="3279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260737F-5FF0-4532-A745-45D25D60C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08" y="577809"/>
            <a:ext cx="4010931" cy="3342442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xmlns="" id="{F95D9223-6A17-478C-BB6D-ECA7E6AB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5" y="3515557"/>
            <a:ext cx="4010931" cy="334244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291279E-C0BA-488E-B872-593317AB4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7" y="3515558"/>
            <a:ext cx="4010930" cy="334244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EF1B5E07-EEB2-4E55-8360-23BFEF7C7284}"/>
              </a:ext>
            </a:extLst>
          </p:cNvPr>
          <p:cNvCxnSpPr>
            <a:cxnSpLocks/>
          </p:cNvCxnSpPr>
          <p:nvPr/>
        </p:nvCxnSpPr>
        <p:spPr>
          <a:xfrm>
            <a:off x="6030306" y="88777"/>
            <a:ext cx="0" cy="679585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56C45BC-3234-4407-930E-40F338BA17AE}"/>
              </a:ext>
            </a:extLst>
          </p:cNvPr>
          <p:cNvSpPr txBox="1"/>
          <p:nvPr/>
        </p:nvSpPr>
        <p:spPr>
          <a:xfrm>
            <a:off x="2735210" y="31619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7699004-C59E-49BA-BA70-7EBD19D7F564}"/>
              </a:ext>
            </a:extLst>
          </p:cNvPr>
          <p:cNvSpPr txBox="1"/>
          <p:nvPr/>
        </p:nvSpPr>
        <p:spPr>
          <a:xfrm>
            <a:off x="7184402" y="31619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Covariance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38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"/>
    </mc:Choice>
    <mc:Fallback>
      <p:transition spd="slow" advTm="44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191</Words>
  <Application>Microsoft Office PowerPoint</Application>
  <PresentationFormat>宽屏</PresentationFormat>
  <Paragraphs>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幼圆</vt:lpstr>
      <vt:lpstr>Arial</vt:lpstr>
      <vt:lpstr>Century Gothic</vt:lpstr>
      <vt:lpstr>Times New Roman</vt:lpstr>
      <vt:lpstr>Wingdings 3</vt:lpstr>
      <vt:lpstr>Wisp</vt:lpstr>
      <vt:lpstr>Application of principal component analysis in portfolio management</vt:lpstr>
      <vt:lpstr>PowerPoint 演示文稿</vt:lpstr>
      <vt:lpstr>PowerPoint 演示文稿</vt:lpstr>
      <vt:lpstr>PowerPoint 演示文稿</vt:lpstr>
      <vt:lpstr>Choose number of components</vt:lpstr>
      <vt:lpstr>PowerPoint 演示文稿</vt:lpstr>
      <vt:lpstr>PowerPoint 演示文稿</vt:lpstr>
      <vt:lpstr>Eigenvectors of 10 components</vt:lpstr>
      <vt:lpstr>PowerPoint 演示文稿</vt:lpstr>
      <vt:lpstr>PowerPoint 演示文稿</vt:lpstr>
      <vt:lpstr>PowerPoint 演示文稿</vt:lpstr>
      <vt:lpstr>Plots of principal portfolios</vt:lpstr>
      <vt:lpstr>PowerPoint 演示文稿</vt:lpstr>
      <vt:lpstr>PowerPoint 演示文稿</vt:lpstr>
      <vt:lpstr>PowerPoint 演示文稿</vt:lpstr>
      <vt:lpstr>The performance of different portfolios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Final Project</dc:title>
  <dc:creator>HKUST, Library Guest Login</dc:creator>
  <cp:lastModifiedBy>1023920870@qq.com</cp:lastModifiedBy>
  <cp:revision>24</cp:revision>
  <dcterms:created xsi:type="dcterms:W3CDTF">2021-12-11T05:59:59Z</dcterms:created>
  <dcterms:modified xsi:type="dcterms:W3CDTF">2021-12-17T09:11:14Z</dcterms:modified>
</cp:coreProperties>
</file>