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522" y="770662"/>
            <a:ext cx="9476792" cy="102367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Topic : Predicting Customer Booking Intent for British Airways Using Machine Learning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GB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45D36-C16D-F0E5-3581-18769A10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2" y="79733"/>
            <a:ext cx="9949543" cy="107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229E95-51BB-82D3-76F6-89D07BE9D0D3}"/>
              </a:ext>
            </a:extLst>
          </p:cNvPr>
          <p:cNvSpPr txBox="1"/>
          <p:nvPr/>
        </p:nvSpPr>
        <p:spPr>
          <a:xfrm>
            <a:off x="0" y="1720568"/>
            <a:ext cx="394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  <a:latin typeface="Amasis MT Pro Black" panose="02040A04050005020304" pitchFamily="18" charset="0"/>
              </a:rPr>
              <a:t>MODEL PERFORMANCE</a:t>
            </a:r>
            <a:endParaRPr lang="de-DE" b="1" dirty="0">
              <a:solidFill>
                <a:srgbClr val="002060"/>
              </a:solidFill>
              <a:highlight>
                <a:srgbClr val="C0C0C0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8AF37-8595-B6E6-8EBE-747C4D995257}"/>
              </a:ext>
            </a:extLst>
          </p:cNvPr>
          <p:cNvSpPr txBox="1"/>
          <p:nvPr/>
        </p:nvSpPr>
        <p:spPr>
          <a:xfrm>
            <a:off x="0" y="288601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  <a:latin typeface="Amasis MT Pro Black" panose="02040A04050005020304" pitchFamily="18" charset="0"/>
              </a:rPr>
              <a:t> CROSS VALIDATION METRIC AND VISUALIZATION REPORT</a:t>
            </a:r>
            <a:endParaRPr lang="de-DE" b="1" dirty="0">
              <a:solidFill>
                <a:srgbClr val="002060"/>
              </a:solidFill>
              <a:highlight>
                <a:srgbClr val="C0C0C0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FA74C2-7EB6-14BE-9153-E138F437A631}"/>
              </a:ext>
            </a:extLst>
          </p:cNvPr>
          <p:cNvSpPr/>
          <p:nvPr/>
        </p:nvSpPr>
        <p:spPr>
          <a:xfrm>
            <a:off x="475861" y="2090057"/>
            <a:ext cx="3107094" cy="6438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F858A-E5AB-C062-AEA1-1BA71EA9F110}"/>
              </a:ext>
            </a:extLst>
          </p:cNvPr>
          <p:cNvSpPr txBox="1"/>
          <p:nvPr/>
        </p:nvSpPr>
        <p:spPr>
          <a:xfrm>
            <a:off x="658585" y="2149094"/>
            <a:ext cx="3353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Training Score : 99.91%</a:t>
            </a:r>
          </a:p>
          <a:p>
            <a:r>
              <a:rPr lang="en-US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 Score : 95.97%</a:t>
            </a:r>
            <a:endParaRPr lang="de-DE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C684F4-F325-9BE5-1F0C-2EC74734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0" y="3684500"/>
            <a:ext cx="2678946" cy="2653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5B2A94-75E6-BE3C-3351-B27E16B5FCB5}"/>
              </a:ext>
            </a:extLst>
          </p:cNvPr>
          <p:cNvSpPr txBox="1"/>
          <p:nvPr/>
        </p:nvSpPr>
        <p:spPr>
          <a:xfrm>
            <a:off x="7205185" y="328483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C0C0C0"/>
                </a:highlight>
                <a:latin typeface="Amasis MT Pro Black" panose="02040A04050005020304" pitchFamily="18" charset="0"/>
              </a:rPr>
              <a:t> 5 MOST IMPOTANT FEATURES</a:t>
            </a:r>
            <a:endParaRPr lang="de-DE" b="1" dirty="0">
              <a:solidFill>
                <a:srgbClr val="002060"/>
              </a:solidFill>
              <a:highlight>
                <a:srgbClr val="C0C0C0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11895-5052-24A6-CF6C-70BCAB7A1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398" y="3469496"/>
            <a:ext cx="5189040" cy="3136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20A1E-ABC8-82F5-113F-4D1BB79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178" y="3793639"/>
            <a:ext cx="2588272" cy="25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Topic : Predicting Customer Booking Intent for British Airways Using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Samsung</cp:lastModifiedBy>
  <cp:revision>34</cp:revision>
  <dcterms:created xsi:type="dcterms:W3CDTF">2022-12-06T11:13:27Z</dcterms:created>
  <dcterms:modified xsi:type="dcterms:W3CDTF">2025-04-23T00:36:16Z</dcterms:modified>
</cp:coreProperties>
</file>