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0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97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902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6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32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9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1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8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116A-E59D-4108-B1C1-54238B3344E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E0460A-876B-4974-9929-901018DD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Food-Sales-Prediction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Where are people buying their food?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begin?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9" y="1480911"/>
            <a:ext cx="4528079" cy="283303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72" y="1480912"/>
            <a:ext cx="4888774" cy="28330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8279" y="4621427"/>
            <a:ext cx="8128013" cy="708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8279" y="4621427"/>
            <a:ext cx="10091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characteristics correlate the best with Sales?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Item MRP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Outlet is selling more?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33" y="2100244"/>
            <a:ext cx="3896269" cy="3334215"/>
          </a:xfrm>
        </p:spPr>
      </p:pic>
      <p:sp>
        <p:nvSpPr>
          <p:cNvPr id="5" name="Rectangle 4"/>
          <p:cNvSpPr/>
          <p:nvPr/>
        </p:nvSpPr>
        <p:spPr>
          <a:xfrm>
            <a:off x="799070" y="2100244"/>
            <a:ext cx="4085967" cy="2158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9069" y="2302440"/>
            <a:ext cx="4085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Kinds of Outlets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 of Outlets were not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Supermarket Type 3 has highest sales</a:t>
            </a:r>
          </a:p>
        </p:txBody>
      </p:sp>
    </p:spTree>
    <p:extLst>
      <p:ext uri="{BB962C8B-B14F-4D97-AF65-F5344CB8AC3E}">
        <p14:creationId xmlns:p14="http://schemas.microsoft.com/office/powerpoint/2010/main" val="39900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increasing profits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22" y="1905000"/>
            <a:ext cx="4124901" cy="26673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767132"/>
            <a:ext cx="3258005" cy="31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51" y="3071975"/>
            <a:ext cx="3238952" cy="333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324847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come to these conclusions?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Deciding on which model to use: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3773" y="2594919"/>
            <a:ext cx="6450227" cy="3995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85535" y="2594919"/>
            <a:ext cx="44813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/>
              <a:t>Training: 0.561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/>
              <a:t>Test: </a:t>
            </a:r>
            <a:r>
              <a:rPr lang="en-US" baseline="30000" dirty="0" smtClean="0"/>
              <a:t>0.567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RMSE</a:t>
            </a:r>
            <a:endParaRPr lang="en-US" baseline="30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 smtClean="0"/>
              <a:t>Training:1139.32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 smtClean="0"/>
              <a:t>Test: 1092.52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3773" y="4744995"/>
            <a:ext cx="44978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Tree: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/>
              <a:t>Training: </a:t>
            </a:r>
            <a:r>
              <a:rPr lang="en-US" baseline="30000" dirty="0" smtClean="0"/>
              <a:t>0.999</a:t>
            </a:r>
            <a:endParaRPr lang="en-US" baseline="30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/>
              <a:t>Test: </a:t>
            </a:r>
            <a:r>
              <a:rPr lang="en-US" baseline="30000" dirty="0" smtClean="0"/>
              <a:t>0.175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  <a:endParaRPr lang="en-US" baseline="30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 smtClean="0"/>
              <a:t>Training: 21.16</a:t>
            </a:r>
            <a:endParaRPr lang="en-US" baseline="30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/>
              <a:t>Test: </a:t>
            </a:r>
            <a:r>
              <a:rPr lang="en-US" baseline="30000" dirty="0" smtClean="0"/>
              <a:t>1508.30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4941" y="2636109"/>
            <a:ext cx="40530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Bagged Trees: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/>
              <a:t>Training</a:t>
            </a:r>
            <a:r>
              <a:rPr lang="en-US" baseline="30000" dirty="0" smtClean="0"/>
              <a:t>: 0.914 </a:t>
            </a:r>
            <a:endParaRPr lang="en-US" baseline="30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/>
              <a:t>Test: </a:t>
            </a:r>
            <a:r>
              <a:rPr lang="en-US" baseline="30000" dirty="0" smtClean="0"/>
              <a:t>0.486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  <a:endParaRPr lang="en-US" baseline="30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 smtClean="0"/>
              <a:t>Training: 503.62</a:t>
            </a:r>
            <a:endParaRPr lang="en-US" baseline="30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/>
              <a:t>Test: </a:t>
            </a:r>
            <a:r>
              <a:rPr lang="en-US" baseline="30000" dirty="0" smtClean="0"/>
              <a:t>1190.55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66703" y="4744995"/>
            <a:ext cx="40942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/>
              <a:t>Training: </a:t>
            </a:r>
            <a:r>
              <a:rPr lang="en-US" baseline="30000" dirty="0" smtClean="0"/>
              <a:t>0.914</a:t>
            </a:r>
            <a:endParaRPr lang="en-US" baseline="30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/>
              <a:t>Test: </a:t>
            </a:r>
            <a:r>
              <a:rPr lang="en-US" baseline="30000" dirty="0" smtClean="0"/>
              <a:t>0.486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  <a:endParaRPr lang="en-US" baseline="30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 smtClean="0"/>
              <a:t>Training: 1074.67</a:t>
            </a:r>
            <a:endParaRPr lang="en-US" baseline="30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aseline="30000" dirty="0"/>
              <a:t>Test: </a:t>
            </a:r>
            <a:r>
              <a:rPr lang="en-US" baseline="30000" dirty="0" smtClean="0"/>
              <a:t>1047.92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and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185" y="21336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Random Forest:				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3400" dirty="0" smtClean="0"/>
              <a:t>R</a:t>
            </a:r>
            <a:r>
              <a:rPr lang="en-US" sz="3400" baseline="30000" dirty="0" smtClean="0"/>
              <a:t>2</a:t>
            </a:r>
            <a:endParaRPr lang="en-US" sz="3400" baseline="30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baseline="30000" dirty="0"/>
              <a:t>Training: 0.914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baseline="30000" dirty="0"/>
              <a:t>Test: 0.486</a:t>
            </a:r>
            <a:endParaRPr lang="en-US" sz="30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3400" dirty="0"/>
              <a:t>RMSE</a:t>
            </a:r>
            <a:endParaRPr lang="en-US" sz="3400" baseline="30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baseline="30000" dirty="0"/>
              <a:t>Training: 1074.67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baseline="30000" dirty="0"/>
              <a:t>Test: 1047.92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7885" y="2133600"/>
            <a:ext cx="4415481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dirty="0"/>
              <a:t>Linear </a:t>
            </a:r>
            <a:r>
              <a:rPr lang="en-US" sz="3500" dirty="0" smtClean="0"/>
              <a:t>Regression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4000" dirty="0" smtClean="0"/>
              <a:t>R</a:t>
            </a:r>
            <a:r>
              <a:rPr lang="en-US" sz="4000" baseline="30000" dirty="0" smtClean="0"/>
              <a:t>2</a:t>
            </a:r>
            <a:endParaRPr lang="en-US" sz="4000" baseline="30000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3600" baseline="30000" dirty="0"/>
              <a:t>Training: </a:t>
            </a:r>
            <a:r>
              <a:rPr lang="en-US" sz="3600" baseline="30000" dirty="0" smtClean="0"/>
              <a:t>0.561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3600" baseline="30000" dirty="0" smtClean="0"/>
              <a:t>Test: 0.567</a:t>
            </a:r>
            <a:endParaRPr lang="en-US" sz="3600" dirty="0" smtClean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4000" dirty="0" smtClean="0"/>
              <a:t>RMSE</a:t>
            </a:r>
            <a:endParaRPr lang="en-US" sz="4000" baseline="30000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3600" baseline="30000" dirty="0"/>
              <a:t>Training</a:t>
            </a:r>
            <a:r>
              <a:rPr lang="en-US" sz="3600" baseline="30000" dirty="0" smtClean="0"/>
              <a:t>: 1139.32 </a:t>
            </a:r>
            <a:endParaRPr lang="en-US" sz="3600" baseline="30000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3600" baseline="30000" dirty="0"/>
              <a:t>Test: </a:t>
            </a:r>
            <a:r>
              <a:rPr lang="en-US" sz="3600" baseline="30000" dirty="0" smtClean="0"/>
              <a:t>1092.52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Focus </a:t>
            </a:r>
            <a:r>
              <a:rPr lang="en-US" sz="3600" dirty="0" smtClean="0"/>
              <a:t>on: </a:t>
            </a:r>
          </a:p>
          <a:p>
            <a:pPr lvl="1"/>
            <a:r>
              <a:rPr lang="en-US" sz="3200" dirty="0" smtClean="0"/>
              <a:t>Item </a:t>
            </a:r>
            <a:r>
              <a:rPr lang="en-US" sz="3200" dirty="0"/>
              <a:t>MRP</a:t>
            </a:r>
          </a:p>
          <a:p>
            <a:pPr lvl="2"/>
            <a:r>
              <a:rPr lang="en-US" sz="2800" dirty="0"/>
              <a:t>The higher MRP = Increase in </a:t>
            </a:r>
            <a:r>
              <a:rPr lang="en-US" sz="2800" dirty="0" smtClean="0"/>
              <a:t>Sales</a:t>
            </a:r>
          </a:p>
          <a:p>
            <a:pPr lvl="1"/>
            <a:r>
              <a:rPr lang="en-US" sz="3200" dirty="0" smtClean="0"/>
              <a:t>Outlet Type</a:t>
            </a:r>
            <a:endParaRPr lang="en-US" sz="3200" dirty="0"/>
          </a:p>
          <a:p>
            <a:pPr lvl="2"/>
            <a:r>
              <a:rPr lang="en-US" sz="2800" dirty="0" smtClean="0"/>
              <a:t>Supermarket Type 3 produces the highest sales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9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3281</TotalTime>
  <Words>178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Food-Sales-Prediction</vt:lpstr>
      <vt:lpstr>Where do we begin?</vt:lpstr>
      <vt:lpstr>Which Outlet is selling more?</vt:lpstr>
      <vt:lpstr>Recommendations for increasing profits</vt:lpstr>
      <vt:lpstr>How did we come to these conclusions?</vt:lpstr>
      <vt:lpstr>Random Forest and Linear Model</vt:lpstr>
      <vt:lpstr>In Conclusion: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Food-Sales-Prediction</dc:title>
  <dc:creator>Dominic Rodricks</dc:creator>
  <cp:lastModifiedBy>Dominic Rodricks</cp:lastModifiedBy>
  <cp:revision>17</cp:revision>
  <dcterms:created xsi:type="dcterms:W3CDTF">2021-08-31T23:40:49Z</dcterms:created>
  <dcterms:modified xsi:type="dcterms:W3CDTF">2021-09-10T06:04:42Z</dcterms:modified>
</cp:coreProperties>
</file>