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Quantum Filter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sz="2400"/>
              <a:t>Integrantes: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s" sz="2400"/>
              <a:t>Nicolás Alarcón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s" sz="2400"/>
              <a:t>Gabriel Valenzuela</a:t>
            </a:r>
          </a:p>
          <a:p>
            <a:pPr indent="-381000" lvl="0" marL="457200" algn="l">
              <a:spcBef>
                <a:spcPts val="0"/>
              </a:spcBef>
              <a:buSzPct val="100000"/>
              <a:buChar char="●"/>
            </a:pPr>
            <a:r>
              <a:rPr lang="es" sz="2400"/>
              <a:t>Rodrigo Elicer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Árbol de utilidad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0" y="1567750"/>
            <a:ext cx="8604899" cy="25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Identificación preliminar de riesgos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s"/>
              <a:t>No se encuentre las herramientas adecuadas/necesarias para la realización del proyecto.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s"/>
              <a:t>El cliente no quede satisfecho con el resultado final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s"/>
              <a:t>La probabilidad de paro</a:t>
            </a:r>
          </a:p>
          <a:p>
            <a:pPr indent="-298450" lvl="0" marL="45720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AutoNum type="arabicPeriod"/>
            </a:pPr>
            <a:r>
              <a:rPr lang="es"/>
              <a:t>El tiempo para realizar el proyecto no sea el necesario para terminar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Contexto del Proyecto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Modelo de Dominio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Actores y tareas claves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Requisitos funcionales y extra funcionales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Casos de uso iniciales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Softgoals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Árbol de utilidad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Identificación preliminar de riesgos para el proyecto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Contexto del Proyecto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/>
              <a:t>Crear una aplicación que permita diferenciar material de cierto ramo en distintos formatos dentro de la Web, para luego ser rescatado y almacenado.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u="sng"/>
              <a:t>Problema:</a:t>
            </a:r>
            <a:r>
              <a:rPr lang="es"/>
              <a:t> Sobretiempo de buscar info. Poder clasificar material de la Web de manera automática.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u="sng"/>
              <a:t>Criterios de éxito: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"/>
              <a:t>Entrega a tiempo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s"/>
              <a:t>Satisfacción del cliente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u="sng"/>
              <a:t>Alternativa:</a:t>
            </a:r>
            <a:r>
              <a:rPr lang="es"/>
              <a:t> Ingresar manualmente los sitios de búsqueda. Utilizar Machine Learning.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Contexto del Proyecto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u="sng"/>
              <a:t>Enfoque: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Aplicación Escritorio/Web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Usuario accede palabras clave.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Información será clasificada y expuesta en una interfaz.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Se podrá almacenar el material localmente en el PC.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u="sng"/>
              <a:t>Validación proyecto final:</a:t>
            </a:r>
            <a:r>
              <a:rPr lang="es"/>
              <a:t> se espera que el cliente pueda efectivamente buscar en la Web por cierta información, que esta sea filtrada por distintos sitios fidedignos del área docente y que posteriormente pueda mantener dicha información almacenada y ordenada en su PC.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 de dominio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50" y="1387475"/>
            <a:ext cx="7480300" cy="294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Actores y tareas claves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Actor: Usuario común (Profesor)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Tareas claves: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B</a:t>
            </a:r>
            <a:r>
              <a:rPr lang="es"/>
              <a:t>uscar información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Clasificar información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Mostrar información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Descargar información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Ver información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Requisitos funcionales y extra funcionales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517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Funcionales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Extraer contenido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Descargar contenido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Clasificar contenido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Administrar sitios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Administrar contenidos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Mostrar contenido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Comprobar conexión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237500" y="1271175"/>
            <a:ext cx="3517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Extra Funcionales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Integridad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Desempeño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Escalabilidad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Usabilidad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 iniciales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12" y="1017725"/>
            <a:ext cx="7132975" cy="4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Softgoals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75" y="76060"/>
            <a:ext cx="4891724" cy="49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