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Quantum Fillter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Integrantes: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Gabriel Valenzuela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Nicolás Alarcón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Rodrigo Elicer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Patrones de Diseño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Singleton: Aplicación de Escritorio -&gt; 1 sola instancia.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Facade: Proveer una interfaz única al usuario con las funcionalidades más importantes.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Adapter: Poder establecer comunicación entre 2 interfaces distintas.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32625" y="1440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87" y="1011975"/>
            <a:ext cx="6914181" cy="40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0950" y="1601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 Clases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62" y="995100"/>
            <a:ext cx="7817476" cy="41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Google “Custom Search Engine”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API que permite crear un motor de búsqueda personalizado.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Realiza búsqueda a partir de sitios web específicos.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Además permite búsqueda de imágenes.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919" y="3966875"/>
            <a:ext cx="1081074" cy="11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900" y="3966874"/>
            <a:ext cx="1330025" cy="11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125" y="3966875"/>
            <a:ext cx="1820774" cy="11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90" y="440427"/>
            <a:ext cx="7460824" cy="39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76" y="0"/>
            <a:ext cx="34315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279" y="0"/>
            <a:ext cx="4890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Prototipo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Desafíos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Agregar páginas web de otra manera que no sea desde el Panel de Control.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Aumentar los resultados de la búsqueda.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Examinar una sola página web más profundamente (¿Scrapping?)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Poder descargar archivos y </a:t>
            </a:r>
            <a:r>
              <a:rPr lang="es"/>
              <a:t>almacenarlos</a:t>
            </a:r>
            <a:r>
              <a:rPr lang="e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Mostrar/abrir sitio web/archivos desde la misma app.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Análisis de API sobre Machine Learning (TensorFlow)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