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C4E06F-5C84-4501-BED7-B6F93DF6F9B6}">
  <a:tblStyle styleId="{CDC4E06F-5C84-4501-BED7-B6F93DF6F9B6}" styleName="Table_0">
    <a:wholeTbl>
      <a:tcTxStyle/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Quantum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Filter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Good Vibrations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Nicolás Alarcón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Rodrigo Elicer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Gabriel Valenzuela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393750"/>
            <a:ext cx="56102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393750"/>
            <a:ext cx="56102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7" y="523875"/>
            <a:ext cx="42386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Modelo de dominio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1466850"/>
            <a:ext cx="56102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clases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25" y="1384087"/>
            <a:ext cx="7177749" cy="32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Pruebas de software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1721475" y="13263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{CDC4E06F-5C84-4501-BED7-B6F93DF6F9B6}</a:tableStyleId>
              </a:tblPr>
              <a:tblGrid>
                <a:gridCol w="1424950"/>
                <a:gridCol w="1424950"/>
                <a:gridCol w="1425575"/>
                <a:gridCol w="14255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Defecto encontrado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Mitigación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Resultado obtenido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Observaciones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Scraping realizaba búsquedas web en sitios inválidos.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 quitó la posibilidad de que el usuario ingresara de manera manual los sitios web.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Ahora el usuario simplemente busca a través de palabras claves, entregando una lista con los resultados.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 realizar la búsqueda se utiliza la API de Google CSE, indicando preferencias relacionadas al ámbito científico.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Visualización pobre del contenido encontrado.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 hicieron cambios a la interfaz para que quedara más claro al usuario.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Contenido ordenado, indicando de dónde proviene, un mensaje breve, más el contenido ordenado.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 bien este aspecto podría mejorar aún más, como grupo encontramos que ha mejorado bastante a las versiones pasadas.</a:t>
                      </a:r>
                    </a:p>
                  </a:txBody>
                  <a:tcPr marT="0" marB="0" marR="73025" marL="73025">
                    <a:lnL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1873875" y="147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2400"/>
              </a:spcBef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 de software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