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6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28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3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z="18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2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3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4"/>
              </a:buClr>
              <a:buFont typeface="Arial"/>
              <a:buNone/>
              <a:defRPr sz="1400" b="0" i="0" u="none" strike="noStrike" cap="non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50800" algn="l" rtl="0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81280" algn="l" rtl="0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04139" algn="l" rtl="0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2446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19380" algn="l" rtl="0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78739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71120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7620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50800" algn="l" rtl="0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81280" algn="l" rtl="0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04139" algn="l" rtl="0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2446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19380" algn="l" rtl="0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78739" algn="l" rtl="0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71120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76200" algn="l" rtl="0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3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4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762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32080" algn="l" rtl="0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91439" algn="l" rtl="0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83820" algn="l" rtl="0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2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2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2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3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3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4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88900" algn="l" rtl="0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0080" marR="0" lvl="1" indent="-106680" algn="l" rtl="0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05839" marR="0" lvl="2" indent="-116839" algn="l" rtl="0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0160" marR="0" lvl="3" indent="-137160" algn="l" rtl="0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54480" marR="0" lvl="4" indent="-144780" algn="l" rtl="0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7360" marR="0" lvl="5" indent="-99060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104139" algn="l" rtl="0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03120" marR="0" lvl="7" indent="-96520" algn="l" rtl="0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286000" marR="0" lvl="8" indent="-101600" algn="l" rtl="0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CL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CL"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827583" y="2852935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s-CL" sz="6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Sada (sistema adaptativo de aprendizaje)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788023" y="5229200"/>
            <a:ext cx="2664295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Nicolás Alarcón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Rodrigo Elicer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 Valenzuela</a:t>
            </a:r>
          </a:p>
        </p:txBody>
      </p:sp>
      <p:pic>
        <p:nvPicPr>
          <p:cNvPr id="88" name="Shape 88" descr="C:\Users\Gabriel ^^\Desktop\USM\6to_semestre\Infosoc\Tarea1\Images\250px-Utfsm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1" y="152384"/>
            <a:ext cx="2381100" cy="11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C:\Users\Gabriel ^^\Desktop\USM\6to_semestre\Software\ss+(2016-09-06+at+12.08.03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080" y="152383"/>
            <a:ext cx="2886074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s-CL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Requerimientos previos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9251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L" sz="2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Responder Encuesta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L" sz="2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Clasificar alumno según Encuesta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L" sz="2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Mostrar plantilla según clasificación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L" sz="2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Administrar alumnos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L" sz="2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Administrar plantilla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L" sz="2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Administrar módulos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L" sz="2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Proponer plantilla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L" sz="2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Valorar plantilla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L" sz="2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Administrar profesores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L" sz="2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Administrar ramos</a:t>
            </a:r>
          </a:p>
          <a:p>
            <a:pPr marL="3429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CL" sz="2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Administrar unidades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Nuevos Requerimientos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s-CL"/>
              <a:t>Personalización de las páginas según el perfil.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CL"/>
              <a:t>Deshabilitar la opción de proponer y/o valorar plantillas por parte de los alumnos. </a:t>
            </a:r>
          </a:p>
          <a:p>
            <a:pPr marL="457200" lvl="0" indent="-228600" rtl="0">
              <a:spcBef>
                <a:spcPts val="0"/>
              </a:spcBef>
              <a:buClr>
                <a:srgbClr val="980000"/>
              </a:buClr>
            </a:pPr>
            <a:r>
              <a:rPr lang="es-CL" i="1">
                <a:solidFill>
                  <a:srgbClr val="980000"/>
                </a:solidFill>
              </a:rPr>
              <a:t>Solicitar registro como alumno al sistema.</a:t>
            </a:r>
          </a:p>
          <a:p>
            <a:pPr marL="457200" lvl="0" indent="-228600">
              <a:spcBef>
                <a:spcPts val="0"/>
              </a:spcBef>
              <a:buClr>
                <a:srgbClr val="980000"/>
              </a:buClr>
            </a:pPr>
            <a:r>
              <a:rPr lang="es-CL" i="1">
                <a:solidFill>
                  <a:srgbClr val="980000"/>
                </a:solidFill>
              </a:rPr>
              <a:t>Aceptar solicitud de registro de alumnos.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s-CL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Esquema</a:t>
            </a:r>
          </a:p>
        </p:txBody>
      </p:sp>
      <p:sp>
        <p:nvSpPr>
          <p:cNvPr id="107" name="Shape 107"/>
          <p:cNvSpPr/>
          <p:nvPr/>
        </p:nvSpPr>
        <p:spPr>
          <a:xfrm>
            <a:off x="545929" y="1787468"/>
            <a:ext cx="504056" cy="504056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Shape 108"/>
          <p:cNvCxnSpPr>
            <a:stCxn id="107" idx="4"/>
          </p:cNvCxnSpPr>
          <p:nvPr/>
        </p:nvCxnSpPr>
        <p:spPr>
          <a:xfrm>
            <a:off x="797957" y="2291524"/>
            <a:ext cx="0" cy="720000"/>
          </a:xfrm>
          <a:prstGeom prst="straightConnector1">
            <a:avLst/>
          </a:prstGeom>
          <a:noFill/>
          <a:ln w="19050" cap="flat" cmpd="sng">
            <a:solidFill>
              <a:srgbClr val="AC9C8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09"/>
          <p:cNvCxnSpPr/>
          <p:nvPr/>
        </p:nvCxnSpPr>
        <p:spPr>
          <a:xfrm>
            <a:off x="545929" y="2579557"/>
            <a:ext cx="576064" cy="0"/>
          </a:xfrm>
          <a:prstGeom prst="straightConnector1">
            <a:avLst/>
          </a:prstGeom>
          <a:noFill/>
          <a:ln w="19050" cap="flat" cmpd="sng">
            <a:solidFill>
              <a:srgbClr val="2D2A1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Shape 110"/>
          <p:cNvCxnSpPr/>
          <p:nvPr/>
        </p:nvCxnSpPr>
        <p:spPr>
          <a:xfrm>
            <a:off x="797958" y="2985640"/>
            <a:ext cx="252028" cy="360040"/>
          </a:xfrm>
          <a:prstGeom prst="straightConnector1">
            <a:avLst/>
          </a:prstGeom>
          <a:noFill/>
          <a:ln w="19050" cap="flat" cmpd="sng">
            <a:solidFill>
              <a:srgbClr val="2D2A1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 flipH="1">
            <a:off x="545930" y="2985640"/>
            <a:ext cx="252028" cy="360040"/>
          </a:xfrm>
          <a:prstGeom prst="straightConnector1">
            <a:avLst/>
          </a:prstGeom>
          <a:noFill/>
          <a:ln w="19050" cap="flat" cmpd="sng">
            <a:solidFill>
              <a:srgbClr val="2D2A1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/>
          <p:nvPr/>
        </p:nvSpPr>
        <p:spPr>
          <a:xfrm>
            <a:off x="575556" y="4564810"/>
            <a:ext cx="504056" cy="504056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Shape 113"/>
          <p:cNvCxnSpPr>
            <a:stCxn id="112" idx="4"/>
          </p:cNvCxnSpPr>
          <p:nvPr/>
        </p:nvCxnSpPr>
        <p:spPr>
          <a:xfrm>
            <a:off x="827584" y="5068866"/>
            <a:ext cx="0" cy="720000"/>
          </a:xfrm>
          <a:prstGeom prst="straightConnector1">
            <a:avLst/>
          </a:prstGeom>
          <a:noFill/>
          <a:ln w="19050" cap="flat" cmpd="sng">
            <a:solidFill>
              <a:srgbClr val="AC9C8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Shape 114"/>
          <p:cNvCxnSpPr/>
          <p:nvPr/>
        </p:nvCxnSpPr>
        <p:spPr>
          <a:xfrm>
            <a:off x="575556" y="5356898"/>
            <a:ext cx="576064" cy="0"/>
          </a:xfrm>
          <a:prstGeom prst="straightConnector1">
            <a:avLst/>
          </a:prstGeom>
          <a:noFill/>
          <a:ln w="19050" cap="flat" cmpd="sng">
            <a:solidFill>
              <a:srgbClr val="2D2A1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827583" y="5762982"/>
            <a:ext cx="252028" cy="360040"/>
          </a:xfrm>
          <a:prstGeom prst="straightConnector1">
            <a:avLst/>
          </a:prstGeom>
          <a:noFill/>
          <a:ln w="19050" cap="flat" cmpd="sng">
            <a:solidFill>
              <a:srgbClr val="2D2A1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Shape 116"/>
          <p:cNvCxnSpPr/>
          <p:nvPr/>
        </p:nvCxnSpPr>
        <p:spPr>
          <a:xfrm flipH="1">
            <a:off x="575555" y="5762982"/>
            <a:ext cx="252028" cy="360040"/>
          </a:xfrm>
          <a:prstGeom prst="straightConnector1">
            <a:avLst/>
          </a:prstGeom>
          <a:noFill/>
          <a:ln w="19050" cap="flat" cmpd="sng">
            <a:solidFill>
              <a:srgbClr val="2D2A1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/>
          <p:nvPr/>
        </p:nvSpPr>
        <p:spPr>
          <a:xfrm>
            <a:off x="7452320" y="2661603"/>
            <a:ext cx="504056" cy="504056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Shape 118"/>
          <p:cNvCxnSpPr>
            <a:stCxn id="117" idx="4"/>
          </p:cNvCxnSpPr>
          <p:nvPr/>
        </p:nvCxnSpPr>
        <p:spPr>
          <a:xfrm>
            <a:off x="7704348" y="3165659"/>
            <a:ext cx="0" cy="720000"/>
          </a:xfrm>
          <a:prstGeom prst="straightConnector1">
            <a:avLst/>
          </a:prstGeom>
          <a:noFill/>
          <a:ln w="19050" cap="flat" cmpd="sng">
            <a:solidFill>
              <a:srgbClr val="AC9C8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Shape 119"/>
          <p:cNvCxnSpPr/>
          <p:nvPr/>
        </p:nvCxnSpPr>
        <p:spPr>
          <a:xfrm>
            <a:off x="7452320" y="3453692"/>
            <a:ext cx="576064" cy="0"/>
          </a:xfrm>
          <a:prstGeom prst="straightConnector1">
            <a:avLst/>
          </a:prstGeom>
          <a:noFill/>
          <a:ln w="19050" cap="flat" cmpd="sng">
            <a:solidFill>
              <a:srgbClr val="2D2A1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Shape 120"/>
          <p:cNvCxnSpPr/>
          <p:nvPr/>
        </p:nvCxnSpPr>
        <p:spPr>
          <a:xfrm>
            <a:off x="7704347" y="3859775"/>
            <a:ext cx="252028" cy="360040"/>
          </a:xfrm>
          <a:prstGeom prst="straightConnector1">
            <a:avLst/>
          </a:prstGeom>
          <a:noFill/>
          <a:ln w="19050" cap="flat" cmpd="sng">
            <a:solidFill>
              <a:srgbClr val="2D2A1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Shape 121"/>
          <p:cNvCxnSpPr/>
          <p:nvPr/>
        </p:nvCxnSpPr>
        <p:spPr>
          <a:xfrm flipH="1">
            <a:off x="7452319" y="3859775"/>
            <a:ext cx="252028" cy="360040"/>
          </a:xfrm>
          <a:prstGeom prst="straightConnector1">
            <a:avLst/>
          </a:prstGeom>
          <a:noFill/>
          <a:ln w="19050" cap="flat" cmpd="sng">
            <a:solidFill>
              <a:srgbClr val="2D2A1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Shape 122"/>
          <p:cNvSpPr txBox="1"/>
          <p:nvPr/>
        </p:nvSpPr>
        <p:spPr>
          <a:xfrm>
            <a:off x="395536" y="3466137"/>
            <a:ext cx="93610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alumno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65910" y="6154867"/>
            <a:ext cx="93610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963509" y="4269648"/>
            <a:ext cx="1481678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</a:p>
        </p:txBody>
      </p:sp>
      <p:sp>
        <p:nvSpPr>
          <p:cNvPr id="125" name="Shape 125"/>
          <p:cNvSpPr/>
          <p:nvPr/>
        </p:nvSpPr>
        <p:spPr>
          <a:xfrm>
            <a:off x="3316542" y="1621190"/>
            <a:ext cx="1872207" cy="72511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316542" y="2404634"/>
            <a:ext cx="1872207" cy="72511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298078" y="3191791"/>
            <a:ext cx="1872207" cy="72511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367882" y="1829858"/>
            <a:ext cx="20163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Responder encuesta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462246" y="2613302"/>
            <a:ext cx="180019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Proponer plantilla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576230" y="3400458"/>
            <a:ext cx="208823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Valorar plantilla</a:t>
            </a:r>
          </a:p>
        </p:txBody>
      </p:sp>
      <p:sp>
        <p:nvSpPr>
          <p:cNvPr id="131" name="Shape 131"/>
          <p:cNvSpPr/>
          <p:nvPr/>
        </p:nvSpPr>
        <p:spPr>
          <a:xfrm>
            <a:off x="3316542" y="4091725"/>
            <a:ext cx="1872207" cy="72511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3330191" y="4928196"/>
            <a:ext cx="1872207" cy="72511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350983" y="5780521"/>
            <a:ext cx="1872207" cy="72511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367882" y="4300392"/>
            <a:ext cx="201622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módulo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475894" y="5136864"/>
            <a:ext cx="18001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plantilla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3422992" y="6023142"/>
            <a:ext cx="18001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usuarios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Shape 137"/>
          <p:cNvCxnSpPr>
            <a:endCxn id="125" idx="2"/>
          </p:cNvCxnSpPr>
          <p:nvPr/>
        </p:nvCxnSpPr>
        <p:spPr>
          <a:xfrm rot="10800000" flipH="1">
            <a:off x="1302042" y="1983747"/>
            <a:ext cx="2014500" cy="678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Shape 138"/>
          <p:cNvCxnSpPr>
            <a:endCxn id="126" idx="2"/>
          </p:cNvCxnSpPr>
          <p:nvPr/>
        </p:nvCxnSpPr>
        <p:spPr>
          <a:xfrm>
            <a:off x="1331742" y="2661591"/>
            <a:ext cx="1984800" cy="10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Shape 139"/>
          <p:cNvCxnSpPr>
            <a:endCxn id="127" idx="2"/>
          </p:cNvCxnSpPr>
          <p:nvPr/>
        </p:nvCxnSpPr>
        <p:spPr>
          <a:xfrm>
            <a:off x="1339678" y="2672348"/>
            <a:ext cx="1958400" cy="882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Shape 140"/>
          <p:cNvCxnSpPr>
            <a:endCxn id="131" idx="2"/>
          </p:cNvCxnSpPr>
          <p:nvPr/>
        </p:nvCxnSpPr>
        <p:spPr>
          <a:xfrm rot="10800000" flipH="1">
            <a:off x="1302042" y="4454282"/>
            <a:ext cx="2014500" cy="1199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Shape 141"/>
          <p:cNvCxnSpPr>
            <a:endCxn id="132" idx="2"/>
          </p:cNvCxnSpPr>
          <p:nvPr/>
        </p:nvCxnSpPr>
        <p:spPr>
          <a:xfrm rot="10800000" flipH="1">
            <a:off x="1301891" y="5290753"/>
            <a:ext cx="2028299" cy="369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Shape 142"/>
          <p:cNvCxnSpPr/>
          <p:nvPr/>
        </p:nvCxnSpPr>
        <p:spPr>
          <a:xfrm flipH="1">
            <a:off x="5170287" y="3706748"/>
            <a:ext cx="2282033" cy="74753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Shape 143"/>
          <p:cNvCxnSpPr/>
          <p:nvPr/>
        </p:nvCxnSpPr>
        <p:spPr>
          <a:xfrm flipH="1">
            <a:off x="5188488" y="3723169"/>
            <a:ext cx="2238234" cy="154219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Shape 144"/>
          <p:cNvCxnSpPr>
            <a:endCxn id="133" idx="6"/>
          </p:cNvCxnSpPr>
          <p:nvPr/>
        </p:nvCxnSpPr>
        <p:spPr>
          <a:xfrm flipH="1">
            <a:off x="5223191" y="3723278"/>
            <a:ext cx="2229000" cy="2419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Shape 145"/>
          <p:cNvSpPr/>
          <p:nvPr/>
        </p:nvSpPr>
        <p:spPr>
          <a:xfrm>
            <a:off x="3298030" y="728590"/>
            <a:ext cx="1872300" cy="7251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612207" y="926183"/>
            <a:ext cx="20163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s-CL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Autoregistrarse</a:t>
            </a:r>
          </a:p>
        </p:txBody>
      </p:sp>
      <p:cxnSp>
        <p:nvCxnSpPr>
          <p:cNvPr id="147" name="Shape 147"/>
          <p:cNvCxnSpPr>
            <a:endCxn id="145" idx="2"/>
          </p:cNvCxnSpPr>
          <p:nvPr/>
        </p:nvCxnSpPr>
        <p:spPr>
          <a:xfrm rot="10800000" flipH="1">
            <a:off x="1332130" y="1091140"/>
            <a:ext cx="1965900" cy="158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Diagrama MVC</a:t>
            </a:r>
          </a:p>
        </p:txBody>
      </p:sp>
      <p:sp>
        <p:nvSpPr>
          <p:cNvPr id="153" name="Shape 153"/>
          <p:cNvSpPr/>
          <p:nvPr/>
        </p:nvSpPr>
        <p:spPr>
          <a:xfrm>
            <a:off x="822325" y="4511350"/>
            <a:ext cx="1447200" cy="114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Model: 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Database</a:t>
            </a:r>
          </a:p>
        </p:txBody>
      </p:sp>
      <p:sp>
        <p:nvSpPr>
          <p:cNvPr id="154" name="Shape 154"/>
          <p:cNvSpPr/>
          <p:nvPr/>
        </p:nvSpPr>
        <p:spPr>
          <a:xfrm>
            <a:off x="3504600" y="4462600"/>
            <a:ext cx="1525200" cy="1221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CL"/>
              <a:t>Views</a:t>
            </a:r>
          </a:p>
        </p:txBody>
      </p:sp>
      <p:sp>
        <p:nvSpPr>
          <p:cNvPr id="155" name="Shape 155"/>
          <p:cNvSpPr/>
          <p:nvPr/>
        </p:nvSpPr>
        <p:spPr>
          <a:xfrm>
            <a:off x="2269375" y="2272850"/>
            <a:ext cx="1291500" cy="10164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Controller: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Routes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6" name="Shape 156"/>
          <p:cNvCxnSpPr>
            <a:stCxn id="155" idx="1"/>
            <a:endCxn id="153" idx="0"/>
          </p:cNvCxnSpPr>
          <p:nvPr/>
        </p:nvCxnSpPr>
        <p:spPr>
          <a:xfrm flipH="1">
            <a:off x="1546075" y="2781050"/>
            <a:ext cx="723300" cy="17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7" name="Shape 157"/>
          <p:cNvCxnSpPr>
            <a:stCxn id="155" idx="3"/>
            <a:endCxn id="154" idx="0"/>
          </p:cNvCxnSpPr>
          <p:nvPr/>
        </p:nvCxnSpPr>
        <p:spPr>
          <a:xfrm>
            <a:off x="3560875" y="2781050"/>
            <a:ext cx="706200" cy="16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" name="Shape 158"/>
          <p:cNvCxnSpPr>
            <a:stCxn id="154" idx="1"/>
            <a:endCxn id="153" idx="3"/>
          </p:cNvCxnSpPr>
          <p:nvPr/>
        </p:nvCxnSpPr>
        <p:spPr>
          <a:xfrm flipH="1">
            <a:off x="2269500" y="5073100"/>
            <a:ext cx="12351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9" name="Shape 159"/>
          <p:cNvSpPr/>
          <p:nvPr/>
        </p:nvSpPr>
        <p:spPr>
          <a:xfrm>
            <a:off x="5377850" y="1118325"/>
            <a:ext cx="2335200" cy="19077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Home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Login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Index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Admin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Email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Menu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Perfil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Signup</a:t>
            </a:r>
          </a:p>
        </p:txBody>
      </p:sp>
      <p:sp>
        <p:nvSpPr>
          <p:cNvPr id="160" name="Shape 160"/>
          <p:cNvSpPr/>
          <p:nvPr/>
        </p:nvSpPr>
        <p:spPr>
          <a:xfrm>
            <a:off x="5871050" y="3585400"/>
            <a:ext cx="2335200" cy="2098200"/>
          </a:xfrm>
          <a:prstGeom prst="snip1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Index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Login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Recover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Encuesta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Layout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Menu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Profile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Signup</a:t>
            </a:r>
          </a:p>
          <a:p>
            <a:pPr lvl="0">
              <a:spcBef>
                <a:spcPts val="0"/>
              </a:spcBef>
              <a:buNone/>
            </a:pPr>
            <a:r>
              <a:rPr lang="es-CL"/>
              <a:t>Admin</a:t>
            </a:r>
          </a:p>
        </p:txBody>
      </p:sp>
      <p:cxnSp>
        <p:nvCxnSpPr>
          <p:cNvPr id="161" name="Shape 161"/>
          <p:cNvCxnSpPr>
            <a:stCxn id="155" idx="3"/>
            <a:endCxn id="159" idx="2"/>
          </p:cNvCxnSpPr>
          <p:nvPr/>
        </p:nvCxnSpPr>
        <p:spPr>
          <a:xfrm rot="10800000" flipH="1">
            <a:off x="3560875" y="2072150"/>
            <a:ext cx="1817100" cy="7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" name="Shape 162"/>
          <p:cNvCxnSpPr>
            <a:stCxn id="154" idx="3"/>
            <a:endCxn id="160" idx="2"/>
          </p:cNvCxnSpPr>
          <p:nvPr/>
        </p:nvCxnSpPr>
        <p:spPr>
          <a:xfrm rot="10800000" flipH="1">
            <a:off x="5029800" y="4634500"/>
            <a:ext cx="841200" cy="4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L"/>
              <a:t>Database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600200"/>
            <a:ext cx="762000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lang="es-CL"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Fin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lang="es-CL"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lang="es-CL" dirty="0"/>
          </a:p>
          <a:p>
            <a:pPr marL="342900" marR="0" lvl="0" indent="-2286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lang="es-CL"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lang="es-CL" dirty="0"/>
          </a:p>
          <a:p>
            <a:pPr marL="342900" marR="0" lvl="0" indent="-2286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lang="es-CL"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endParaRPr lang="es-CL" dirty="0"/>
          </a:p>
          <a:p>
            <a:pPr marL="342900" marR="0" lvl="0" indent="-228600" algn="ctr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lang="es-CL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la DEMO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(4:3)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Adyacencia</vt:lpstr>
      <vt:lpstr>Sada (sistema adaptativo de aprendizaje)</vt:lpstr>
      <vt:lpstr>Requerimientos previos</vt:lpstr>
      <vt:lpstr>Nuevos Requerimientos</vt:lpstr>
      <vt:lpstr>Esquema</vt:lpstr>
      <vt:lpstr>Diagrama MVC</vt:lpstr>
      <vt:lpstr>Database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Sada (sistema adaptativo de aprendizaje)</dc:title>
  <cp:lastModifiedBy>rodrigo.elicer.14</cp:lastModifiedBy>
  <cp:revision>2</cp:revision>
  <dcterms:modified xsi:type="dcterms:W3CDTF">2016-10-25T13:33:03Z</dcterms:modified>
</cp:coreProperties>
</file>