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86FBE9E-6D20-44CB-A392-46B1E8398966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E623EF4-7B94-4DE9-BEA9-6E505CCCEE3B}" type="datetimeFigureOut">
              <a:rPr lang="es-CL" smtClean="0"/>
              <a:t>06-09-2016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852936"/>
            <a:ext cx="6324600" cy="1828800"/>
          </a:xfrm>
        </p:spPr>
        <p:txBody>
          <a:bodyPr/>
          <a:lstStyle/>
          <a:p>
            <a:r>
              <a:rPr lang="es-CL" dirty="0" smtClean="0"/>
              <a:t>Sada (sistema adaptativo de aprendizaje)</a:t>
            </a:r>
            <a:endParaRPr lang="es-CL" dirty="0"/>
          </a:p>
        </p:txBody>
      </p:sp>
      <p:sp>
        <p:nvSpPr>
          <p:cNvPr id="3" name="2 CuadroTexto"/>
          <p:cNvSpPr txBox="1"/>
          <p:nvPr/>
        </p:nvSpPr>
        <p:spPr>
          <a:xfrm>
            <a:off x="4788024" y="522920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Nicolás Alarcón</a:t>
            </a:r>
          </a:p>
          <a:p>
            <a:r>
              <a:rPr lang="es-CL" dirty="0" smtClean="0"/>
              <a:t>Rodrigo </a:t>
            </a:r>
            <a:r>
              <a:rPr lang="es-CL" dirty="0" err="1" smtClean="0"/>
              <a:t>Elicer</a:t>
            </a:r>
            <a:endParaRPr lang="es-CL" dirty="0" smtClean="0"/>
          </a:p>
          <a:p>
            <a:r>
              <a:rPr lang="es-CL" dirty="0" smtClean="0"/>
              <a:t>Gabriel Valenzuela</a:t>
            </a:r>
            <a:endParaRPr lang="es-CL" dirty="0"/>
          </a:p>
        </p:txBody>
      </p:sp>
      <p:pic>
        <p:nvPicPr>
          <p:cNvPr id="1027" name="Picture 3" descr="C:\Users\Gabriel ^^\Desktop\USM\6to_semestre\Infosoc\Tarea1\Images\250px-Utfs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2385"/>
            <a:ext cx="23812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Gabriel ^^\Desktop\USM\6to_semestre\Software\ss+(2016-09-06+at+12.08.03)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06" b="94215" l="660" r="98680">
                        <a14:foregroundMark x1="13201" y1="22314" x2="13201" y2="22314"/>
                        <a14:foregroundMark x1="19142" y1="19835" x2="19142" y2="19835"/>
                        <a14:foregroundMark x1="2970" y1="36364" x2="2970" y2="36364"/>
                        <a14:foregroundMark x1="5611" y1="61157" x2="5611" y2="61157"/>
                        <a14:foregroundMark x1="12871" y1="67769" x2="12871" y2="67769"/>
                        <a14:foregroundMark x1="24092" y1="71074" x2="24092" y2="71074"/>
                        <a14:foregroundMark x1="31023" y1="71901" x2="31023" y2="71901"/>
                        <a14:foregroundMark x1="36634" y1="70248" x2="36634" y2="70248"/>
                        <a14:foregroundMark x1="41254" y1="72727" x2="41254" y2="72727"/>
                        <a14:foregroundMark x1="48845" y1="68595" x2="48845" y2="68595"/>
                        <a14:foregroundMark x1="59736" y1="68595" x2="59736" y2="68595"/>
                        <a14:foregroundMark x1="65677" y1="70248" x2="65677" y2="70248"/>
                        <a14:foregroundMark x1="70297" y1="63636" x2="70297" y2="63636"/>
                        <a14:foregroundMark x1="80198" y1="68595" x2="80198" y2="68595"/>
                        <a14:foregroundMark x1="86139" y1="72727" x2="86139" y2="72727"/>
                        <a14:foregroundMark x1="94389" y1="68595" x2="94389" y2="68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2384"/>
            <a:ext cx="2886074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0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Requerimientos</a:t>
            </a:r>
            <a:endParaRPr lang="es-CL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Responder </a:t>
            </a:r>
            <a:r>
              <a:rPr lang="es-CL" dirty="0" smtClean="0"/>
              <a:t>Encuesta</a:t>
            </a:r>
          </a:p>
          <a:p>
            <a:r>
              <a:rPr lang="es-CL" dirty="0" smtClean="0"/>
              <a:t>Clasificar</a:t>
            </a:r>
            <a:r>
              <a:rPr lang="es-CL" dirty="0"/>
              <a:t> alumno según </a:t>
            </a:r>
            <a:r>
              <a:rPr lang="es-CL" dirty="0" smtClean="0"/>
              <a:t>Encuesta</a:t>
            </a:r>
          </a:p>
          <a:p>
            <a:r>
              <a:rPr lang="es-CL" dirty="0" smtClean="0"/>
              <a:t>Mostrar</a:t>
            </a:r>
            <a:r>
              <a:rPr lang="es-CL" dirty="0"/>
              <a:t> </a:t>
            </a:r>
            <a:r>
              <a:rPr lang="es-CL" dirty="0" smtClean="0"/>
              <a:t>plantilla según clasificación</a:t>
            </a:r>
          </a:p>
          <a:p>
            <a:r>
              <a:rPr lang="es-CL" dirty="0" smtClean="0"/>
              <a:t>Administrar</a:t>
            </a:r>
            <a:r>
              <a:rPr lang="es-CL" dirty="0"/>
              <a:t> </a:t>
            </a:r>
            <a:r>
              <a:rPr lang="es-CL" dirty="0" smtClean="0"/>
              <a:t>alumnos</a:t>
            </a:r>
          </a:p>
          <a:p>
            <a:r>
              <a:rPr lang="es-CL" dirty="0"/>
              <a:t>Administrar </a:t>
            </a:r>
            <a:r>
              <a:rPr lang="es-CL" dirty="0" smtClean="0"/>
              <a:t>plantilla</a:t>
            </a:r>
          </a:p>
          <a:p>
            <a:r>
              <a:rPr lang="es-CL" dirty="0"/>
              <a:t>Administrar </a:t>
            </a:r>
            <a:r>
              <a:rPr lang="es-CL" dirty="0" smtClean="0"/>
              <a:t>módulos</a:t>
            </a:r>
          </a:p>
          <a:p>
            <a:r>
              <a:rPr lang="es-CL" dirty="0" smtClean="0"/>
              <a:t>Proponer</a:t>
            </a:r>
            <a:r>
              <a:rPr lang="es-CL" dirty="0"/>
              <a:t> </a:t>
            </a:r>
            <a:r>
              <a:rPr lang="es-CL" dirty="0" smtClean="0"/>
              <a:t>plantilla</a:t>
            </a:r>
          </a:p>
          <a:p>
            <a:r>
              <a:rPr lang="es-CL" dirty="0"/>
              <a:t>Valorar plantilla</a:t>
            </a:r>
          </a:p>
          <a:p>
            <a:r>
              <a:rPr lang="es-CL" dirty="0"/>
              <a:t>Ocultar información personal </a:t>
            </a: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02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Esquema</a:t>
            </a:r>
            <a:endParaRPr lang="es-CL" dirty="0"/>
          </a:p>
        </p:txBody>
      </p:sp>
      <p:sp>
        <p:nvSpPr>
          <p:cNvPr id="2" name="1 Cara sonriente"/>
          <p:cNvSpPr/>
          <p:nvPr/>
        </p:nvSpPr>
        <p:spPr>
          <a:xfrm>
            <a:off x="545930" y="1787469"/>
            <a:ext cx="504056" cy="504056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7 Conector recto"/>
          <p:cNvCxnSpPr>
            <a:stCxn id="2" idx="4"/>
          </p:cNvCxnSpPr>
          <p:nvPr/>
        </p:nvCxnSpPr>
        <p:spPr>
          <a:xfrm>
            <a:off x="797958" y="2291525"/>
            <a:ext cx="0" cy="7200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545930" y="2579557"/>
            <a:ext cx="576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797958" y="2985640"/>
            <a:ext cx="252028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H="1">
            <a:off x="545930" y="2985640"/>
            <a:ext cx="252028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Cara sonriente"/>
          <p:cNvSpPr/>
          <p:nvPr/>
        </p:nvSpPr>
        <p:spPr>
          <a:xfrm>
            <a:off x="575556" y="4564811"/>
            <a:ext cx="504056" cy="504056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7" name="16 Conector recto"/>
          <p:cNvCxnSpPr>
            <a:stCxn id="16" idx="4"/>
          </p:cNvCxnSpPr>
          <p:nvPr/>
        </p:nvCxnSpPr>
        <p:spPr>
          <a:xfrm>
            <a:off x="827584" y="5068867"/>
            <a:ext cx="0" cy="7200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575556" y="5356899"/>
            <a:ext cx="576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827584" y="5762982"/>
            <a:ext cx="252028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575556" y="5762982"/>
            <a:ext cx="252028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20 Cara sonriente"/>
          <p:cNvSpPr/>
          <p:nvPr/>
        </p:nvSpPr>
        <p:spPr>
          <a:xfrm>
            <a:off x="7452320" y="2661604"/>
            <a:ext cx="504056" cy="504056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21 Conector recto"/>
          <p:cNvCxnSpPr>
            <a:stCxn id="21" idx="4"/>
          </p:cNvCxnSpPr>
          <p:nvPr/>
        </p:nvCxnSpPr>
        <p:spPr>
          <a:xfrm>
            <a:off x="7704348" y="3165660"/>
            <a:ext cx="0" cy="7200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7452320" y="3453692"/>
            <a:ext cx="576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7704348" y="3859775"/>
            <a:ext cx="252028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H="1">
            <a:off x="7452320" y="3859775"/>
            <a:ext cx="252028" cy="360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95536" y="346613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alumno</a:t>
            </a:r>
            <a:endParaRPr lang="es-CL" sz="16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65910" y="615486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profesor</a:t>
            </a:r>
            <a:endParaRPr lang="es-CL" sz="16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6963509" y="4269649"/>
            <a:ext cx="1481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administrador</a:t>
            </a:r>
            <a:endParaRPr lang="es-CL" sz="1600" dirty="0"/>
          </a:p>
        </p:txBody>
      </p:sp>
      <p:sp>
        <p:nvSpPr>
          <p:cNvPr id="29" name="28 Elipse"/>
          <p:cNvSpPr/>
          <p:nvPr/>
        </p:nvSpPr>
        <p:spPr>
          <a:xfrm>
            <a:off x="3316543" y="1621190"/>
            <a:ext cx="1872208" cy="7251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Elipse"/>
          <p:cNvSpPr/>
          <p:nvPr/>
        </p:nvSpPr>
        <p:spPr>
          <a:xfrm>
            <a:off x="3316543" y="2404635"/>
            <a:ext cx="1872208" cy="7251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Elipse"/>
          <p:cNvSpPr/>
          <p:nvPr/>
        </p:nvSpPr>
        <p:spPr>
          <a:xfrm>
            <a:off x="3298078" y="3191791"/>
            <a:ext cx="1872208" cy="7251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CuadroTexto"/>
          <p:cNvSpPr txBox="1"/>
          <p:nvPr/>
        </p:nvSpPr>
        <p:spPr>
          <a:xfrm>
            <a:off x="3367883" y="182985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Responder encuesta</a:t>
            </a:r>
            <a:endParaRPr lang="es-CL" sz="1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462247" y="2613303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Proponer plantilla</a:t>
            </a:r>
            <a:endParaRPr lang="es-CL" sz="14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576231" y="3400459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Valorar plantilla</a:t>
            </a:r>
            <a:endParaRPr lang="es-CL" sz="1400" dirty="0"/>
          </a:p>
        </p:txBody>
      </p:sp>
      <p:sp>
        <p:nvSpPr>
          <p:cNvPr id="35" name="34 Elipse"/>
          <p:cNvSpPr/>
          <p:nvPr/>
        </p:nvSpPr>
        <p:spPr>
          <a:xfrm>
            <a:off x="3316543" y="4091725"/>
            <a:ext cx="1872208" cy="7251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Elipse"/>
          <p:cNvSpPr/>
          <p:nvPr/>
        </p:nvSpPr>
        <p:spPr>
          <a:xfrm>
            <a:off x="3330191" y="4928196"/>
            <a:ext cx="1872208" cy="7251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Elipse"/>
          <p:cNvSpPr/>
          <p:nvPr/>
        </p:nvSpPr>
        <p:spPr>
          <a:xfrm>
            <a:off x="3350984" y="5780521"/>
            <a:ext cx="1872208" cy="7251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CuadroTexto"/>
          <p:cNvSpPr txBox="1"/>
          <p:nvPr/>
        </p:nvSpPr>
        <p:spPr>
          <a:xfrm>
            <a:off x="3367883" y="4300393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Administrar módulo</a:t>
            </a:r>
            <a:endParaRPr lang="es-CL" sz="14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475895" y="513686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Administrar plantilla</a:t>
            </a:r>
          </a:p>
          <a:p>
            <a:endParaRPr lang="es-CL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422992" y="602314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Administrar usuarios</a:t>
            </a:r>
          </a:p>
          <a:p>
            <a:endParaRPr lang="es-CL" sz="1400" dirty="0"/>
          </a:p>
        </p:txBody>
      </p:sp>
      <p:cxnSp>
        <p:nvCxnSpPr>
          <p:cNvPr id="5" name="4 Conector recto"/>
          <p:cNvCxnSpPr>
            <a:endCxn id="29" idx="2"/>
          </p:cNvCxnSpPr>
          <p:nvPr/>
        </p:nvCxnSpPr>
        <p:spPr>
          <a:xfrm flipV="1">
            <a:off x="1302014" y="1983747"/>
            <a:ext cx="2014529" cy="67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endCxn id="30" idx="2"/>
          </p:cNvCxnSpPr>
          <p:nvPr/>
        </p:nvCxnSpPr>
        <p:spPr>
          <a:xfrm>
            <a:off x="1331640" y="2661604"/>
            <a:ext cx="1984903" cy="105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endCxn id="31" idx="2"/>
          </p:cNvCxnSpPr>
          <p:nvPr/>
        </p:nvCxnSpPr>
        <p:spPr>
          <a:xfrm>
            <a:off x="1339821" y="2672292"/>
            <a:ext cx="1958257" cy="882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endCxn id="35" idx="2"/>
          </p:cNvCxnSpPr>
          <p:nvPr/>
        </p:nvCxnSpPr>
        <p:spPr>
          <a:xfrm flipV="1">
            <a:off x="1302014" y="4454282"/>
            <a:ext cx="2014529" cy="1199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endCxn id="36" idx="2"/>
          </p:cNvCxnSpPr>
          <p:nvPr/>
        </p:nvCxnSpPr>
        <p:spPr>
          <a:xfrm flipV="1">
            <a:off x="1302014" y="5290753"/>
            <a:ext cx="2028177" cy="369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H="1">
            <a:off x="5170287" y="3706748"/>
            <a:ext cx="2282033" cy="747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flipH="1">
            <a:off x="5188489" y="3723170"/>
            <a:ext cx="2238234" cy="1542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endCxn id="37" idx="6"/>
          </p:cNvCxnSpPr>
          <p:nvPr/>
        </p:nvCxnSpPr>
        <p:spPr>
          <a:xfrm flipH="1">
            <a:off x="5223192" y="3723170"/>
            <a:ext cx="2229129" cy="241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Fin</a:t>
            </a:r>
            <a:endParaRPr lang="es-CL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381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126</TotalTime>
  <Words>32</Words>
  <Application>Microsoft Office PowerPoint</Application>
  <PresentationFormat>Presentación en pantalla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Adyacencia</vt:lpstr>
      <vt:lpstr>Sada (sistema adaptativo de aprendizaje)</vt:lpstr>
      <vt:lpstr>Requerimientos</vt:lpstr>
      <vt:lpstr>Esquema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^^</dc:creator>
  <cp:lastModifiedBy>Gabriel ^^</cp:lastModifiedBy>
  <cp:revision>9</cp:revision>
  <dcterms:created xsi:type="dcterms:W3CDTF">2016-09-06T02:36:34Z</dcterms:created>
  <dcterms:modified xsi:type="dcterms:W3CDTF">2016-09-06T15:20:26Z</dcterms:modified>
</cp:coreProperties>
</file>