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53463dcaa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53463dcaa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53463dcaa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53463dcaa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3463dcaa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53463dcaa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3463dcaa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3463dcaa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53a271233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53a271233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53463dcaa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53463dcaa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53463dcaa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53463dcaa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3463dcaa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3463dcaa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3463dcaa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53463dcaa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1941600"/>
            <a:ext cx="8520600" cy="1260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Team Plac</a:t>
            </a:r>
            <a:r>
              <a:rPr lang="en"/>
              <a:t>H</a:t>
            </a:r>
            <a:r>
              <a:rPr lang="en"/>
              <a:t>older</a:t>
            </a:r>
            <a:endParaRPr/>
          </a:p>
          <a:p>
            <a:pPr indent="0" lvl="0" marL="0" rtl="0" algn="ctr">
              <a:spcBef>
                <a:spcPts val="0"/>
              </a:spcBef>
              <a:spcAft>
                <a:spcPts val="0"/>
              </a:spcAft>
              <a:buNone/>
            </a:pPr>
            <a:r>
              <a:rPr lang="en"/>
              <a:t>Business Application Programming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2842950" y="2285400"/>
            <a:ext cx="3458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 for listening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overview</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are making a holiday letting website for our Haukainga HomeWinds project, centred on locations in New Zealand. The goal has been to create a website reminiscent of website in the same market as websites such as Bachcare, AirB&amp;B, or Booking.</a:t>
            </a:r>
            <a:endParaRPr/>
          </a:p>
          <a:p>
            <a:pPr indent="0" lvl="0" marL="0" rtl="0" algn="l">
              <a:spcBef>
                <a:spcPts val="1200"/>
              </a:spcBef>
              <a:spcAft>
                <a:spcPts val="0"/>
              </a:spcAft>
              <a:buNone/>
            </a:pPr>
            <a:r>
              <a:rPr lang="en"/>
              <a:t>With this service for our customers, it provides both a great service to people from New Zealand and to visiting tourists, showing off fantastic Māori locale.</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Constraints and boundaries</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this project is part of an academic assignment, we will have to consider that long-term support of this website may not be initially made, but could be made on a future date, after completion. Because of this, we will be further constrained to website options that do not require payment, will not cost additional fees, and will not involve e-commerce functionality, including domain name costs, website hosting costs, and the ability for users to make purchases.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and value-add</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value-add of this website will be from the cost of production, implementation, and possible maintenance of the website itself, as this product is being done as an academic assignment. Furthermore, because of this, costs for designers and developers of the website will not be needed, saving over $10,000. The fully-functional website itself will also contribute to the value-add for the client, showcasing additional (outside-scope) functionality to stakeholders or other developers.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2540100" y="2283900"/>
            <a:ext cx="4063800" cy="5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Development of the Plugin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the Properties will be displayed</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8"/>
          <p:cNvPicPr preferRelativeResize="0"/>
          <p:nvPr/>
        </p:nvPicPr>
        <p:blipFill>
          <a:blip r:embed="rId3">
            <a:alphaModFix/>
          </a:blip>
          <a:stretch>
            <a:fillRect/>
          </a:stretch>
        </p:blipFill>
        <p:spPr>
          <a:xfrm>
            <a:off x="469075" y="1115550"/>
            <a:ext cx="3671825" cy="34902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contained in a property page</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9"/>
          <p:cNvPicPr preferRelativeResize="0"/>
          <p:nvPr/>
        </p:nvPicPr>
        <p:blipFill>
          <a:blip r:embed="rId3">
            <a:alphaModFix/>
          </a:blip>
          <a:stretch>
            <a:fillRect/>
          </a:stretch>
        </p:blipFill>
        <p:spPr>
          <a:xfrm>
            <a:off x="430474" y="1249749"/>
            <a:ext cx="3959826" cy="2293650"/>
          </a:xfrm>
          <a:prstGeom prst="rect">
            <a:avLst/>
          </a:prstGeom>
          <a:noFill/>
          <a:ln>
            <a:noFill/>
          </a:ln>
        </p:spPr>
      </p:pic>
      <p:pic>
        <p:nvPicPr>
          <p:cNvPr id="92" name="Google Shape;92;p19"/>
          <p:cNvPicPr preferRelativeResize="0"/>
          <p:nvPr/>
        </p:nvPicPr>
        <p:blipFill>
          <a:blip r:embed="rId4">
            <a:alphaModFix/>
          </a:blip>
          <a:stretch>
            <a:fillRect/>
          </a:stretch>
        </p:blipFill>
        <p:spPr>
          <a:xfrm>
            <a:off x="4494375" y="1494500"/>
            <a:ext cx="4337924" cy="1348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contained in a property page part 2</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20"/>
          <p:cNvPicPr preferRelativeResize="0"/>
          <p:nvPr/>
        </p:nvPicPr>
        <p:blipFill>
          <a:blip r:embed="rId3">
            <a:alphaModFix/>
          </a:blip>
          <a:stretch>
            <a:fillRect/>
          </a:stretch>
        </p:blipFill>
        <p:spPr>
          <a:xfrm>
            <a:off x="311700" y="1152474"/>
            <a:ext cx="3781299" cy="2063375"/>
          </a:xfrm>
          <a:prstGeom prst="rect">
            <a:avLst/>
          </a:prstGeom>
          <a:noFill/>
          <a:ln>
            <a:noFill/>
          </a:ln>
        </p:spPr>
      </p:pic>
      <p:pic>
        <p:nvPicPr>
          <p:cNvPr id="100" name="Google Shape;100;p20"/>
          <p:cNvPicPr preferRelativeResize="0"/>
          <p:nvPr/>
        </p:nvPicPr>
        <p:blipFill>
          <a:blip r:embed="rId4">
            <a:alphaModFix/>
          </a:blip>
          <a:stretch>
            <a:fillRect/>
          </a:stretch>
        </p:blipFill>
        <p:spPr>
          <a:xfrm>
            <a:off x="4758626" y="1275013"/>
            <a:ext cx="3966599" cy="3171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Highlights of Development</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functionality provided by Hotel Booking Lite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Creating a Community for an E-commerce site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