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51"/>
  </p:normalViewPr>
  <p:slideViewPr>
    <p:cSldViewPr snapToGrid="0">
      <p:cViewPr varScale="1">
        <p:scale>
          <a:sx n="85" d="100"/>
          <a:sy n="85" d="100"/>
        </p:scale>
        <p:origin x="58" y="67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7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80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1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2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3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06B1-81DD-4406-87F0-A9552067214A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52FD-E4BC-402E-8F7B-28CB71258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5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7_/4yf4_8ys79j_0mg77wjwxvwm0000gn/T/com.microsoft.Word/WebArchiveCopyPasteTempFiles/68747470733a2f2f70702e757365726170692e636f6d2f633834393232382f763834393232383338312f3136356230302f465a37464b784a705550412e6a706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C162207-ECBB-44FA-AAB6-31AA4EF64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403"/>
              </p:ext>
            </p:extLst>
          </p:nvPr>
        </p:nvGraphicFramePr>
        <p:xfrm>
          <a:off x="102678" y="-313667"/>
          <a:ext cx="12191999" cy="54642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312404894"/>
                    </a:ext>
                  </a:extLst>
                </a:gridCol>
              </a:tblGrid>
              <a:tr h="184407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cap="all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4248385"/>
                  </a:ext>
                </a:extLst>
              </a:tr>
              <a:tr h="25953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sz="240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9807245"/>
                  </a:ext>
                </a:extLst>
              </a:tr>
              <a:tr h="325445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</a:t>
                      </a:r>
                      <a:b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b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240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 </a:t>
                      </a:r>
                      <a:endParaRPr kumimoji="0" lang="ru-RU" sz="240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9274891"/>
                  </a:ext>
                </a:extLst>
              </a:tr>
            </a:tbl>
          </a:graphicData>
        </a:graphic>
      </p:graphicFrame>
      <p:sp>
        <p:nvSpPr>
          <p:cNvPr id="8" name="Line 92">
            <a:extLst>
              <a:ext uri="{FF2B5EF4-FFF2-40B4-BE49-F238E27FC236}">
                <a16:creationId xmlns:a16="http://schemas.microsoft.com/office/drawing/2014/main" id="{95702A26-111F-450A-943D-A96F902AD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4602" y="3536695"/>
            <a:ext cx="10294435" cy="158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24EDF2-3E0E-40A2-821C-1B21A60A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15" y="3429000"/>
            <a:ext cx="11344709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kumimoji="0" lang="ru-RU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программы для построения графиков функций»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ИКБО-15-18</a:t>
            </a:r>
            <a:r>
              <a:rPr lang="ru-RU" dirty="0"/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Юрин Д.А., Кошкин А.С.,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Сабирова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А.Р.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/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 ассистент Свищёв А.В.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240A01-5EE5-4020-9DAC-E3406B5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53" y="33199"/>
            <a:ext cx="1256496" cy="143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5662C-807A-4F65-885D-35526AF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98" y="-158044"/>
            <a:ext cx="3031530" cy="147857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82A7D-EAF3-41B4-BD4B-DF8D8E68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89" y="830179"/>
            <a:ext cx="9914821" cy="5197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мы живём в таком мире, в котором практически невозможно обойтись без использования компьютерных технологий. Использование КТ охватывает все возможные сферы жизни человека, в частности это относится и к играм.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компьютерных систем позволило расширить игровую индустрию, путем создания совершенно новых проектов, а также переносом классических игр с бумажных и другого рода носителей на ПК. В современном мире игры всегда находятся у людей под рукой, так как они есть на всех устройствах: персональных компьютерах, смартфонах, умных часах и даже на телевизорах. Этой реализации и посвящена тема данной курсовой работы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должно быть проведено освоение или углубление общекультурных и профессиональных компетенций, предусмотренных федеральным образовательным стандартом, а именно: ОПК-1, ПК-14, ПК-20.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курсовой работы должно опираться на положения СМКО МИРЭА 7.5.1/04.И.05-16 «Инструкция по организации и проведению курсового проектирования» от 06.12.2016.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E432-D4CA-439D-93A4-6841C6F4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42" y="0"/>
            <a:ext cx="9905998" cy="147857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890F4-19E5-471D-9067-1E8BA8BC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642" y="1398973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Несомненно, старые способы реализации игр никуда не делись, однако перенос игр на персональные компьютеры поспособствовал созданию более удобной среды, не требующей каких-либо ресурсов, помимо самого ПК. Также ПК позволяет хранить на себе огромное количество игр, доступ к которым можно будет осуществить мгновенно без каких-либо ограничений, если говорить о перенесенной классике. Использование информационных технологий является самым оптимальным вариантом. 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43933-D026-4051-94B2-0A6F1E13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44" y="239999"/>
            <a:ext cx="9905998" cy="147857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18332-A522-438B-ACA3-28A0EBD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44" y="171856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такую программу, которая позволит играть в игру “Морской бой” с персонального компьютера. Она должна предоставлять возможность играть против ПК, обеспечив максимально быстрое построение поля и удобство игры. Поведение ПК должно быть основано на логических алгоритмах.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4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1C627-BAA7-445E-9AB1-2F789D3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573"/>
            <a:ext cx="9905998" cy="147857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4B0CE-684B-4F08-A5BE-B7F76792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 сначала необходимо расставить корабли на поле. Во время игры необходимо вводить номера клеток, в который будет совершен выстрел, в случае попадания по вражескому кораблю ход продолжится, если попадания не было, то ход передается ПК. ПК ведет аналогично игроку. После завершения партии, расстановка кораблей сбрасывается, следовательно, с начала следующей партии необходимо повторить ввод.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8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4B5BA-0F8A-46F7-A034-2747421B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35" y="136306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1A7CCB-653E-DE47-9C89-41EC63570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84" y="1276209"/>
            <a:ext cx="8092899" cy="4706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8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DDD93-5E13-4235-ABE7-6553B77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34" y="63842"/>
            <a:ext cx="9906000" cy="147796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F2BC50C-5899-1146-9085-6CD07B6C7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93" y="1327952"/>
            <a:ext cx="17438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 descr="Game process">
            <a:extLst>
              <a:ext uri="{FF2B5EF4-FFF2-40B4-BE49-F238E27FC236}">
                <a16:creationId xmlns:a16="http://schemas.microsoft.com/office/drawing/2014/main" id="{BADAB0DB-A7FB-1B44-B32F-C37FAFA7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3" y="1327952"/>
            <a:ext cx="9906002" cy="48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E815E-4EF5-417D-87B3-83307676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8809" y="-220981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0CDEC-B9C4-4943-BE54-380AB164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22" y="767645"/>
            <a:ext cx="10413303" cy="55720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проделанной работы была создана игра «Морской Бой-2». Разработанная программа является приложением, позволяющим поиграть в классическую игру Морской бой на персональном компьютере. Программа позволяет легко составлять поле битвы, а также вести игру против логических алгоритмов, которые реализуются ПК.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реализована максимально простым образом и предлагает управление через консоль, которое будет понятно любому пользователю. В ходе разработки приложения было необходимо изучение дополнительной литературы с целью максимально правильной разработки программы.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позволила систематизировать все знания, накопленные за пройденный курс, и обобщила уже имеющиеся. Разработка программного средства помогла разобраться в основных тонкостях программирования на языке С++, а также понять принципы объектно-ориентированного стиля.</a:t>
            </a:r>
          </a:p>
          <a:p>
            <a:pPr marL="0" indent="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было проведено освоение и углубление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общекультурных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профессиональных компетенций, предусмотренных федеральным образовательным стандартом, а именно: ОПК-1, ПК-14, ПК-20.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курсовой работы и оформлении отчета по ней были использованы положения СМКО МИРЭА 7.5.1/04.И.05-16 «Инструкция по организации и проведению курсового проектирования» от 06.12.2016.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{ADDCD100-06DB-E149-B90F-0249EC3856B1}tf10001122</Template>
  <TotalTime>219</TotalTime>
  <Words>574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Контур</vt:lpstr>
      <vt:lpstr>Презентация PowerPoint</vt:lpstr>
      <vt:lpstr>Введение</vt:lpstr>
      <vt:lpstr>Актуальность выбранной темы</vt:lpstr>
      <vt:lpstr>Постановка задачи</vt:lpstr>
      <vt:lpstr>Реализация программы</vt:lpstr>
      <vt:lpstr>UML – диаграмма программы</vt:lpstr>
      <vt:lpstr>Пример работы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курсовой работе</dc:title>
  <dc:creator>z01-01268</dc:creator>
  <cp:lastModifiedBy>Артем Кошкин</cp:lastModifiedBy>
  <cp:revision>21</cp:revision>
  <dcterms:created xsi:type="dcterms:W3CDTF">2019-04-27T06:28:17Z</dcterms:created>
  <dcterms:modified xsi:type="dcterms:W3CDTF">2019-05-02T12:26:16Z</dcterms:modified>
</cp:coreProperties>
</file>