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329" r:id="rId2"/>
    <p:sldId id="306" r:id="rId3"/>
    <p:sldId id="367" r:id="rId4"/>
    <p:sldId id="307" r:id="rId5"/>
    <p:sldId id="508" r:id="rId6"/>
    <p:sldId id="509" r:id="rId7"/>
    <p:sldId id="510" r:id="rId8"/>
    <p:sldId id="366" r:id="rId9"/>
    <p:sldId id="368" r:id="rId10"/>
    <p:sldId id="512" r:id="rId11"/>
    <p:sldId id="513" r:id="rId12"/>
    <p:sldId id="514" r:id="rId13"/>
    <p:sldId id="369" r:id="rId14"/>
    <p:sldId id="370" r:id="rId15"/>
    <p:sldId id="515" r:id="rId16"/>
    <p:sldId id="516" r:id="rId17"/>
    <p:sldId id="517" r:id="rId18"/>
    <p:sldId id="518" r:id="rId19"/>
    <p:sldId id="371" r:id="rId20"/>
    <p:sldId id="372" r:id="rId21"/>
    <p:sldId id="519" r:id="rId22"/>
    <p:sldId id="520" r:id="rId23"/>
    <p:sldId id="521" r:id="rId24"/>
    <p:sldId id="373" r:id="rId25"/>
    <p:sldId id="374" r:id="rId26"/>
    <p:sldId id="522" r:id="rId27"/>
    <p:sldId id="523" r:id="rId28"/>
    <p:sldId id="375" r:id="rId29"/>
    <p:sldId id="376" r:id="rId30"/>
    <p:sldId id="525" r:id="rId31"/>
    <p:sldId id="526" r:id="rId32"/>
    <p:sldId id="527" r:id="rId33"/>
    <p:sldId id="481" r:id="rId34"/>
    <p:sldId id="482" r:id="rId35"/>
    <p:sldId id="483" r:id="rId36"/>
    <p:sldId id="484" r:id="rId37"/>
    <p:sldId id="485" r:id="rId38"/>
    <p:sldId id="486" r:id="rId39"/>
    <p:sldId id="487" r:id="rId40"/>
    <p:sldId id="386" r:id="rId41"/>
    <p:sldId id="387" r:id="rId42"/>
    <p:sldId id="388" r:id="rId43"/>
    <p:sldId id="389" r:id="rId44"/>
    <p:sldId id="390" r:id="rId45"/>
    <p:sldId id="391" r:id="rId46"/>
    <p:sldId id="392" r:id="rId47"/>
    <p:sldId id="393" r:id="rId48"/>
    <p:sldId id="394" r:id="rId49"/>
    <p:sldId id="395" r:id="rId50"/>
    <p:sldId id="396" r:id="rId51"/>
    <p:sldId id="397" r:id="rId52"/>
    <p:sldId id="398" r:id="rId53"/>
    <p:sldId id="399" r:id="rId54"/>
    <p:sldId id="400" r:id="rId55"/>
    <p:sldId id="401" r:id="rId56"/>
    <p:sldId id="402" r:id="rId57"/>
    <p:sldId id="403" r:id="rId58"/>
    <p:sldId id="404" r:id="rId59"/>
    <p:sldId id="405" r:id="rId60"/>
    <p:sldId id="406" r:id="rId61"/>
    <p:sldId id="407" r:id="rId62"/>
    <p:sldId id="408" r:id="rId63"/>
    <p:sldId id="409" r:id="rId64"/>
    <p:sldId id="410" r:id="rId65"/>
    <p:sldId id="411" r:id="rId66"/>
    <p:sldId id="528" r:id="rId67"/>
    <p:sldId id="529" r:id="rId68"/>
    <p:sldId id="530" r:id="rId69"/>
    <p:sldId id="531" r:id="rId70"/>
    <p:sldId id="532" r:id="rId71"/>
    <p:sldId id="533" r:id="rId72"/>
    <p:sldId id="534" r:id="rId73"/>
    <p:sldId id="535" r:id="rId74"/>
    <p:sldId id="536" r:id="rId75"/>
    <p:sldId id="537" r:id="rId76"/>
    <p:sldId id="538" r:id="rId77"/>
    <p:sldId id="489" r:id="rId78"/>
    <p:sldId id="507" r:id="rId79"/>
    <p:sldId id="491" r:id="rId80"/>
    <p:sldId id="492" r:id="rId81"/>
    <p:sldId id="493" r:id="rId82"/>
    <p:sldId id="494" r:id="rId83"/>
    <p:sldId id="496" r:id="rId84"/>
    <p:sldId id="497" r:id="rId85"/>
    <p:sldId id="498" r:id="rId86"/>
    <p:sldId id="499" r:id="rId87"/>
    <p:sldId id="500" r:id="rId88"/>
    <p:sldId id="501" r:id="rId89"/>
    <p:sldId id="502" r:id="rId90"/>
    <p:sldId id="503" r:id="rId91"/>
    <p:sldId id="504" r:id="rId92"/>
    <p:sldId id="505" r:id="rId93"/>
    <p:sldId id="506" r:id="rId9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8" autoAdjust="0"/>
    <p:restoredTop sz="92621" autoAdjust="0"/>
  </p:normalViewPr>
  <p:slideViewPr>
    <p:cSldViewPr>
      <p:cViewPr varScale="1">
        <p:scale>
          <a:sx n="67" d="100"/>
          <a:sy n="67" d="100"/>
        </p:scale>
        <p:origin x="-147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06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89" Type="http://schemas.openxmlformats.org/officeDocument/2006/relationships/slide" Target="slides/slide88.xml" /><Relationship Id="rId97" Type="http://schemas.openxmlformats.org/officeDocument/2006/relationships/viewProps" Target="viewProps.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notesMaster" Target="notesMasters/notesMaster1.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theme" Target="theme/theme1.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B6A4E2-06EF-420A-B006-0A77608CCB4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AD0A0B24-465E-424E-9F75-D6002366E99A}"/>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179A64DC-E9AE-48EB-AE47-83D2A79517FC}" type="datetimeFigureOut">
              <a:rPr lang="en-US"/>
              <a:pPr>
                <a:defRPr/>
              </a:pPr>
              <a:t>9/10/2018</a:t>
            </a:fld>
            <a:endParaRPr lang="en-US"/>
          </a:p>
        </p:txBody>
      </p:sp>
      <p:sp>
        <p:nvSpPr>
          <p:cNvPr id="4" name="Slide Image Placeholder 3">
            <a:extLst>
              <a:ext uri="{FF2B5EF4-FFF2-40B4-BE49-F238E27FC236}">
                <a16:creationId xmlns:a16="http://schemas.microsoft.com/office/drawing/2014/main" id="{73C42D3E-DC0B-4D57-ADB3-3D53FAA864CD}"/>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59765358-DD6C-455A-8FED-8139416BBB5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F53ECFE-A255-433D-A289-50F5BE7A15F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57AE2F94-209C-4BD7-AA7A-55261D884D42}"/>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65E4451-3FDC-4CB8-BECE-F56BB8C1BDF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7A4AFA97-356C-44C5-96C9-50E2B0FFE00F}"/>
              </a:ext>
            </a:extLst>
          </p:cNvPr>
          <p:cNvSpPr>
            <a:spLocks noGrp="1" noChangeArrowheads="1"/>
          </p:cNvSpPr>
          <p:nvPr>
            <p:ph type="dt" sz="half" idx="10"/>
          </p:nvPr>
        </p:nvSpPr>
        <p:spPr>
          <a:ln/>
        </p:spPr>
        <p:txBody>
          <a:bodyPr/>
          <a:lstStyle>
            <a:lvl1pPr>
              <a:defRPr/>
            </a:lvl1pPr>
          </a:lstStyle>
          <a:p>
            <a:pPr>
              <a:defRPr/>
            </a:pPr>
            <a:r>
              <a:rPr lang="en-US"/>
              <a:t>QUALITY</a:t>
            </a:r>
          </a:p>
        </p:txBody>
      </p:sp>
      <p:sp>
        <p:nvSpPr>
          <p:cNvPr id="5" name="Rectangle 5">
            <a:extLst>
              <a:ext uri="{FF2B5EF4-FFF2-40B4-BE49-F238E27FC236}">
                <a16:creationId xmlns:a16="http://schemas.microsoft.com/office/drawing/2014/main" id="{0013740D-27C6-4C6C-9F2F-91FBB0D8413D}"/>
              </a:ext>
            </a:extLst>
          </p:cNvPr>
          <p:cNvSpPr>
            <a:spLocks noGrp="1" noChangeArrowheads="1"/>
          </p:cNvSpPr>
          <p:nvPr>
            <p:ph type="ftr" sz="quarter" idx="11"/>
          </p:nvPr>
        </p:nvSpPr>
        <p:spPr>
          <a:ln/>
        </p:spPr>
        <p:txBody>
          <a:bodyPr/>
          <a:lstStyle>
            <a:lvl1pPr>
              <a:defRPr/>
            </a:lvl1pPr>
          </a:lstStyle>
          <a:p>
            <a:pPr>
              <a:defRPr/>
            </a:pPr>
            <a:r>
              <a:rPr lang="en-US"/>
              <a:t> :Software Architecture</a:t>
            </a:r>
          </a:p>
        </p:txBody>
      </p:sp>
      <p:sp>
        <p:nvSpPr>
          <p:cNvPr id="6" name="Rectangle 6">
            <a:extLst>
              <a:ext uri="{FF2B5EF4-FFF2-40B4-BE49-F238E27FC236}">
                <a16:creationId xmlns:a16="http://schemas.microsoft.com/office/drawing/2014/main" id="{B5A683D0-454F-4A8B-9365-158653DEDFDC}"/>
              </a:ext>
            </a:extLst>
          </p:cNvPr>
          <p:cNvSpPr>
            <a:spLocks noGrp="1" noChangeArrowheads="1"/>
          </p:cNvSpPr>
          <p:nvPr>
            <p:ph type="sldNum" sz="quarter" idx="12"/>
          </p:nvPr>
        </p:nvSpPr>
        <p:spPr>
          <a:ln/>
        </p:spPr>
        <p:txBody>
          <a:bodyPr/>
          <a:lstStyle>
            <a:lvl1pPr>
              <a:defRPr/>
            </a:lvl1pPr>
          </a:lstStyle>
          <a:p>
            <a:fld id="{C2081712-F4F4-4DA8-BF2C-1081B9D2E59A}" type="slidenum">
              <a:rPr lang="en-US" altLang="en-US"/>
              <a:pPr/>
              <a:t>‹#›</a:t>
            </a:fld>
            <a:endParaRPr lang="en-US" altLang="en-US"/>
          </a:p>
        </p:txBody>
      </p:sp>
    </p:spTree>
    <p:extLst>
      <p:ext uri="{BB962C8B-B14F-4D97-AF65-F5344CB8AC3E}">
        <p14:creationId xmlns:p14="http://schemas.microsoft.com/office/powerpoint/2010/main" val="257530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AA80AE3-16EB-4E97-88E3-C553BD84969C}"/>
              </a:ext>
            </a:extLst>
          </p:cNvPr>
          <p:cNvSpPr>
            <a:spLocks noGrp="1" noChangeArrowheads="1"/>
          </p:cNvSpPr>
          <p:nvPr>
            <p:ph type="dt" sz="half" idx="10"/>
          </p:nvPr>
        </p:nvSpPr>
        <p:spPr>
          <a:ln/>
        </p:spPr>
        <p:txBody>
          <a:bodyPr/>
          <a:lstStyle>
            <a:lvl1pPr>
              <a:defRPr/>
            </a:lvl1pPr>
          </a:lstStyle>
          <a:p>
            <a:pPr>
              <a:defRPr/>
            </a:pPr>
            <a:r>
              <a:rPr lang="en-US"/>
              <a:t>QUALITY</a:t>
            </a:r>
          </a:p>
        </p:txBody>
      </p:sp>
      <p:sp>
        <p:nvSpPr>
          <p:cNvPr id="5" name="Rectangle 5">
            <a:extLst>
              <a:ext uri="{FF2B5EF4-FFF2-40B4-BE49-F238E27FC236}">
                <a16:creationId xmlns:a16="http://schemas.microsoft.com/office/drawing/2014/main" id="{24CA4201-A36B-4CA7-B3A2-99BB1CA5200C}"/>
              </a:ext>
            </a:extLst>
          </p:cNvPr>
          <p:cNvSpPr>
            <a:spLocks noGrp="1" noChangeArrowheads="1"/>
          </p:cNvSpPr>
          <p:nvPr>
            <p:ph type="ftr" sz="quarter" idx="11"/>
          </p:nvPr>
        </p:nvSpPr>
        <p:spPr>
          <a:ln/>
        </p:spPr>
        <p:txBody>
          <a:bodyPr/>
          <a:lstStyle>
            <a:lvl1pPr>
              <a:defRPr/>
            </a:lvl1pPr>
          </a:lstStyle>
          <a:p>
            <a:pPr>
              <a:defRPr/>
            </a:pPr>
            <a:r>
              <a:rPr lang="en-US"/>
              <a:t> :Software Architecture</a:t>
            </a:r>
          </a:p>
        </p:txBody>
      </p:sp>
      <p:sp>
        <p:nvSpPr>
          <p:cNvPr id="6" name="Rectangle 6">
            <a:extLst>
              <a:ext uri="{FF2B5EF4-FFF2-40B4-BE49-F238E27FC236}">
                <a16:creationId xmlns:a16="http://schemas.microsoft.com/office/drawing/2014/main" id="{1E4265EE-5112-4843-BC80-43ADEC8664F0}"/>
              </a:ext>
            </a:extLst>
          </p:cNvPr>
          <p:cNvSpPr>
            <a:spLocks noGrp="1" noChangeArrowheads="1"/>
          </p:cNvSpPr>
          <p:nvPr>
            <p:ph type="sldNum" sz="quarter" idx="12"/>
          </p:nvPr>
        </p:nvSpPr>
        <p:spPr>
          <a:ln/>
        </p:spPr>
        <p:txBody>
          <a:bodyPr/>
          <a:lstStyle>
            <a:lvl1pPr>
              <a:defRPr/>
            </a:lvl1pPr>
          </a:lstStyle>
          <a:p>
            <a:fld id="{8A7A11CD-38F6-49F9-8777-E84D9BB10712}" type="slidenum">
              <a:rPr lang="en-US" altLang="en-US"/>
              <a:pPr/>
              <a:t>‹#›</a:t>
            </a:fld>
            <a:endParaRPr lang="en-US" altLang="en-US"/>
          </a:p>
        </p:txBody>
      </p:sp>
    </p:spTree>
    <p:extLst>
      <p:ext uri="{BB962C8B-B14F-4D97-AF65-F5344CB8AC3E}">
        <p14:creationId xmlns:p14="http://schemas.microsoft.com/office/powerpoint/2010/main" val="946656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E609630-12A8-429C-AAC0-98447958CC90}"/>
              </a:ext>
            </a:extLst>
          </p:cNvPr>
          <p:cNvSpPr>
            <a:spLocks noGrp="1" noChangeArrowheads="1"/>
          </p:cNvSpPr>
          <p:nvPr>
            <p:ph type="dt" sz="half" idx="10"/>
          </p:nvPr>
        </p:nvSpPr>
        <p:spPr>
          <a:ln/>
        </p:spPr>
        <p:txBody>
          <a:bodyPr/>
          <a:lstStyle>
            <a:lvl1pPr>
              <a:defRPr/>
            </a:lvl1pPr>
          </a:lstStyle>
          <a:p>
            <a:pPr>
              <a:defRPr/>
            </a:pPr>
            <a:r>
              <a:rPr lang="en-US"/>
              <a:t>QUALITY</a:t>
            </a:r>
          </a:p>
        </p:txBody>
      </p:sp>
      <p:sp>
        <p:nvSpPr>
          <p:cNvPr id="5" name="Rectangle 5">
            <a:extLst>
              <a:ext uri="{FF2B5EF4-FFF2-40B4-BE49-F238E27FC236}">
                <a16:creationId xmlns:a16="http://schemas.microsoft.com/office/drawing/2014/main" id="{348B617B-27F4-45DE-BC72-5E8D2DB7478E}"/>
              </a:ext>
            </a:extLst>
          </p:cNvPr>
          <p:cNvSpPr>
            <a:spLocks noGrp="1" noChangeArrowheads="1"/>
          </p:cNvSpPr>
          <p:nvPr>
            <p:ph type="ftr" sz="quarter" idx="11"/>
          </p:nvPr>
        </p:nvSpPr>
        <p:spPr>
          <a:ln/>
        </p:spPr>
        <p:txBody>
          <a:bodyPr/>
          <a:lstStyle>
            <a:lvl1pPr>
              <a:defRPr/>
            </a:lvl1pPr>
          </a:lstStyle>
          <a:p>
            <a:pPr>
              <a:defRPr/>
            </a:pPr>
            <a:r>
              <a:rPr lang="en-US"/>
              <a:t> :Software Architecture</a:t>
            </a:r>
          </a:p>
        </p:txBody>
      </p:sp>
      <p:sp>
        <p:nvSpPr>
          <p:cNvPr id="6" name="Rectangle 6">
            <a:extLst>
              <a:ext uri="{FF2B5EF4-FFF2-40B4-BE49-F238E27FC236}">
                <a16:creationId xmlns:a16="http://schemas.microsoft.com/office/drawing/2014/main" id="{74FBF8BA-FF85-4A6A-AD8F-38E91CB6DD19}"/>
              </a:ext>
            </a:extLst>
          </p:cNvPr>
          <p:cNvSpPr>
            <a:spLocks noGrp="1" noChangeArrowheads="1"/>
          </p:cNvSpPr>
          <p:nvPr>
            <p:ph type="sldNum" sz="quarter" idx="12"/>
          </p:nvPr>
        </p:nvSpPr>
        <p:spPr>
          <a:ln/>
        </p:spPr>
        <p:txBody>
          <a:bodyPr/>
          <a:lstStyle>
            <a:lvl1pPr>
              <a:defRPr/>
            </a:lvl1pPr>
          </a:lstStyle>
          <a:p>
            <a:fld id="{2C011A95-A6C9-4579-9D94-C98C4F4292EB}" type="slidenum">
              <a:rPr lang="en-US" altLang="en-US"/>
              <a:pPr/>
              <a:t>‹#›</a:t>
            </a:fld>
            <a:endParaRPr lang="en-US" altLang="en-US"/>
          </a:p>
        </p:txBody>
      </p:sp>
    </p:spTree>
    <p:extLst>
      <p:ext uri="{BB962C8B-B14F-4D97-AF65-F5344CB8AC3E}">
        <p14:creationId xmlns:p14="http://schemas.microsoft.com/office/powerpoint/2010/main" val="684119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a:extLst>
              <a:ext uri="{FF2B5EF4-FFF2-40B4-BE49-F238E27FC236}">
                <a16:creationId xmlns:a16="http://schemas.microsoft.com/office/drawing/2014/main" id="{AA12F302-AD61-4CB2-B653-8261CB05C03B}"/>
              </a:ext>
            </a:extLst>
          </p:cNvPr>
          <p:cNvSpPr>
            <a:spLocks noGrp="1" noChangeArrowheads="1"/>
          </p:cNvSpPr>
          <p:nvPr>
            <p:ph type="dt" sz="half" idx="10"/>
          </p:nvPr>
        </p:nvSpPr>
        <p:spPr>
          <a:ln/>
        </p:spPr>
        <p:txBody>
          <a:bodyPr/>
          <a:lstStyle>
            <a:lvl1pPr>
              <a:defRPr/>
            </a:lvl1pPr>
          </a:lstStyle>
          <a:p>
            <a:pPr>
              <a:defRPr/>
            </a:pPr>
            <a:r>
              <a:rPr lang="en-US"/>
              <a:t>QUALITY</a:t>
            </a:r>
          </a:p>
        </p:txBody>
      </p:sp>
      <p:sp>
        <p:nvSpPr>
          <p:cNvPr id="5" name="Rectangle 5">
            <a:extLst>
              <a:ext uri="{FF2B5EF4-FFF2-40B4-BE49-F238E27FC236}">
                <a16:creationId xmlns:a16="http://schemas.microsoft.com/office/drawing/2014/main" id="{5A1546A4-1107-4F60-A00E-7D092863B2EB}"/>
              </a:ext>
            </a:extLst>
          </p:cNvPr>
          <p:cNvSpPr>
            <a:spLocks noGrp="1" noChangeArrowheads="1"/>
          </p:cNvSpPr>
          <p:nvPr>
            <p:ph type="ftr" sz="quarter" idx="11"/>
          </p:nvPr>
        </p:nvSpPr>
        <p:spPr>
          <a:ln/>
        </p:spPr>
        <p:txBody>
          <a:bodyPr/>
          <a:lstStyle>
            <a:lvl1pPr>
              <a:defRPr/>
            </a:lvl1pPr>
          </a:lstStyle>
          <a:p>
            <a:pPr>
              <a:defRPr/>
            </a:pPr>
            <a:r>
              <a:rPr lang="en-US"/>
              <a:t> :Software Architecture</a:t>
            </a:r>
          </a:p>
        </p:txBody>
      </p:sp>
      <p:sp>
        <p:nvSpPr>
          <p:cNvPr id="6" name="Rectangle 6">
            <a:extLst>
              <a:ext uri="{FF2B5EF4-FFF2-40B4-BE49-F238E27FC236}">
                <a16:creationId xmlns:a16="http://schemas.microsoft.com/office/drawing/2014/main" id="{4971E881-D980-442C-83A7-ACEF8C9E2A78}"/>
              </a:ext>
            </a:extLst>
          </p:cNvPr>
          <p:cNvSpPr>
            <a:spLocks noGrp="1" noChangeArrowheads="1"/>
          </p:cNvSpPr>
          <p:nvPr>
            <p:ph type="sldNum" sz="quarter" idx="12"/>
          </p:nvPr>
        </p:nvSpPr>
        <p:spPr>
          <a:ln/>
        </p:spPr>
        <p:txBody>
          <a:bodyPr/>
          <a:lstStyle>
            <a:lvl1pPr>
              <a:defRPr/>
            </a:lvl1pPr>
          </a:lstStyle>
          <a:p>
            <a:fld id="{FB9443DD-F6B1-4513-A520-55AA0A28462A}" type="slidenum">
              <a:rPr lang="en-US" altLang="en-US"/>
              <a:pPr/>
              <a:t>‹#›</a:t>
            </a:fld>
            <a:endParaRPr lang="en-US" altLang="en-US"/>
          </a:p>
        </p:txBody>
      </p:sp>
    </p:spTree>
    <p:extLst>
      <p:ext uri="{BB962C8B-B14F-4D97-AF65-F5344CB8AC3E}">
        <p14:creationId xmlns:p14="http://schemas.microsoft.com/office/powerpoint/2010/main" val="1118632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SmartArt Placeholder 2"/>
          <p:cNvSpPr>
            <a:spLocks noGrp="1"/>
          </p:cNvSpPr>
          <p:nvPr>
            <p:ph type="dgm" idx="1"/>
          </p:nvPr>
        </p:nvSpPr>
        <p:spPr>
          <a:xfrm>
            <a:off x="457200" y="1600200"/>
            <a:ext cx="8229600" cy="4525963"/>
          </a:xfrm>
        </p:spPr>
        <p:txBody>
          <a:bodyPr/>
          <a:lstStyle/>
          <a:p>
            <a:pPr lvl="0"/>
            <a:endParaRPr lang="en-US" noProof="0"/>
          </a:p>
        </p:txBody>
      </p:sp>
      <p:sp>
        <p:nvSpPr>
          <p:cNvPr id="4" name="Rectangle 4">
            <a:extLst>
              <a:ext uri="{FF2B5EF4-FFF2-40B4-BE49-F238E27FC236}">
                <a16:creationId xmlns:a16="http://schemas.microsoft.com/office/drawing/2014/main" id="{1ACCB0B8-0C79-4037-B138-72DF7B70337F}"/>
              </a:ext>
            </a:extLst>
          </p:cNvPr>
          <p:cNvSpPr>
            <a:spLocks noGrp="1" noChangeArrowheads="1"/>
          </p:cNvSpPr>
          <p:nvPr>
            <p:ph type="dt" sz="half" idx="10"/>
          </p:nvPr>
        </p:nvSpPr>
        <p:spPr>
          <a:ln/>
        </p:spPr>
        <p:txBody>
          <a:bodyPr/>
          <a:lstStyle>
            <a:lvl1pPr>
              <a:defRPr/>
            </a:lvl1pPr>
          </a:lstStyle>
          <a:p>
            <a:pPr>
              <a:defRPr/>
            </a:pPr>
            <a:r>
              <a:rPr lang="en-US"/>
              <a:t>QUALITY</a:t>
            </a:r>
          </a:p>
        </p:txBody>
      </p:sp>
      <p:sp>
        <p:nvSpPr>
          <p:cNvPr id="5" name="Rectangle 5">
            <a:extLst>
              <a:ext uri="{FF2B5EF4-FFF2-40B4-BE49-F238E27FC236}">
                <a16:creationId xmlns:a16="http://schemas.microsoft.com/office/drawing/2014/main" id="{90763D13-D5A1-43B2-8443-79EE01168D29}"/>
              </a:ext>
            </a:extLst>
          </p:cNvPr>
          <p:cNvSpPr>
            <a:spLocks noGrp="1" noChangeArrowheads="1"/>
          </p:cNvSpPr>
          <p:nvPr>
            <p:ph type="ftr" sz="quarter" idx="11"/>
          </p:nvPr>
        </p:nvSpPr>
        <p:spPr>
          <a:ln/>
        </p:spPr>
        <p:txBody>
          <a:bodyPr/>
          <a:lstStyle>
            <a:lvl1pPr>
              <a:defRPr/>
            </a:lvl1pPr>
          </a:lstStyle>
          <a:p>
            <a:pPr>
              <a:defRPr/>
            </a:pPr>
            <a:r>
              <a:rPr lang="en-US"/>
              <a:t> :Software Architecture</a:t>
            </a:r>
          </a:p>
        </p:txBody>
      </p:sp>
      <p:sp>
        <p:nvSpPr>
          <p:cNvPr id="6" name="Rectangle 6">
            <a:extLst>
              <a:ext uri="{FF2B5EF4-FFF2-40B4-BE49-F238E27FC236}">
                <a16:creationId xmlns:a16="http://schemas.microsoft.com/office/drawing/2014/main" id="{F26EBA73-0221-4C5C-A684-A73E82190534}"/>
              </a:ext>
            </a:extLst>
          </p:cNvPr>
          <p:cNvSpPr>
            <a:spLocks noGrp="1" noChangeArrowheads="1"/>
          </p:cNvSpPr>
          <p:nvPr>
            <p:ph type="sldNum" sz="quarter" idx="12"/>
          </p:nvPr>
        </p:nvSpPr>
        <p:spPr>
          <a:ln/>
        </p:spPr>
        <p:txBody>
          <a:bodyPr/>
          <a:lstStyle>
            <a:lvl1pPr>
              <a:defRPr/>
            </a:lvl1pPr>
          </a:lstStyle>
          <a:p>
            <a:fld id="{9BDD080A-3F03-465D-ABDA-98E66401F58C}" type="slidenum">
              <a:rPr lang="en-US" altLang="en-US"/>
              <a:pPr/>
              <a:t>‹#›</a:t>
            </a:fld>
            <a:endParaRPr lang="en-US" altLang="en-US"/>
          </a:p>
        </p:txBody>
      </p:sp>
    </p:spTree>
    <p:extLst>
      <p:ext uri="{BB962C8B-B14F-4D97-AF65-F5344CB8AC3E}">
        <p14:creationId xmlns:p14="http://schemas.microsoft.com/office/powerpoint/2010/main" val="4199934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EA8D467-2B06-42D1-BE0D-9A5703E078DF}"/>
              </a:ext>
            </a:extLst>
          </p:cNvPr>
          <p:cNvSpPr>
            <a:spLocks noGrp="1" noChangeArrowheads="1"/>
          </p:cNvSpPr>
          <p:nvPr>
            <p:ph type="dt" sz="half" idx="10"/>
          </p:nvPr>
        </p:nvSpPr>
        <p:spPr>
          <a:ln/>
        </p:spPr>
        <p:txBody>
          <a:bodyPr/>
          <a:lstStyle>
            <a:lvl1pPr>
              <a:defRPr/>
            </a:lvl1pPr>
          </a:lstStyle>
          <a:p>
            <a:pPr>
              <a:defRPr/>
            </a:pPr>
            <a:r>
              <a:rPr lang="en-US"/>
              <a:t>QUALITY</a:t>
            </a:r>
          </a:p>
        </p:txBody>
      </p:sp>
      <p:sp>
        <p:nvSpPr>
          <p:cNvPr id="5" name="Rectangle 5">
            <a:extLst>
              <a:ext uri="{FF2B5EF4-FFF2-40B4-BE49-F238E27FC236}">
                <a16:creationId xmlns:a16="http://schemas.microsoft.com/office/drawing/2014/main" id="{B5758258-57DA-4C7F-A020-B106CD9F6483}"/>
              </a:ext>
            </a:extLst>
          </p:cNvPr>
          <p:cNvSpPr>
            <a:spLocks noGrp="1" noChangeArrowheads="1"/>
          </p:cNvSpPr>
          <p:nvPr>
            <p:ph type="ftr" sz="quarter" idx="11"/>
          </p:nvPr>
        </p:nvSpPr>
        <p:spPr>
          <a:ln/>
        </p:spPr>
        <p:txBody>
          <a:bodyPr/>
          <a:lstStyle>
            <a:lvl1pPr>
              <a:defRPr/>
            </a:lvl1pPr>
          </a:lstStyle>
          <a:p>
            <a:pPr>
              <a:defRPr/>
            </a:pPr>
            <a:r>
              <a:rPr lang="en-US"/>
              <a:t> :Software Architecture</a:t>
            </a:r>
          </a:p>
        </p:txBody>
      </p:sp>
      <p:sp>
        <p:nvSpPr>
          <p:cNvPr id="6" name="Rectangle 6">
            <a:extLst>
              <a:ext uri="{FF2B5EF4-FFF2-40B4-BE49-F238E27FC236}">
                <a16:creationId xmlns:a16="http://schemas.microsoft.com/office/drawing/2014/main" id="{A2E7A430-2417-4BEB-A3FF-784B1DFDA0C7}"/>
              </a:ext>
            </a:extLst>
          </p:cNvPr>
          <p:cNvSpPr>
            <a:spLocks noGrp="1" noChangeArrowheads="1"/>
          </p:cNvSpPr>
          <p:nvPr>
            <p:ph type="sldNum" sz="quarter" idx="12"/>
          </p:nvPr>
        </p:nvSpPr>
        <p:spPr>
          <a:ln/>
        </p:spPr>
        <p:txBody>
          <a:bodyPr/>
          <a:lstStyle>
            <a:lvl1pPr>
              <a:defRPr/>
            </a:lvl1pPr>
          </a:lstStyle>
          <a:p>
            <a:fld id="{DC5F97EA-6521-4B6E-AE16-95E98D8B576C}" type="slidenum">
              <a:rPr lang="en-US" altLang="en-US"/>
              <a:pPr/>
              <a:t>‹#›</a:t>
            </a:fld>
            <a:endParaRPr lang="en-US" altLang="en-US"/>
          </a:p>
        </p:txBody>
      </p:sp>
    </p:spTree>
    <p:extLst>
      <p:ext uri="{BB962C8B-B14F-4D97-AF65-F5344CB8AC3E}">
        <p14:creationId xmlns:p14="http://schemas.microsoft.com/office/powerpoint/2010/main" val="4155278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D6ECAC2E-FE8B-40A3-A081-208FBA0DB0C7}"/>
              </a:ext>
            </a:extLst>
          </p:cNvPr>
          <p:cNvSpPr>
            <a:spLocks noGrp="1" noChangeArrowheads="1"/>
          </p:cNvSpPr>
          <p:nvPr>
            <p:ph type="dt" sz="half" idx="10"/>
          </p:nvPr>
        </p:nvSpPr>
        <p:spPr>
          <a:ln/>
        </p:spPr>
        <p:txBody>
          <a:bodyPr/>
          <a:lstStyle>
            <a:lvl1pPr>
              <a:defRPr/>
            </a:lvl1pPr>
          </a:lstStyle>
          <a:p>
            <a:pPr>
              <a:defRPr/>
            </a:pPr>
            <a:r>
              <a:rPr lang="en-US"/>
              <a:t>QUALITY</a:t>
            </a:r>
          </a:p>
        </p:txBody>
      </p:sp>
      <p:sp>
        <p:nvSpPr>
          <p:cNvPr id="5" name="Rectangle 5">
            <a:extLst>
              <a:ext uri="{FF2B5EF4-FFF2-40B4-BE49-F238E27FC236}">
                <a16:creationId xmlns:a16="http://schemas.microsoft.com/office/drawing/2014/main" id="{61AACEE4-B3FA-4A9B-A472-88FC913AE39C}"/>
              </a:ext>
            </a:extLst>
          </p:cNvPr>
          <p:cNvSpPr>
            <a:spLocks noGrp="1" noChangeArrowheads="1"/>
          </p:cNvSpPr>
          <p:nvPr>
            <p:ph type="ftr" sz="quarter" idx="11"/>
          </p:nvPr>
        </p:nvSpPr>
        <p:spPr>
          <a:ln/>
        </p:spPr>
        <p:txBody>
          <a:bodyPr/>
          <a:lstStyle>
            <a:lvl1pPr>
              <a:defRPr/>
            </a:lvl1pPr>
          </a:lstStyle>
          <a:p>
            <a:pPr>
              <a:defRPr/>
            </a:pPr>
            <a:r>
              <a:rPr lang="en-US"/>
              <a:t> :Software Architecture</a:t>
            </a:r>
          </a:p>
        </p:txBody>
      </p:sp>
      <p:sp>
        <p:nvSpPr>
          <p:cNvPr id="6" name="Rectangle 6">
            <a:extLst>
              <a:ext uri="{FF2B5EF4-FFF2-40B4-BE49-F238E27FC236}">
                <a16:creationId xmlns:a16="http://schemas.microsoft.com/office/drawing/2014/main" id="{1F844A0A-FB0C-432D-BF40-71D33E42D2E9}"/>
              </a:ext>
            </a:extLst>
          </p:cNvPr>
          <p:cNvSpPr>
            <a:spLocks noGrp="1" noChangeArrowheads="1"/>
          </p:cNvSpPr>
          <p:nvPr>
            <p:ph type="sldNum" sz="quarter" idx="12"/>
          </p:nvPr>
        </p:nvSpPr>
        <p:spPr>
          <a:ln/>
        </p:spPr>
        <p:txBody>
          <a:bodyPr/>
          <a:lstStyle>
            <a:lvl1pPr>
              <a:defRPr/>
            </a:lvl1pPr>
          </a:lstStyle>
          <a:p>
            <a:fld id="{3A969848-66D2-4769-92F8-BBEC74A4F0D6}" type="slidenum">
              <a:rPr lang="en-US" altLang="en-US"/>
              <a:pPr/>
              <a:t>‹#›</a:t>
            </a:fld>
            <a:endParaRPr lang="en-US" altLang="en-US"/>
          </a:p>
        </p:txBody>
      </p:sp>
    </p:spTree>
    <p:extLst>
      <p:ext uri="{BB962C8B-B14F-4D97-AF65-F5344CB8AC3E}">
        <p14:creationId xmlns:p14="http://schemas.microsoft.com/office/powerpoint/2010/main" val="3104166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0DC936C4-AAAD-4557-8226-2C727AFE53CF}"/>
              </a:ext>
            </a:extLst>
          </p:cNvPr>
          <p:cNvSpPr>
            <a:spLocks noGrp="1" noChangeArrowheads="1"/>
          </p:cNvSpPr>
          <p:nvPr>
            <p:ph type="dt" sz="half" idx="10"/>
          </p:nvPr>
        </p:nvSpPr>
        <p:spPr>
          <a:ln/>
        </p:spPr>
        <p:txBody>
          <a:bodyPr/>
          <a:lstStyle>
            <a:lvl1pPr>
              <a:defRPr/>
            </a:lvl1pPr>
          </a:lstStyle>
          <a:p>
            <a:pPr>
              <a:defRPr/>
            </a:pPr>
            <a:r>
              <a:rPr lang="en-US"/>
              <a:t>QUALITY</a:t>
            </a:r>
          </a:p>
        </p:txBody>
      </p:sp>
      <p:sp>
        <p:nvSpPr>
          <p:cNvPr id="6" name="Rectangle 5">
            <a:extLst>
              <a:ext uri="{FF2B5EF4-FFF2-40B4-BE49-F238E27FC236}">
                <a16:creationId xmlns:a16="http://schemas.microsoft.com/office/drawing/2014/main" id="{4F6FEA88-1783-4738-A69C-C99B3261E97B}"/>
              </a:ext>
            </a:extLst>
          </p:cNvPr>
          <p:cNvSpPr>
            <a:spLocks noGrp="1" noChangeArrowheads="1"/>
          </p:cNvSpPr>
          <p:nvPr>
            <p:ph type="ftr" sz="quarter" idx="11"/>
          </p:nvPr>
        </p:nvSpPr>
        <p:spPr>
          <a:ln/>
        </p:spPr>
        <p:txBody>
          <a:bodyPr/>
          <a:lstStyle>
            <a:lvl1pPr>
              <a:defRPr/>
            </a:lvl1pPr>
          </a:lstStyle>
          <a:p>
            <a:pPr>
              <a:defRPr/>
            </a:pPr>
            <a:r>
              <a:rPr lang="en-US"/>
              <a:t> :Software Architecture</a:t>
            </a:r>
          </a:p>
        </p:txBody>
      </p:sp>
      <p:sp>
        <p:nvSpPr>
          <p:cNvPr id="7" name="Rectangle 6">
            <a:extLst>
              <a:ext uri="{FF2B5EF4-FFF2-40B4-BE49-F238E27FC236}">
                <a16:creationId xmlns:a16="http://schemas.microsoft.com/office/drawing/2014/main" id="{34BD4145-C401-4B62-9197-06E2DF7E2E1D}"/>
              </a:ext>
            </a:extLst>
          </p:cNvPr>
          <p:cNvSpPr>
            <a:spLocks noGrp="1" noChangeArrowheads="1"/>
          </p:cNvSpPr>
          <p:nvPr>
            <p:ph type="sldNum" sz="quarter" idx="12"/>
          </p:nvPr>
        </p:nvSpPr>
        <p:spPr>
          <a:ln/>
        </p:spPr>
        <p:txBody>
          <a:bodyPr/>
          <a:lstStyle>
            <a:lvl1pPr>
              <a:defRPr/>
            </a:lvl1pPr>
          </a:lstStyle>
          <a:p>
            <a:fld id="{EF0E7827-65CD-4090-9A78-0448FF685DFA}" type="slidenum">
              <a:rPr lang="en-US" altLang="en-US"/>
              <a:pPr/>
              <a:t>‹#›</a:t>
            </a:fld>
            <a:endParaRPr lang="en-US" altLang="en-US"/>
          </a:p>
        </p:txBody>
      </p:sp>
    </p:spTree>
    <p:extLst>
      <p:ext uri="{BB962C8B-B14F-4D97-AF65-F5344CB8AC3E}">
        <p14:creationId xmlns:p14="http://schemas.microsoft.com/office/powerpoint/2010/main" val="889215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71AEFB3-D01F-481D-AA6E-14383B045E40}"/>
              </a:ext>
            </a:extLst>
          </p:cNvPr>
          <p:cNvSpPr>
            <a:spLocks noGrp="1" noChangeArrowheads="1"/>
          </p:cNvSpPr>
          <p:nvPr>
            <p:ph type="dt" sz="half" idx="10"/>
          </p:nvPr>
        </p:nvSpPr>
        <p:spPr>
          <a:ln/>
        </p:spPr>
        <p:txBody>
          <a:bodyPr/>
          <a:lstStyle>
            <a:lvl1pPr>
              <a:defRPr/>
            </a:lvl1pPr>
          </a:lstStyle>
          <a:p>
            <a:pPr>
              <a:defRPr/>
            </a:pPr>
            <a:r>
              <a:rPr lang="en-US"/>
              <a:t>QUALITY</a:t>
            </a:r>
          </a:p>
        </p:txBody>
      </p:sp>
      <p:sp>
        <p:nvSpPr>
          <p:cNvPr id="8" name="Rectangle 5">
            <a:extLst>
              <a:ext uri="{FF2B5EF4-FFF2-40B4-BE49-F238E27FC236}">
                <a16:creationId xmlns:a16="http://schemas.microsoft.com/office/drawing/2014/main" id="{72627273-4D63-40F7-81F2-1C0E33687621}"/>
              </a:ext>
            </a:extLst>
          </p:cNvPr>
          <p:cNvSpPr>
            <a:spLocks noGrp="1" noChangeArrowheads="1"/>
          </p:cNvSpPr>
          <p:nvPr>
            <p:ph type="ftr" sz="quarter" idx="11"/>
          </p:nvPr>
        </p:nvSpPr>
        <p:spPr>
          <a:ln/>
        </p:spPr>
        <p:txBody>
          <a:bodyPr/>
          <a:lstStyle>
            <a:lvl1pPr>
              <a:defRPr/>
            </a:lvl1pPr>
          </a:lstStyle>
          <a:p>
            <a:pPr>
              <a:defRPr/>
            </a:pPr>
            <a:r>
              <a:rPr lang="en-US"/>
              <a:t> :Software Architecture</a:t>
            </a:r>
          </a:p>
        </p:txBody>
      </p:sp>
      <p:sp>
        <p:nvSpPr>
          <p:cNvPr id="9" name="Rectangle 6">
            <a:extLst>
              <a:ext uri="{FF2B5EF4-FFF2-40B4-BE49-F238E27FC236}">
                <a16:creationId xmlns:a16="http://schemas.microsoft.com/office/drawing/2014/main" id="{49B6A7EE-299B-4BA5-9CB1-D171C6BA609D}"/>
              </a:ext>
            </a:extLst>
          </p:cNvPr>
          <p:cNvSpPr>
            <a:spLocks noGrp="1" noChangeArrowheads="1"/>
          </p:cNvSpPr>
          <p:nvPr>
            <p:ph type="sldNum" sz="quarter" idx="12"/>
          </p:nvPr>
        </p:nvSpPr>
        <p:spPr>
          <a:ln/>
        </p:spPr>
        <p:txBody>
          <a:bodyPr/>
          <a:lstStyle>
            <a:lvl1pPr>
              <a:defRPr/>
            </a:lvl1pPr>
          </a:lstStyle>
          <a:p>
            <a:fld id="{39EDC656-4EAF-4CF0-80FC-8EEA11726176}" type="slidenum">
              <a:rPr lang="en-US" altLang="en-US"/>
              <a:pPr/>
              <a:t>‹#›</a:t>
            </a:fld>
            <a:endParaRPr lang="en-US" altLang="en-US"/>
          </a:p>
        </p:txBody>
      </p:sp>
    </p:spTree>
    <p:extLst>
      <p:ext uri="{BB962C8B-B14F-4D97-AF65-F5344CB8AC3E}">
        <p14:creationId xmlns:p14="http://schemas.microsoft.com/office/powerpoint/2010/main" val="169306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2361545A-C25C-4BEF-AD89-DEDA0AD95929}"/>
              </a:ext>
            </a:extLst>
          </p:cNvPr>
          <p:cNvSpPr>
            <a:spLocks noGrp="1" noChangeArrowheads="1"/>
          </p:cNvSpPr>
          <p:nvPr>
            <p:ph type="dt" sz="half" idx="10"/>
          </p:nvPr>
        </p:nvSpPr>
        <p:spPr>
          <a:ln/>
        </p:spPr>
        <p:txBody>
          <a:bodyPr/>
          <a:lstStyle>
            <a:lvl1pPr>
              <a:defRPr/>
            </a:lvl1pPr>
          </a:lstStyle>
          <a:p>
            <a:pPr>
              <a:defRPr/>
            </a:pPr>
            <a:r>
              <a:rPr lang="en-US"/>
              <a:t>QUALITY</a:t>
            </a:r>
          </a:p>
        </p:txBody>
      </p:sp>
      <p:sp>
        <p:nvSpPr>
          <p:cNvPr id="4" name="Rectangle 5">
            <a:extLst>
              <a:ext uri="{FF2B5EF4-FFF2-40B4-BE49-F238E27FC236}">
                <a16:creationId xmlns:a16="http://schemas.microsoft.com/office/drawing/2014/main" id="{7689F0B0-6F48-4264-B076-4CF0D7FE024B}"/>
              </a:ext>
            </a:extLst>
          </p:cNvPr>
          <p:cNvSpPr>
            <a:spLocks noGrp="1" noChangeArrowheads="1"/>
          </p:cNvSpPr>
          <p:nvPr>
            <p:ph type="ftr" sz="quarter" idx="11"/>
          </p:nvPr>
        </p:nvSpPr>
        <p:spPr>
          <a:ln/>
        </p:spPr>
        <p:txBody>
          <a:bodyPr/>
          <a:lstStyle>
            <a:lvl1pPr>
              <a:defRPr/>
            </a:lvl1pPr>
          </a:lstStyle>
          <a:p>
            <a:pPr>
              <a:defRPr/>
            </a:pPr>
            <a:r>
              <a:rPr lang="en-US"/>
              <a:t> :Software Architecture</a:t>
            </a:r>
          </a:p>
        </p:txBody>
      </p:sp>
      <p:sp>
        <p:nvSpPr>
          <p:cNvPr id="5" name="Rectangle 6">
            <a:extLst>
              <a:ext uri="{FF2B5EF4-FFF2-40B4-BE49-F238E27FC236}">
                <a16:creationId xmlns:a16="http://schemas.microsoft.com/office/drawing/2014/main" id="{A439C975-17B6-485B-8A63-15178F4DA3F4}"/>
              </a:ext>
            </a:extLst>
          </p:cNvPr>
          <p:cNvSpPr>
            <a:spLocks noGrp="1" noChangeArrowheads="1"/>
          </p:cNvSpPr>
          <p:nvPr>
            <p:ph type="sldNum" sz="quarter" idx="12"/>
          </p:nvPr>
        </p:nvSpPr>
        <p:spPr>
          <a:ln/>
        </p:spPr>
        <p:txBody>
          <a:bodyPr/>
          <a:lstStyle>
            <a:lvl1pPr>
              <a:defRPr/>
            </a:lvl1pPr>
          </a:lstStyle>
          <a:p>
            <a:fld id="{9EB68873-0384-4BBD-93D4-08C8FEFD67DF}" type="slidenum">
              <a:rPr lang="en-US" altLang="en-US"/>
              <a:pPr/>
              <a:t>‹#›</a:t>
            </a:fld>
            <a:endParaRPr lang="en-US" altLang="en-US"/>
          </a:p>
        </p:txBody>
      </p:sp>
    </p:spTree>
    <p:extLst>
      <p:ext uri="{BB962C8B-B14F-4D97-AF65-F5344CB8AC3E}">
        <p14:creationId xmlns:p14="http://schemas.microsoft.com/office/powerpoint/2010/main" val="89138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0D5529D-83A6-48FA-8B1A-FE63ED940B1D}"/>
              </a:ext>
            </a:extLst>
          </p:cNvPr>
          <p:cNvSpPr>
            <a:spLocks noGrp="1" noChangeArrowheads="1"/>
          </p:cNvSpPr>
          <p:nvPr>
            <p:ph type="dt" sz="half" idx="10"/>
          </p:nvPr>
        </p:nvSpPr>
        <p:spPr>
          <a:ln/>
        </p:spPr>
        <p:txBody>
          <a:bodyPr/>
          <a:lstStyle>
            <a:lvl1pPr>
              <a:defRPr/>
            </a:lvl1pPr>
          </a:lstStyle>
          <a:p>
            <a:pPr>
              <a:defRPr/>
            </a:pPr>
            <a:r>
              <a:rPr lang="en-US"/>
              <a:t>QUALITY</a:t>
            </a:r>
          </a:p>
        </p:txBody>
      </p:sp>
      <p:sp>
        <p:nvSpPr>
          <p:cNvPr id="3" name="Rectangle 5">
            <a:extLst>
              <a:ext uri="{FF2B5EF4-FFF2-40B4-BE49-F238E27FC236}">
                <a16:creationId xmlns:a16="http://schemas.microsoft.com/office/drawing/2014/main" id="{9C24E493-FF9C-42E1-AC9C-3DDF3E4C9C48}"/>
              </a:ext>
            </a:extLst>
          </p:cNvPr>
          <p:cNvSpPr>
            <a:spLocks noGrp="1" noChangeArrowheads="1"/>
          </p:cNvSpPr>
          <p:nvPr>
            <p:ph type="ftr" sz="quarter" idx="11"/>
          </p:nvPr>
        </p:nvSpPr>
        <p:spPr>
          <a:ln/>
        </p:spPr>
        <p:txBody>
          <a:bodyPr/>
          <a:lstStyle>
            <a:lvl1pPr>
              <a:defRPr/>
            </a:lvl1pPr>
          </a:lstStyle>
          <a:p>
            <a:pPr>
              <a:defRPr/>
            </a:pPr>
            <a:r>
              <a:rPr lang="en-US"/>
              <a:t> :Software Architecture</a:t>
            </a:r>
          </a:p>
        </p:txBody>
      </p:sp>
      <p:sp>
        <p:nvSpPr>
          <p:cNvPr id="4" name="Rectangle 6">
            <a:extLst>
              <a:ext uri="{FF2B5EF4-FFF2-40B4-BE49-F238E27FC236}">
                <a16:creationId xmlns:a16="http://schemas.microsoft.com/office/drawing/2014/main" id="{B71364DA-920C-4F22-AF76-5C81766975F0}"/>
              </a:ext>
            </a:extLst>
          </p:cNvPr>
          <p:cNvSpPr>
            <a:spLocks noGrp="1" noChangeArrowheads="1"/>
          </p:cNvSpPr>
          <p:nvPr>
            <p:ph type="sldNum" sz="quarter" idx="12"/>
          </p:nvPr>
        </p:nvSpPr>
        <p:spPr>
          <a:ln/>
        </p:spPr>
        <p:txBody>
          <a:bodyPr/>
          <a:lstStyle>
            <a:lvl1pPr>
              <a:defRPr/>
            </a:lvl1pPr>
          </a:lstStyle>
          <a:p>
            <a:fld id="{0740EA05-4558-4519-881B-7FDF9BC63ABE}" type="slidenum">
              <a:rPr lang="en-US" altLang="en-US"/>
              <a:pPr/>
              <a:t>‹#›</a:t>
            </a:fld>
            <a:endParaRPr lang="en-US" altLang="en-US"/>
          </a:p>
        </p:txBody>
      </p:sp>
    </p:spTree>
    <p:extLst>
      <p:ext uri="{BB962C8B-B14F-4D97-AF65-F5344CB8AC3E}">
        <p14:creationId xmlns:p14="http://schemas.microsoft.com/office/powerpoint/2010/main" val="2281541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AA6328E-7FEE-4479-82E6-91C00B0D1D94}"/>
              </a:ext>
            </a:extLst>
          </p:cNvPr>
          <p:cNvSpPr>
            <a:spLocks noGrp="1" noChangeArrowheads="1"/>
          </p:cNvSpPr>
          <p:nvPr>
            <p:ph type="dt" sz="half" idx="10"/>
          </p:nvPr>
        </p:nvSpPr>
        <p:spPr>
          <a:ln/>
        </p:spPr>
        <p:txBody>
          <a:bodyPr/>
          <a:lstStyle>
            <a:lvl1pPr>
              <a:defRPr/>
            </a:lvl1pPr>
          </a:lstStyle>
          <a:p>
            <a:pPr>
              <a:defRPr/>
            </a:pPr>
            <a:r>
              <a:rPr lang="en-US"/>
              <a:t>QUALITY</a:t>
            </a:r>
          </a:p>
        </p:txBody>
      </p:sp>
      <p:sp>
        <p:nvSpPr>
          <p:cNvPr id="6" name="Rectangle 5">
            <a:extLst>
              <a:ext uri="{FF2B5EF4-FFF2-40B4-BE49-F238E27FC236}">
                <a16:creationId xmlns:a16="http://schemas.microsoft.com/office/drawing/2014/main" id="{0205AB3E-985D-4FD3-8178-FD00558E306D}"/>
              </a:ext>
            </a:extLst>
          </p:cNvPr>
          <p:cNvSpPr>
            <a:spLocks noGrp="1" noChangeArrowheads="1"/>
          </p:cNvSpPr>
          <p:nvPr>
            <p:ph type="ftr" sz="quarter" idx="11"/>
          </p:nvPr>
        </p:nvSpPr>
        <p:spPr>
          <a:ln/>
        </p:spPr>
        <p:txBody>
          <a:bodyPr/>
          <a:lstStyle>
            <a:lvl1pPr>
              <a:defRPr/>
            </a:lvl1pPr>
          </a:lstStyle>
          <a:p>
            <a:pPr>
              <a:defRPr/>
            </a:pPr>
            <a:r>
              <a:rPr lang="en-US"/>
              <a:t> :Software Architecture</a:t>
            </a:r>
          </a:p>
        </p:txBody>
      </p:sp>
      <p:sp>
        <p:nvSpPr>
          <p:cNvPr id="7" name="Rectangle 6">
            <a:extLst>
              <a:ext uri="{FF2B5EF4-FFF2-40B4-BE49-F238E27FC236}">
                <a16:creationId xmlns:a16="http://schemas.microsoft.com/office/drawing/2014/main" id="{6DF57BA5-7A4C-484D-A0D0-E214EBD7385D}"/>
              </a:ext>
            </a:extLst>
          </p:cNvPr>
          <p:cNvSpPr>
            <a:spLocks noGrp="1" noChangeArrowheads="1"/>
          </p:cNvSpPr>
          <p:nvPr>
            <p:ph type="sldNum" sz="quarter" idx="12"/>
          </p:nvPr>
        </p:nvSpPr>
        <p:spPr>
          <a:ln/>
        </p:spPr>
        <p:txBody>
          <a:bodyPr/>
          <a:lstStyle>
            <a:lvl1pPr>
              <a:defRPr/>
            </a:lvl1pPr>
          </a:lstStyle>
          <a:p>
            <a:fld id="{157BDB93-560F-4D6C-AD51-3C3F2FCCCD9E}" type="slidenum">
              <a:rPr lang="en-US" altLang="en-US"/>
              <a:pPr/>
              <a:t>‹#›</a:t>
            </a:fld>
            <a:endParaRPr lang="en-US" altLang="en-US"/>
          </a:p>
        </p:txBody>
      </p:sp>
    </p:spTree>
    <p:extLst>
      <p:ext uri="{BB962C8B-B14F-4D97-AF65-F5344CB8AC3E}">
        <p14:creationId xmlns:p14="http://schemas.microsoft.com/office/powerpoint/2010/main" val="3792423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CB53A63-67CE-40FD-B6DD-04FC46309C29}"/>
              </a:ext>
            </a:extLst>
          </p:cNvPr>
          <p:cNvSpPr>
            <a:spLocks noGrp="1" noChangeArrowheads="1"/>
          </p:cNvSpPr>
          <p:nvPr>
            <p:ph type="dt" sz="half" idx="10"/>
          </p:nvPr>
        </p:nvSpPr>
        <p:spPr>
          <a:ln/>
        </p:spPr>
        <p:txBody>
          <a:bodyPr/>
          <a:lstStyle>
            <a:lvl1pPr>
              <a:defRPr/>
            </a:lvl1pPr>
          </a:lstStyle>
          <a:p>
            <a:pPr>
              <a:defRPr/>
            </a:pPr>
            <a:r>
              <a:rPr lang="en-US"/>
              <a:t>QUALITY</a:t>
            </a:r>
          </a:p>
        </p:txBody>
      </p:sp>
      <p:sp>
        <p:nvSpPr>
          <p:cNvPr id="6" name="Rectangle 5">
            <a:extLst>
              <a:ext uri="{FF2B5EF4-FFF2-40B4-BE49-F238E27FC236}">
                <a16:creationId xmlns:a16="http://schemas.microsoft.com/office/drawing/2014/main" id="{8763DCB2-B252-4537-9632-1DBD2BEA005F}"/>
              </a:ext>
            </a:extLst>
          </p:cNvPr>
          <p:cNvSpPr>
            <a:spLocks noGrp="1" noChangeArrowheads="1"/>
          </p:cNvSpPr>
          <p:nvPr>
            <p:ph type="ftr" sz="quarter" idx="11"/>
          </p:nvPr>
        </p:nvSpPr>
        <p:spPr>
          <a:ln/>
        </p:spPr>
        <p:txBody>
          <a:bodyPr/>
          <a:lstStyle>
            <a:lvl1pPr>
              <a:defRPr/>
            </a:lvl1pPr>
          </a:lstStyle>
          <a:p>
            <a:pPr>
              <a:defRPr/>
            </a:pPr>
            <a:r>
              <a:rPr lang="en-US"/>
              <a:t> :Software Architecture</a:t>
            </a:r>
          </a:p>
        </p:txBody>
      </p:sp>
      <p:sp>
        <p:nvSpPr>
          <p:cNvPr id="7" name="Rectangle 6">
            <a:extLst>
              <a:ext uri="{FF2B5EF4-FFF2-40B4-BE49-F238E27FC236}">
                <a16:creationId xmlns:a16="http://schemas.microsoft.com/office/drawing/2014/main" id="{9E6E83C4-7DA7-422D-93D8-7662A2FFF283}"/>
              </a:ext>
            </a:extLst>
          </p:cNvPr>
          <p:cNvSpPr>
            <a:spLocks noGrp="1" noChangeArrowheads="1"/>
          </p:cNvSpPr>
          <p:nvPr>
            <p:ph type="sldNum" sz="quarter" idx="12"/>
          </p:nvPr>
        </p:nvSpPr>
        <p:spPr>
          <a:ln/>
        </p:spPr>
        <p:txBody>
          <a:bodyPr/>
          <a:lstStyle>
            <a:lvl1pPr>
              <a:defRPr/>
            </a:lvl1pPr>
          </a:lstStyle>
          <a:p>
            <a:fld id="{F2B7C1C0-9EAD-4793-BD11-7763CE2685CF}" type="slidenum">
              <a:rPr lang="en-US" altLang="en-US"/>
              <a:pPr/>
              <a:t>‹#›</a:t>
            </a:fld>
            <a:endParaRPr lang="en-US" altLang="en-US"/>
          </a:p>
        </p:txBody>
      </p:sp>
    </p:spTree>
    <p:extLst>
      <p:ext uri="{BB962C8B-B14F-4D97-AF65-F5344CB8AC3E}">
        <p14:creationId xmlns:p14="http://schemas.microsoft.com/office/powerpoint/2010/main" val="2201200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F8CE05D-BB18-46AF-BE0B-6F5FFC4D4B01}"/>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7983CCFD-A21E-4BB9-BEBD-CA5AB62AE52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4FA35AE2-16EF-4DF8-B7AE-35E0C6421604}"/>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a:defRPr/>
            </a:pPr>
            <a:r>
              <a:rPr lang="en-US"/>
              <a:t>QUALITY</a:t>
            </a:r>
          </a:p>
        </p:txBody>
      </p:sp>
      <p:sp>
        <p:nvSpPr>
          <p:cNvPr id="1029" name="Rectangle 5">
            <a:extLst>
              <a:ext uri="{FF2B5EF4-FFF2-40B4-BE49-F238E27FC236}">
                <a16:creationId xmlns:a16="http://schemas.microsoft.com/office/drawing/2014/main" id="{A1F64862-1BB2-4C0E-AD40-BBE844A3EA3C}"/>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a:defRPr/>
            </a:pPr>
            <a:r>
              <a:rPr lang="en-US"/>
              <a:t> :Software Architecture</a:t>
            </a:r>
          </a:p>
        </p:txBody>
      </p:sp>
      <p:sp>
        <p:nvSpPr>
          <p:cNvPr id="1030" name="Rectangle 6">
            <a:extLst>
              <a:ext uri="{FF2B5EF4-FFF2-40B4-BE49-F238E27FC236}">
                <a16:creationId xmlns:a16="http://schemas.microsoft.com/office/drawing/2014/main" id="{038F5B06-76CE-45EA-B601-21C9F899549F}"/>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FAB4B02-3B86-40A9-910D-0FF25009235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34.png" /><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2" Type="http://schemas.openxmlformats.org/officeDocument/2006/relationships/image" Target="../media/image35.jpeg" /><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2" Type="http://schemas.openxmlformats.org/officeDocument/2006/relationships/image" Target="../media/image36.jpeg" /><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6.xml.rels><?xml version="1.0" encoding="UTF-8" standalone="yes"?>
<Relationships xmlns="http://schemas.openxmlformats.org/package/2006/relationships"><Relationship Id="rId2" Type="http://schemas.openxmlformats.org/officeDocument/2006/relationships/image" Target="../media/image37.png" /><Relationship Id="rId1" Type="http://schemas.openxmlformats.org/officeDocument/2006/relationships/slideLayout" Target="../slideLayouts/slideLayout7.xml" /></Relationships>
</file>

<file path=ppt/slides/_rels/slide47.xml.rels><?xml version="1.0" encoding="UTF-8" standalone="yes"?>
<Relationships xmlns="http://schemas.openxmlformats.org/package/2006/relationships"><Relationship Id="rId2" Type="http://schemas.openxmlformats.org/officeDocument/2006/relationships/image" Target="../media/image38.png" /><Relationship Id="rId1" Type="http://schemas.openxmlformats.org/officeDocument/2006/relationships/slideLayout" Target="../slideLayouts/slideLayout7.xml" /></Relationships>
</file>

<file path=ppt/slides/_rels/slide48.xml.rels><?xml version="1.0" encoding="UTF-8" standalone="yes"?>
<Relationships xmlns="http://schemas.openxmlformats.org/package/2006/relationships"><Relationship Id="rId2" Type="http://schemas.openxmlformats.org/officeDocument/2006/relationships/image" Target="../media/image39.png" /><Relationship Id="rId1" Type="http://schemas.openxmlformats.org/officeDocument/2006/relationships/slideLayout" Target="../slideLayouts/slideLayout7.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2.xml.rels><?xml version="1.0" encoding="UTF-8" standalone="yes"?>
<Relationships xmlns="http://schemas.openxmlformats.org/package/2006/relationships"><Relationship Id="rId2" Type="http://schemas.openxmlformats.org/officeDocument/2006/relationships/image" Target="../media/image40.png" /><Relationship Id="rId1" Type="http://schemas.openxmlformats.org/officeDocument/2006/relationships/slideLayout" Target="../slideLayouts/slideLayout7.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7.xml.rels><?xml version="1.0" encoding="UTF-8" standalone="yes"?>
<Relationships xmlns="http://schemas.openxmlformats.org/package/2006/relationships"><Relationship Id="rId2" Type="http://schemas.openxmlformats.org/officeDocument/2006/relationships/image" Target="../media/image41.png" /><Relationship Id="rId1" Type="http://schemas.openxmlformats.org/officeDocument/2006/relationships/slideLayout" Target="../slideLayouts/slideLayout7.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3.xml.rels><?xml version="1.0" encoding="UTF-8" standalone="yes"?>
<Relationships xmlns="http://schemas.openxmlformats.org/package/2006/relationships"><Relationship Id="rId2" Type="http://schemas.openxmlformats.org/officeDocument/2006/relationships/image" Target="../media/image42.png" /><Relationship Id="rId1" Type="http://schemas.openxmlformats.org/officeDocument/2006/relationships/slideLayout" Target="../slideLayouts/slideLayout7.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8.xml.rels><?xml version="1.0" encoding="UTF-8" standalone="yes"?>
<Relationships xmlns="http://schemas.openxmlformats.org/package/2006/relationships"><Relationship Id="rId3" Type="http://schemas.openxmlformats.org/officeDocument/2006/relationships/image" Target="../media/image44.png" /><Relationship Id="rId2" Type="http://schemas.openxmlformats.org/officeDocument/2006/relationships/image" Target="../media/image43.png" /><Relationship Id="rId1" Type="http://schemas.openxmlformats.org/officeDocument/2006/relationships/slideLayout" Target="../slideLayouts/slideLayout7.xml" /></Relationships>
</file>

<file path=ppt/slides/_rels/slide69.xml.rels><?xml version="1.0" encoding="UTF-8" standalone="yes"?>
<Relationships xmlns="http://schemas.openxmlformats.org/package/2006/relationships"><Relationship Id="rId2" Type="http://schemas.openxmlformats.org/officeDocument/2006/relationships/image" Target="../media/image45.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1.xml.rels><?xml version="1.0" encoding="UTF-8" standalone="yes"?>
<Relationships xmlns="http://schemas.openxmlformats.org/package/2006/relationships"><Relationship Id="rId3" Type="http://schemas.openxmlformats.org/officeDocument/2006/relationships/image" Target="../media/image47.png" /><Relationship Id="rId2" Type="http://schemas.openxmlformats.org/officeDocument/2006/relationships/image" Target="../media/image46.png" /><Relationship Id="rId1" Type="http://schemas.openxmlformats.org/officeDocument/2006/relationships/slideLayout" Target="../slideLayouts/slideLayout7.xml" /></Relationships>
</file>

<file path=ppt/slides/_rels/slide72.xml.rels><?xml version="1.0" encoding="UTF-8" standalone="yes"?>
<Relationships xmlns="http://schemas.openxmlformats.org/package/2006/relationships"><Relationship Id="rId2" Type="http://schemas.openxmlformats.org/officeDocument/2006/relationships/image" Target="../media/image48.png" /><Relationship Id="rId1" Type="http://schemas.openxmlformats.org/officeDocument/2006/relationships/slideLayout" Target="../slideLayouts/slideLayout7.xml" /></Relationships>
</file>

<file path=ppt/slides/_rels/slide73.xml.rels><?xml version="1.0" encoding="UTF-8" standalone="yes"?>
<Relationships xmlns="http://schemas.openxmlformats.org/package/2006/relationships"><Relationship Id="rId2" Type="http://schemas.openxmlformats.org/officeDocument/2006/relationships/image" Target="../media/image49.png" /><Relationship Id="rId1" Type="http://schemas.openxmlformats.org/officeDocument/2006/relationships/slideLayout" Target="../slideLayouts/slideLayout7.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5.xml.rels><?xml version="1.0" encoding="UTF-8" standalone="yes"?>
<Relationships xmlns="http://schemas.openxmlformats.org/package/2006/relationships"><Relationship Id="rId2" Type="http://schemas.openxmlformats.org/officeDocument/2006/relationships/image" Target="../media/image50.png" /><Relationship Id="rId1" Type="http://schemas.openxmlformats.org/officeDocument/2006/relationships/slideLayout" Target="../slideLayouts/slideLayout7.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8.xml.rels><?xml version="1.0" encoding="UTF-8" standalone="yes"?>
<Relationships xmlns="http://schemas.openxmlformats.org/package/2006/relationships"><Relationship Id="rId2" Type="http://schemas.openxmlformats.org/officeDocument/2006/relationships/image" Target="../media/image51.png"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3.xml.rels><?xml version="1.0" encoding="UTF-8" standalone="yes"?>
<Relationships xmlns="http://schemas.openxmlformats.org/package/2006/relationships"><Relationship Id="rId2" Type="http://schemas.openxmlformats.org/officeDocument/2006/relationships/image" Target="../media/image52.png" /><Relationship Id="rId1" Type="http://schemas.openxmlformats.org/officeDocument/2006/relationships/slideLayout" Target="../slideLayouts/slideLayout1.xml" /></Relationships>
</file>

<file path=ppt/slides/_rels/slide84.xml.rels><?xml version="1.0" encoding="UTF-8" standalone="yes"?>
<Relationships xmlns="http://schemas.openxmlformats.org/package/2006/relationships"><Relationship Id="rId2" Type="http://schemas.openxmlformats.org/officeDocument/2006/relationships/image" Target="../media/image53.png" /><Relationship Id="rId1" Type="http://schemas.openxmlformats.org/officeDocument/2006/relationships/slideLayout" Target="../slideLayouts/slideLayout1.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9.xml.rels><?xml version="1.0" encoding="UTF-8" standalone="yes"?>
<Relationships xmlns="http://schemas.openxmlformats.org/package/2006/relationships"><Relationship Id="rId2" Type="http://schemas.openxmlformats.org/officeDocument/2006/relationships/image" Target="../media/image54.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2" Type="http://schemas.openxmlformats.org/officeDocument/2006/relationships/image" Target="../media/image55.png" /><Relationship Id="rId1" Type="http://schemas.openxmlformats.org/officeDocument/2006/relationships/slideLayout" Target="../slideLayouts/slideLayout1.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3.xml.rels><?xml version="1.0" encoding="UTF-8" standalone="yes"?>
<Relationships xmlns="http://schemas.openxmlformats.org/package/2006/relationships"><Relationship Id="rId2" Type="http://schemas.openxmlformats.org/officeDocument/2006/relationships/image" Target="../media/image56.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4225F51F-B41F-46C1-9646-F65E8313C12D}"/>
              </a:ext>
            </a:extLst>
          </p:cNvPr>
          <p:cNvSpPr>
            <a:spLocks noGrp="1"/>
          </p:cNvSpPr>
          <p:nvPr>
            <p:ph type="title"/>
          </p:nvPr>
        </p:nvSpPr>
        <p:spPr>
          <a:xfrm>
            <a:off x="457200" y="2895600"/>
            <a:ext cx="8229600" cy="1143000"/>
          </a:xfrm>
        </p:spPr>
        <p:txBody>
          <a:bodyPr/>
          <a:lstStyle/>
          <a:p>
            <a:r>
              <a:rPr lang="en-US" altLang="en-US"/>
              <a:t>UNIT -2</a:t>
            </a:r>
            <a:br>
              <a:rPr lang="en-US" altLang="en-US"/>
            </a:br>
            <a:r>
              <a:rPr lang="en-US" altLang="en-US"/>
              <a:t>Achieving  Qualities</a:t>
            </a:r>
          </a:p>
        </p:txBody>
      </p:sp>
      <p:sp>
        <p:nvSpPr>
          <p:cNvPr id="2051" name="Date Placeholder 2">
            <a:extLst>
              <a:ext uri="{FF2B5EF4-FFF2-40B4-BE49-F238E27FC236}">
                <a16:creationId xmlns:a16="http://schemas.microsoft.com/office/drawing/2014/main" id="{DB4B77D2-3186-4C40-AF32-3A18F2CEFA9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2052" name="Slide Number Placeholder 3">
            <a:extLst>
              <a:ext uri="{FF2B5EF4-FFF2-40B4-BE49-F238E27FC236}">
                <a16:creationId xmlns:a16="http://schemas.microsoft.com/office/drawing/2014/main" id="{E28D828C-5217-45B3-B6B7-AD68E7C24B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EF2241C-F66C-44A2-BC28-E38996FB7C2D}" type="slidenum">
              <a:rPr lang="en-US" altLang="en-US"/>
              <a:pPr eaLnBrk="1" hangingPunct="1"/>
              <a:t>1</a:t>
            </a:fld>
            <a:endParaRPr lang="en-US" altLang="en-US"/>
          </a:p>
        </p:txBody>
      </p:sp>
      <p:sp>
        <p:nvSpPr>
          <p:cNvPr id="2053" name="Footer Placeholder 4">
            <a:extLst>
              <a:ext uri="{FF2B5EF4-FFF2-40B4-BE49-F238E27FC236}">
                <a16:creationId xmlns:a16="http://schemas.microsoft.com/office/drawing/2014/main" id="{619157C1-26B2-4EA6-88C6-CCBA228BFA3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8710466-2E51-4DD4-A7F8-8903CE57C34E}"/>
              </a:ext>
            </a:extLst>
          </p:cNvPr>
          <p:cNvSpPr>
            <a:spLocks noGrp="1"/>
          </p:cNvSpPr>
          <p:nvPr>
            <p:ph type="title"/>
          </p:nvPr>
        </p:nvSpPr>
        <p:spPr/>
        <p:txBody>
          <a:bodyPr/>
          <a:lstStyle/>
          <a:p>
            <a:r>
              <a:rPr lang="en-US" altLang="en-US"/>
              <a:t> </a:t>
            </a:r>
            <a:endParaRPr lang="en-IN" altLang="en-US"/>
          </a:p>
        </p:txBody>
      </p:sp>
      <p:sp>
        <p:nvSpPr>
          <p:cNvPr id="11267" name="Content Placeholder 2">
            <a:extLst>
              <a:ext uri="{FF2B5EF4-FFF2-40B4-BE49-F238E27FC236}">
                <a16:creationId xmlns:a16="http://schemas.microsoft.com/office/drawing/2014/main" id="{8A112CFB-89C2-437F-8C10-59FEAC0B35EC}"/>
              </a:ext>
            </a:extLst>
          </p:cNvPr>
          <p:cNvSpPr>
            <a:spLocks noGrp="1"/>
          </p:cNvSpPr>
          <p:nvPr>
            <p:ph idx="1"/>
          </p:nvPr>
        </p:nvSpPr>
        <p:spPr/>
        <p:txBody>
          <a:bodyPr/>
          <a:lstStyle/>
          <a:p>
            <a:r>
              <a:rPr lang="en-US" altLang="en-US"/>
              <a:t> </a:t>
            </a:r>
            <a:endParaRPr lang="en-IN" altLang="en-US"/>
          </a:p>
        </p:txBody>
      </p:sp>
      <p:sp>
        <p:nvSpPr>
          <p:cNvPr id="11268" name="Date Placeholder 3">
            <a:extLst>
              <a:ext uri="{FF2B5EF4-FFF2-40B4-BE49-F238E27FC236}">
                <a16:creationId xmlns:a16="http://schemas.microsoft.com/office/drawing/2014/main" id="{1ECE248D-5D18-4FBD-B2AE-92FBFC84086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11269" name="Footer Placeholder 4">
            <a:extLst>
              <a:ext uri="{FF2B5EF4-FFF2-40B4-BE49-F238E27FC236}">
                <a16:creationId xmlns:a16="http://schemas.microsoft.com/office/drawing/2014/main" id="{829824B4-5D07-4C46-8020-945DFD767B1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sp>
        <p:nvSpPr>
          <p:cNvPr id="11270" name="Slide Number Placeholder 5">
            <a:extLst>
              <a:ext uri="{FF2B5EF4-FFF2-40B4-BE49-F238E27FC236}">
                <a16:creationId xmlns:a16="http://schemas.microsoft.com/office/drawing/2014/main" id="{227CB660-C491-455B-9AA0-C1325F92DF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EE9D73B-C34C-41D8-9868-4883C7FF8FC8}" type="slidenum">
              <a:rPr lang="en-US" altLang="en-US"/>
              <a:pPr eaLnBrk="1" hangingPunct="1"/>
              <a:t>10</a:t>
            </a:fld>
            <a:endParaRPr lang="en-US" altLang="en-US"/>
          </a:p>
        </p:txBody>
      </p:sp>
      <p:pic>
        <p:nvPicPr>
          <p:cNvPr id="11271" name="Picture 2">
            <a:extLst>
              <a:ext uri="{FF2B5EF4-FFF2-40B4-BE49-F238E27FC236}">
                <a16:creationId xmlns:a16="http://schemas.microsoft.com/office/drawing/2014/main" id="{6EAE5275-AFB8-49AC-8ADD-D2C7B29D0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19288"/>
            <a:ext cx="792480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F64DDE-F542-40A4-A37D-3E61A883D038}"/>
              </a:ext>
            </a:extLst>
          </p:cNvPr>
          <p:cNvSpPr>
            <a:spLocks noGrp="1"/>
          </p:cNvSpPr>
          <p:nvPr>
            <p:ph type="title"/>
          </p:nvPr>
        </p:nvSpPr>
        <p:spPr/>
        <p:txBody>
          <a:bodyPr/>
          <a:lstStyle/>
          <a:p>
            <a:r>
              <a:rPr lang="en-US" altLang="en-US"/>
              <a:t> </a:t>
            </a:r>
            <a:endParaRPr lang="en-IN" altLang="en-US"/>
          </a:p>
        </p:txBody>
      </p:sp>
      <p:sp>
        <p:nvSpPr>
          <p:cNvPr id="12291" name="Date Placeholder 3">
            <a:extLst>
              <a:ext uri="{FF2B5EF4-FFF2-40B4-BE49-F238E27FC236}">
                <a16:creationId xmlns:a16="http://schemas.microsoft.com/office/drawing/2014/main" id="{B5721CF4-54B1-43AD-8CCA-460BCD8DAB0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12292" name="Footer Placeholder 4">
            <a:extLst>
              <a:ext uri="{FF2B5EF4-FFF2-40B4-BE49-F238E27FC236}">
                <a16:creationId xmlns:a16="http://schemas.microsoft.com/office/drawing/2014/main" id="{EED87769-E08D-45E5-A182-3EAD1018D9D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sp>
        <p:nvSpPr>
          <p:cNvPr id="12293" name="Slide Number Placeholder 5">
            <a:extLst>
              <a:ext uri="{FF2B5EF4-FFF2-40B4-BE49-F238E27FC236}">
                <a16:creationId xmlns:a16="http://schemas.microsoft.com/office/drawing/2014/main" id="{0FD29EFC-5E27-4C90-AE3D-858286D5F8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1F6982-BF4E-459D-9045-B9F92086E78A}" type="slidenum">
              <a:rPr lang="en-US" altLang="en-US"/>
              <a:pPr eaLnBrk="1" hangingPunct="1"/>
              <a:t>11</a:t>
            </a:fld>
            <a:endParaRPr lang="en-US" altLang="en-US"/>
          </a:p>
        </p:txBody>
      </p:sp>
      <p:pic>
        <p:nvPicPr>
          <p:cNvPr id="12294" name="Picture 2">
            <a:extLst>
              <a:ext uri="{FF2B5EF4-FFF2-40B4-BE49-F238E27FC236}">
                <a16:creationId xmlns:a16="http://schemas.microsoft.com/office/drawing/2014/main" id="{EECD4467-0A15-4988-B272-28E7E0AC0E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914400"/>
            <a:ext cx="8229600" cy="1890713"/>
          </a:xfrm>
          <a:noFill/>
        </p:spPr>
      </p:pic>
      <p:pic>
        <p:nvPicPr>
          <p:cNvPr id="12295" name="Picture 3">
            <a:extLst>
              <a:ext uri="{FF2B5EF4-FFF2-40B4-BE49-F238E27FC236}">
                <a16:creationId xmlns:a16="http://schemas.microsoft.com/office/drawing/2014/main" id="{4336CF28-3E86-412D-8573-4F8FE2C199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819400"/>
            <a:ext cx="838200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CE85A9E8-3E3B-4CDE-BD9A-F596B3E0A55E}"/>
              </a:ext>
            </a:extLst>
          </p:cNvPr>
          <p:cNvSpPr>
            <a:spLocks noGrp="1"/>
          </p:cNvSpPr>
          <p:nvPr>
            <p:ph type="title"/>
          </p:nvPr>
        </p:nvSpPr>
        <p:spPr/>
        <p:txBody>
          <a:bodyPr/>
          <a:lstStyle/>
          <a:p>
            <a:r>
              <a:rPr lang="en-US" altLang="en-US"/>
              <a:t> </a:t>
            </a:r>
            <a:endParaRPr lang="en-IN" altLang="en-US"/>
          </a:p>
        </p:txBody>
      </p:sp>
      <p:sp>
        <p:nvSpPr>
          <p:cNvPr id="13315" name="Date Placeholder 3">
            <a:extLst>
              <a:ext uri="{FF2B5EF4-FFF2-40B4-BE49-F238E27FC236}">
                <a16:creationId xmlns:a16="http://schemas.microsoft.com/office/drawing/2014/main" id="{6510FA56-36E7-4F83-BA15-66F4EE30B67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13316" name="Footer Placeholder 4">
            <a:extLst>
              <a:ext uri="{FF2B5EF4-FFF2-40B4-BE49-F238E27FC236}">
                <a16:creationId xmlns:a16="http://schemas.microsoft.com/office/drawing/2014/main" id="{8FCADBBD-1306-4735-9296-EF8BE8EF11B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sp>
        <p:nvSpPr>
          <p:cNvPr id="13317" name="Slide Number Placeholder 5">
            <a:extLst>
              <a:ext uri="{FF2B5EF4-FFF2-40B4-BE49-F238E27FC236}">
                <a16:creationId xmlns:a16="http://schemas.microsoft.com/office/drawing/2014/main" id="{AC02CC76-97EA-49C3-B0F5-1354B25244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FC3C9F-C708-47CC-BCFC-2B5AA89BB973}" type="slidenum">
              <a:rPr lang="en-US" altLang="en-US"/>
              <a:pPr eaLnBrk="1" hangingPunct="1"/>
              <a:t>12</a:t>
            </a:fld>
            <a:endParaRPr lang="en-US" altLang="en-US"/>
          </a:p>
        </p:txBody>
      </p:sp>
      <p:pic>
        <p:nvPicPr>
          <p:cNvPr id="13318" name="Picture 2">
            <a:extLst>
              <a:ext uri="{FF2B5EF4-FFF2-40B4-BE49-F238E27FC236}">
                <a16:creationId xmlns:a16="http://schemas.microsoft.com/office/drawing/2014/main" id="{EB31DCDF-724A-44F6-AB06-8B13A9EE6D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752600"/>
            <a:ext cx="8229600" cy="2960688"/>
          </a:xfr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A821DFF1-4AB1-4FBD-82B4-B48202019202}"/>
              </a:ext>
            </a:extLst>
          </p:cNvPr>
          <p:cNvSpPr>
            <a:spLocks noGrp="1"/>
          </p:cNvSpPr>
          <p:nvPr>
            <p:ph type="title"/>
          </p:nvPr>
        </p:nvSpPr>
        <p:spPr/>
        <p:txBody>
          <a:bodyPr/>
          <a:lstStyle/>
          <a:p>
            <a:r>
              <a:rPr lang="en-US" altLang="en-US"/>
              <a:t> </a:t>
            </a:r>
            <a:r>
              <a:rPr lang="en-IN" altLang="en-US" sz="3200" b="1">
                <a:latin typeface="Times New Roman" panose="02020603050405020304" pitchFamily="18" charset="0"/>
                <a:cs typeface="Times New Roman" panose="02020603050405020304" pitchFamily="18" charset="0"/>
              </a:rPr>
              <a:t>PERFORMANCE TACTICS </a:t>
            </a:r>
            <a:endParaRPr lang="en-IN" altLang="en-US" sz="3200">
              <a:latin typeface="Times New Roman" panose="02020603050405020304" pitchFamily="18" charset="0"/>
              <a:cs typeface="Times New Roman" panose="02020603050405020304" pitchFamily="18" charset="0"/>
            </a:endParaRPr>
          </a:p>
        </p:txBody>
      </p:sp>
      <p:sp>
        <p:nvSpPr>
          <p:cNvPr id="14339" name="Date Placeholder 3">
            <a:extLst>
              <a:ext uri="{FF2B5EF4-FFF2-40B4-BE49-F238E27FC236}">
                <a16:creationId xmlns:a16="http://schemas.microsoft.com/office/drawing/2014/main" id="{54575FC8-C373-458D-B671-2C8FF5FBD17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14340" name="Footer Placeholder 4">
            <a:extLst>
              <a:ext uri="{FF2B5EF4-FFF2-40B4-BE49-F238E27FC236}">
                <a16:creationId xmlns:a16="http://schemas.microsoft.com/office/drawing/2014/main" id="{287FE508-23A6-4892-8A6A-984E21CF4C4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sp>
        <p:nvSpPr>
          <p:cNvPr id="14341" name="Slide Number Placeholder 5">
            <a:extLst>
              <a:ext uri="{FF2B5EF4-FFF2-40B4-BE49-F238E27FC236}">
                <a16:creationId xmlns:a16="http://schemas.microsoft.com/office/drawing/2014/main" id="{0E58CEF7-0FA6-4441-B9F6-2152BCB6250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A88A73C-3C95-4758-8178-1775B765083D}" type="slidenum">
              <a:rPr lang="en-US" altLang="en-US"/>
              <a:pPr eaLnBrk="1" hangingPunct="1"/>
              <a:t>13</a:t>
            </a:fld>
            <a:endParaRPr lang="en-US" altLang="en-US"/>
          </a:p>
        </p:txBody>
      </p:sp>
      <p:pic>
        <p:nvPicPr>
          <p:cNvPr id="14342" name="Picture 2">
            <a:extLst>
              <a:ext uri="{FF2B5EF4-FFF2-40B4-BE49-F238E27FC236}">
                <a16:creationId xmlns:a16="http://schemas.microsoft.com/office/drawing/2014/main" id="{6542968C-20F1-4CEE-A76B-478E001FA7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90600" y="1905000"/>
            <a:ext cx="7162800" cy="3048000"/>
          </a:xfr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BC0822D7-115C-4941-B621-40E4EDACF6AD}"/>
              </a:ext>
            </a:extLst>
          </p:cNvPr>
          <p:cNvSpPr>
            <a:spLocks noGrp="1"/>
          </p:cNvSpPr>
          <p:nvPr>
            <p:ph type="title"/>
          </p:nvPr>
        </p:nvSpPr>
        <p:spPr/>
        <p:txBody>
          <a:bodyPr/>
          <a:lstStyle/>
          <a:p>
            <a:r>
              <a:rPr lang="en-US" altLang="en-US"/>
              <a:t> </a:t>
            </a:r>
            <a:r>
              <a:rPr lang="en-IN" altLang="en-US" b="1">
                <a:latin typeface="Times New Roman" panose="02020603050405020304" pitchFamily="18" charset="0"/>
                <a:cs typeface="Times New Roman" panose="02020603050405020304" pitchFamily="18" charset="0"/>
              </a:rPr>
              <a:t>PERFORMANCE TACTICS</a:t>
            </a:r>
            <a:endParaRPr lang="en-IN" altLang="en-US"/>
          </a:p>
        </p:txBody>
      </p:sp>
      <p:sp>
        <p:nvSpPr>
          <p:cNvPr id="15363" name="Date Placeholder 3">
            <a:extLst>
              <a:ext uri="{FF2B5EF4-FFF2-40B4-BE49-F238E27FC236}">
                <a16:creationId xmlns:a16="http://schemas.microsoft.com/office/drawing/2014/main" id="{2D26A7C1-DB39-42AB-AE08-1FA1E9DE28A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15364" name="Footer Placeholder 4">
            <a:extLst>
              <a:ext uri="{FF2B5EF4-FFF2-40B4-BE49-F238E27FC236}">
                <a16:creationId xmlns:a16="http://schemas.microsoft.com/office/drawing/2014/main" id="{DBF184B5-6D27-4CBF-92C1-413CC59BFFD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sp>
        <p:nvSpPr>
          <p:cNvPr id="15365" name="Slide Number Placeholder 5">
            <a:extLst>
              <a:ext uri="{FF2B5EF4-FFF2-40B4-BE49-F238E27FC236}">
                <a16:creationId xmlns:a16="http://schemas.microsoft.com/office/drawing/2014/main" id="{4D998DFF-2E29-48C2-9FDD-66FD389326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C295D1-66A3-428E-B2E1-D85D260D6336}" type="slidenum">
              <a:rPr lang="en-US" altLang="en-US"/>
              <a:pPr eaLnBrk="1" hangingPunct="1"/>
              <a:t>14</a:t>
            </a:fld>
            <a:endParaRPr lang="en-US" altLang="en-US"/>
          </a:p>
        </p:txBody>
      </p:sp>
      <p:pic>
        <p:nvPicPr>
          <p:cNvPr id="15366" name="Picture 2">
            <a:extLst>
              <a:ext uri="{FF2B5EF4-FFF2-40B4-BE49-F238E27FC236}">
                <a16:creationId xmlns:a16="http://schemas.microsoft.com/office/drawing/2014/main" id="{EF28E23B-C555-4515-8277-B34D81362D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916113"/>
            <a:ext cx="8229600" cy="3894137"/>
          </a:xfr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636A168C-2474-4B0E-B7FE-0B1316FA0DD1}"/>
              </a:ext>
            </a:extLst>
          </p:cNvPr>
          <p:cNvSpPr>
            <a:spLocks noGrp="1"/>
          </p:cNvSpPr>
          <p:nvPr>
            <p:ph type="title"/>
          </p:nvPr>
        </p:nvSpPr>
        <p:spPr/>
        <p:txBody>
          <a:bodyPr/>
          <a:lstStyle/>
          <a:p>
            <a:r>
              <a:rPr lang="en-US" altLang="en-US"/>
              <a:t> </a:t>
            </a:r>
            <a:endParaRPr lang="en-IN" altLang="en-US"/>
          </a:p>
        </p:txBody>
      </p:sp>
      <p:sp>
        <p:nvSpPr>
          <p:cNvPr id="16387" name="Date Placeholder 3">
            <a:extLst>
              <a:ext uri="{FF2B5EF4-FFF2-40B4-BE49-F238E27FC236}">
                <a16:creationId xmlns:a16="http://schemas.microsoft.com/office/drawing/2014/main" id="{EC37DD97-3422-47CF-9943-5E2FD7E4180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16388" name="Footer Placeholder 4">
            <a:extLst>
              <a:ext uri="{FF2B5EF4-FFF2-40B4-BE49-F238E27FC236}">
                <a16:creationId xmlns:a16="http://schemas.microsoft.com/office/drawing/2014/main" id="{FA9D143D-D0C3-47E6-A3EE-ED1BB4DD2AC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sp>
        <p:nvSpPr>
          <p:cNvPr id="16389" name="Slide Number Placeholder 5">
            <a:extLst>
              <a:ext uri="{FF2B5EF4-FFF2-40B4-BE49-F238E27FC236}">
                <a16:creationId xmlns:a16="http://schemas.microsoft.com/office/drawing/2014/main" id="{68CD0988-8455-48F9-A6F0-2C102E6AC7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B32912C-B36E-4D5F-9780-1F4D16FE2048}" type="slidenum">
              <a:rPr lang="en-US" altLang="en-US"/>
              <a:pPr eaLnBrk="1" hangingPunct="1"/>
              <a:t>15</a:t>
            </a:fld>
            <a:endParaRPr lang="en-US" altLang="en-US"/>
          </a:p>
        </p:txBody>
      </p:sp>
      <p:pic>
        <p:nvPicPr>
          <p:cNvPr id="16390" name="Picture 2">
            <a:extLst>
              <a:ext uri="{FF2B5EF4-FFF2-40B4-BE49-F238E27FC236}">
                <a16:creationId xmlns:a16="http://schemas.microsoft.com/office/drawing/2014/main" id="{5B8A7E7E-0889-4229-8491-5FB8833469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295400"/>
            <a:ext cx="8229600" cy="4191000"/>
          </a:xfr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525B2B3-3D6E-4EA8-9FC6-27A265A12928}"/>
              </a:ext>
            </a:extLst>
          </p:cNvPr>
          <p:cNvSpPr>
            <a:spLocks noGrp="1"/>
          </p:cNvSpPr>
          <p:nvPr>
            <p:ph type="title"/>
          </p:nvPr>
        </p:nvSpPr>
        <p:spPr/>
        <p:txBody>
          <a:bodyPr/>
          <a:lstStyle/>
          <a:p>
            <a:r>
              <a:rPr lang="en-US" altLang="en-US"/>
              <a:t> </a:t>
            </a:r>
            <a:endParaRPr lang="en-IN" altLang="en-US"/>
          </a:p>
        </p:txBody>
      </p:sp>
      <p:sp>
        <p:nvSpPr>
          <p:cNvPr id="17411" name="Date Placeholder 3">
            <a:extLst>
              <a:ext uri="{FF2B5EF4-FFF2-40B4-BE49-F238E27FC236}">
                <a16:creationId xmlns:a16="http://schemas.microsoft.com/office/drawing/2014/main" id="{874AAA63-6E74-4EF7-8DA6-07AA935A726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17412" name="Footer Placeholder 4">
            <a:extLst>
              <a:ext uri="{FF2B5EF4-FFF2-40B4-BE49-F238E27FC236}">
                <a16:creationId xmlns:a16="http://schemas.microsoft.com/office/drawing/2014/main" id="{9343CC6F-4AF2-4480-8C21-F71A1EFACA3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sp>
        <p:nvSpPr>
          <p:cNvPr id="17413" name="Slide Number Placeholder 5">
            <a:extLst>
              <a:ext uri="{FF2B5EF4-FFF2-40B4-BE49-F238E27FC236}">
                <a16:creationId xmlns:a16="http://schemas.microsoft.com/office/drawing/2014/main" id="{27A6DDB5-B6B3-47EF-867E-8EB4E1E907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F21B18D-AA57-41F4-BE81-B61D6A929361}" type="slidenum">
              <a:rPr lang="en-US" altLang="en-US"/>
              <a:pPr eaLnBrk="1" hangingPunct="1"/>
              <a:t>16</a:t>
            </a:fld>
            <a:endParaRPr lang="en-US" altLang="en-US"/>
          </a:p>
        </p:txBody>
      </p:sp>
      <p:pic>
        <p:nvPicPr>
          <p:cNvPr id="17414" name="Picture 2">
            <a:extLst>
              <a:ext uri="{FF2B5EF4-FFF2-40B4-BE49-F238E27FC236}">
                <a16:creationId xmlns:a16="http://schemas.microsoft.com/office/drawing/2014/main" id="{C5D2D7B0-8F13-444A-A95C-67BE0F736E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066800"/>
            <a:ext cx="8229600" cy="4746625"/>
          </a:xfr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E5E6ECB0-D6B2-4CBA-A957-36FB1ECD88E9}"/>
              </a:ext>
            </a:extLst>
          </p:cNvPr>
          <p:cNvSpPr>
            <a:spLocks noGrp="1"/>
          </p:cNvSpPr>
          <p:nvPr>
            <p:ph type="title"/>
          </p:nvPr>
        </p:nvSpPr>
        <p:spPr/>
        <p:txBody>
          <a:bodyPr/>
          <a:lstStyle/>
          <a:p>
            <a:r>
              <a:rPr lang="en-US" altLang="en-US"/>
              <a:t> </a:t>
            </a:r>
            <a:endParaRPr lang="en-IN" altLang="en-US"/>
          </a:p>
        </p:txBody>
      </p:sp>
      <p:sp>
        <p:nvSpPr>
          <p:cNvPr id="18435" name="Date Placeholder 3">
            <a:extLst>
              <a:ext uri="{FF2B5EF4-FFF2-40B4-BE49-F238E27FC236}">
                <a16:creationId xmlns:a16="http://schemas.microsoft.com/office/drawing/2014/main" id="{358BB8C8-43BB-496A-B54F-44FD4FDCDBF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18436" name="Footer Placeholder 4">
            <a:extLst>
              <a:ext uri="{FF2B5EF4-FFF2-40B4-BE49-F238E27FC236}">
                <a16:creationId xmlns:a16="http://schemas.microsoft.com/office/drawing/2014/main" id="{81147ACD-3296-4BE0-9EA6-BA586807476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sp>
        <p:nvSpPr>
          <p:cNvPr id="18437" name="Slide Number Placeholder 5">
            <a:extLst>
              <a:ext uri="{FF2B5EF4-FFF2-40B4-BE49-F238E27FC236}">
                <a16:creationId xmlns:a16="http://schemas.microsoft.com/office/drawing/2014/main" id="{24C91F34-7531-4F28-BC4F-2CD1096E1A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CACADE-124F-41EE-8E1B-E881C3CCE80C}" type="slidenum">
              <a:rPr lang="en-US" altLang="en-US"/>
              <a:pPr eaLnBrk="1" hangingPunct="1"/>
              <a:t>17</a:t>
            </a:fld>
            <a:endParaRPr lang="en-US" altLang="en-US"/>
          </a:p>
        </p:txBody>
      </p:sp>
      <p:pic>
        <p:nvPicPr>
          <p:cNvPr id="18438" name="Picture 2">
            <a:extLst>
              <a:ext uri="{FF2B5EF4-FFF2-40B4-BE49-F238E27FC236}">
                <a16:creationId xmlns:a16="http://schemas.microsoft.com/office/drawing/2014/main" id="{3E306A44-9B3C-417C-B0FF-C99FA0990D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676400"/>
            <a:ext cx="8229600" cy="3962400"/>
          </a:xfr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48B57B16-1ED8-4563-85CE-BA6119C1DB1D}"/>
              </a:ext>
            </a:extLst>
          </p:cNvPr>
          <p:cNvSpPr>
            <a:spLocks noGrp="1"/>
          </p:cNvSpPr>
          <p:nvPr>
            <p:ph type="title"/>
          </p:nvPr>
        </p:nvSpPr>
        <p:spPr/>
        <p:txBody>
          <a:bodyPr/>
          <a:lstStyle/>
          <a:p>
            <a:r>
              <a:rPr lang="en-US" altLang="en-US"/>
              <a:t> </a:t>
            </a:r>
            <a:endParaRPr lang="en-IN" altLang="en-US"/>
          </a:p>
        </p:txBody>
      </p:sp>
      <p:sp>
        <p:nvSpPr>
          <p:cNvPr id="19459" name="Date Placeholder 3">
            <a:extLst>
              <a:ext uri="{FF2B5EF4-FFF2-40B4-BE49-F238E27FC236}">
                <a16:creationId xmlns:a16="http://schemas.microsoft.com/office/drawing/2014/main" id="{CD1ED578-92B6-456E-95C7-AB19AF3ADEB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19460" name="Footer Placeholder 4">
            <a:extLst>
              <a:ext uri="{FF2B5EF4-FFF2-40B4-BE49-F238E27FC236}">
                <a16:creationId xmlns:a16="http://schemas.microsoft.com/office/drawing/2014/main" id="{8BB84BDE-9CF2-4FA6-8440-70C511B783D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sp>
        <p:nvSpPr>
          <p:cNvPr id="19461" name="Slide Number Placeholder 5">
            <a:extLst>
              <a:ext uri="{FF2B5EF4-FFF2-40B4-BE49-F238E27FC236}">
                <a16:creationId xmlns:a16="http://schemas.microsoft.com/office/drawing/2014/main" id="{D12D85E3-F120-4BEF-9261-88E8D9C328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13E28C-DA13-400C-8A5F-18AEDE909EB8}" type="slidenum">
              <a:rPr lang="en-US" altLang="en-US"/>
              <a:pPr eaLnBrk="1" hangingPunct="1"/>
              <a:t>18</a:t>
            </a:fld>
            <a:endParaRPr lang="en-US" altLang="en-US"/>
          </a:p>
        </p:txBody>
      </p:sp>
      <p:pic>
        <p:nvPicPr>
          <p:cNvPr id="19462" name="Picture 2">
            <a:extLst>
              <a:ext uri="{FF2B5EF4-FFF2-40B4-BE49-F238E27FC236}">
                <a16:creationId xmlns:a16="http://schemas.microsoft.com/office/drawing/2014/main" id="{A991EAA8-41C1-4ED9-AA6D-9DB8F69F2A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600200"/>
            <a:ext cx="8229600" cy="4495800"/>
          </a:xfr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E7C15048-A4A8-48A7-B185-9409104BA9D5}"/>
              </a:ext>
            </a:extLst>
          </p:cNvPr>
          <p:cNvSpPr>
            <a:spLocks noGrp="1"/>
          </p:cNvSpPr>
          <p:nvPr>
            <p:ph type="title"/>
          </p:nvPr>
        </p:nvSpPr>
        <p:spPr/>
        <p:txBody>
          <a:bodyPr/>
          <a:lstStyle/>
          <a:p>
            <a:r>
              <a:rPr lang="en-IN" altLang="en-US" b="1">
                <a:latin typeface="Times New Roman" panose="02020603050405020304" pitchFamily="18" charset="0"/>
                <a:cs typeface="Times New Roman" panose="02020603050405020304" pitchFamily="18" charset="0"/>
              </a:rPr>
              <a:t>SECURITY TACTICS</a:t>
            </a:r>
            <a:endParaRPr lang="en-IN" altLang="en-US"/>
          </a:p>
        </p:txBody>
      </p:sp>
      <p:sp>
        <p:nvSpPr>
          <p:cNvPr id="20483" name="Date Placeholder 3">
            <a:extLst>
              <a:ext uri="{FF2B5EF4-FFF2-40B4-BE49-F238E27FC236}">
                <a16:creationId xmlns:a16="http://schemas.microsoft.com/office/drawing/2014/main" id="{80910448-3AD9-4894-A05D-11F4FB08FD3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20484" name="Footer Placeholder 4">
            <a:extLst>
              <a:ext uri="{FF2B5EF4-FFF2-40B4-BE49-F238E27FC236}">
                <a16:creationId xmlns:a16="http://schemas.microsoft.com/office/drawing/2014/main" id="{4788D77C-DB47-4D79-8264-0D9927ACC9C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sp>
        <p:nvSpPr>
          <p:cNvPr id="20485" name="Slide Number Placeholder 5">
            <a:extLst>
              <a:ext uri="{FF2B5EF4-FFF2-40B4-BE49-F238E27FC236}">
                <a16:creationId xmlns:a16="http://schemas.microsoft.com/office/drawing/2014/main" id="{7774B1AB-3A2B-41A1-9CE3-E347582E8F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B38AE35-5E8E-455A-A7E5-16A6587F56F1}" type="slidenum">
              <a:rPr lang="en-US" altLang="en-US"/>
              <a:pPr eaLnBrk="1" hangingPunct="1"/>
              <a:t>19</a:t>
            </a:fld>
            <a:endParaRPr lang="en-US" altLang="en-US"/>
          </a:p>
        </p:txBody>
      </p:sp>
      <p:pic>
        <p:nvPicPr>
          <p:cNvPr id="20486" name="Picture 2">
            <a:extLst>
              <a:ext uri="{FF2B5EF4-FFF2-40B4-BE49-F238E27FC236}">
                <a16:creationId xmlns:a16="http://schemas.microsoft.com/office/drawing/2014/main" id="{D5C9357A-10CD-4A57-9224-E276D7198C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66800" y="2514600"/>
            <a:ext cx="6858000" cy="2590800"/>
          </a:xfr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366B57A-6D00-4EE2-860F-326F9A51C487}"/>
              </a:ext>
            </a:extLst>
          </p:cNvPr>
          <p:cNvSpPr>
            <a:spLocks noGrp="1" noChangeArrowheads="1"/>
          </p:cNvSpPr>
          <p:nvPr>
            <p:ph type="title"/>
          </p:nvPr>
        </p:nvSpPr>
        <p:spPr/>
        <p:txBody>
          <a:bodyPr/>
          <a:lstStyle/>
          <a:p>
            <a:r>
              <a:rPr lang="en-US" altLang="en-US" sz="3200"/>
              <a:t>Introducing Tactics</a:t>
            </a:r>
          </a:p>
        </p:txBody>
      </p:sp>
      <p:sp>
        <p:nvSpPr>
          <p:cNvPr id="3075" name="Rectangle 3">
            <a:extLst>
              <a:ext uri="{FF2B5EF4-FFF2-40B4-BE49-F238E27FC236}">
                <a16:creationId xmlns:a16="http://schemas.microsoft.com/office/drawing/2014/main" id="{0B253392-C5EF-41F6-A796-C77BBF4E86F5}"/>
              </a:ext>
            </a:extLst>
          </p:cNvPr>
          <p:cNvSpPr>
            <a:spLocks noGrp="1" noChangeArrowheads="1"/>
          </p:cNvSpPr>
          <p:nvPr>
            <p:ph type="body" idx="1"/>
          </p:nvPr>
        </p:nvSpPr>
        <p:spPr>
          <a:xfrm>
            <a:off x="457200" y="1600200"/>
            <a:ext cx="8382000" cy="4876800"/>
          </a:xfrm>
        </p:spPr>
        <p:txBody>
          <a:bodyPr/>
          <a:lstStyle/>
          <a:p>
            <a:r>
              <a:rPr lang="en-US" altLang="en-US" sz="2400"/>
              <a:t>A tactic is a design decision that influences a </a:t>
            </a:r>
            <a:r>
              <a:rPr lang="en-US" altLang="en-US" sz="2400" b="1"/>
              <a:t>quality attribute</a:t>
            </a:r>
          </a:p>
          <a:p>
            <a:r>
              <a:rPr lang="en-US" altLang="en-US" sz="2400"/>
              <a:t>We call a collection of tactics an </a:t>
            </a:r>
            <a:r>
              <a:rPr lang="en-US" altLang="en-US" sz="2400" b="1"/>
              <a:t>architectural strategy</a:t>
            </a:r>
          </a:p>
        </p:txBody>
      </p:sp>
      <p:sp>
        <p:nvSpPr>
          <p:cNvPr id="3076" name="AutoShape 4">
            <a:extLst>
              <a:ext uri="{FF2B5EF4-FFF2-40B4-BE49-F238E27FC236}">
                <a16:creationId xmlns:a16="http://schemas.microsoft.com/office/drawing/2014/main" id="{E942BE1C-C32A-4A3A-A949-4FBBB4D51894}"/>
              </a:ext>
            </a:extLst>
          </p:cNvPr>
          <p:cNvSpPr>
            <a:spLocks noChangeArrowheads="1"/>
          </p:cNvSpPr>
          <p:nvPr/>
        </p:nvSpPr>
        <p:spPr bwMode="auto">
          <a:xfrm>
            <a:off x="2819400" y="3200400"/>
            <a:ext cx="2743200" cy="1524000"/>
          </a:xfrm>
          <a:prstGeom prst="roundRect">
            <a:avLst>
              <a:gd name="adj" fmla="val 16667"/>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077" name="Line 5">
            <a:extLst>
              <a:ext uri="{FF2B5EF4-FFF2-40B4-BE49-F238E27FC236}">
                <a16:creationId xmlns:a16="http://schemas.microsoft.com/office/drawing/2014/main" id="{21A7E881-FBC1-41D0-962C-34FD89478BC1}"/>
              </a:ext>
            </a:extLst>
          </p:cNvPr>
          <p:cNvSpPr>
            <a:spLocks noChangeShapeType="1"/>
          </p:cNvSpPr>
          <p:nvPr/>
        </p:nvSpPr>
        <p:spPr bwMode="auto">
          <a:xfrm>
            <a:off x="762000" y="3962400"/>
            <a:ext cx="2057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8" name="Line 6">
            <a:extLst>
              <a:ext uri="{FF2B5EF4-FFF2-40B4-BE49-F238E27FC236}">
                <a16:creationId xmlns:a16="http://schemas.microsoft.com/office/drawing/2014/main" id="{B39CBA40-ABE7-4F54-BF81-54D161C15F99}"/>
              </a:ext>
            </a:extLst>
          </p:cNvPr>
          <p:cNvSpPr>
            <a:spLocks noChangeShapeType="1"/>
          </p:cNvSpPr>
          <p:nvPr/>
        </p:nvSpPr>
        <p:spPr bwMode="auto">
          <a:xfrm>
            <a:off x="5562600" y="3962400"/>
            <a:ext cx="1981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9" name="Text Box 7">
            <a:extLst>
              <a:ext uri="{FF2B5EF4-FFF2-40B4-BE49-F238E27FC236}">
                <a16:creationId xmlns:a16="http://schemas.microsoft.com/office/drawing/2014/main" id="{0CEE7CD4-CDC5-490D-AEB3-7A2FAF67AAEC}"/>
              </a:ext>
            </a:extLst>
          </p:cNvPr>
          <p:cNvSpPr txBox="1">
            <a:spLocks noChangeArrowheads="1"/>
          </p:cNvSpPr>
          <p:nvPr/>
        </p:nvSpPr>
        <p:spPr bwMode="auto">
          <a:xfrm>
            <a:off x="1219200" y="35052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a:t>Stimulus </a:t>
            </a:r>
          </a:p>
        </p:txBody>
      </p:sp>
      <p:sp>
        <p:nvSpPr>
          <p:cNvPr id="3080" name="Text Box 8">
            <a:extLst>
              <a:ext uri="{FF2B5EF4-FFF2-40B4-BE49-F238E27FC236}">
                <a16:creationId xmlns:a16="http://schemas.microsoft.com/office/drawing/2014/main" id="{D2354D42-5902-470D-848D-9E17949E028D}"/>
              </a:ext>
            </a:extLst>
          </p:cNvPr>
          <p:cNvSpPr txBox="1">
            <a:spLocks noChangeArrowheads="1"/>
          </p:cNvSpPr>
          <p:nvPr/>
        </p:nvSpPr>
        <p:spPr bwMode="auto">
          <a:xfrm>
            <a:off x="2895600" y="3657600"/>
            <a:ext cx="2286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a:t>Tactics to control       Response</a:t>
            </a:r>
          </a:p>
        </p:txBody>
      </p:sp>
      <p:sp>
        <p:nvSpPr>
          <p:cNvPr id="3081" name="Text Box 9">
            <a:extLst>
              <a:ext uri="{FF2B5EF4-FFF2-40B4-BE49-F238E27FC236}">
                <a16:creationId xmlns:a16="http://schemas.microsoft.com/office/drawing/2014/main" id="{18E41909-CA85-4BBF-BAE7-FAAF1781E785}"/>
              </a:ext>
            </a:extLst>
          </p:cNvPr>
          <p:cNvSpPr txBox="1">
            <a:spLocks noChangeArrowheads="1"/>
          </p:cNvSpPr>
          <p:nvPr/>
        </p:nvSpPr>
        <p:spPr bwMode="auto">
          <a:xfrm>
            <a:off x="5715000" y="35052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a:t>Response </a:t>
            </a:r>
          </a:p>
        </p:txBody>
      </p:sp>
      <p:sp>
        <p:nvSpPr>
          <p:cNvPr id="3082" name="Date Placeholder 9">
            <a:extLst>
              <a:ext uri="{FF2B5EF4-FFF2-40B4-BE49-F238E27FC236}">
                <a16:creationId xmlns:a16="http://schemas.microsoft.com/office/drawing/2014/main" id="{017A8BDD-3940-4E01-A27D-50A41CDD404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3083" name="Slide Number Placeholder 10">
            <a:extLst>
              <a:ext uri="{FF2B5EF4-FFF2-40B4-BE49-F238E27FC236}">
                <a16:creationId xmlns:a16="http://schemas.microsoft.com/office/drawing/2014/main" id="{02A6CDA3-9281-40AD-ACAD-FDFD7872A6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DF50607-393D-4A90-B4A1-7A176C4E4D14}" type="slidenum">
              <a:rPr lang="en-US" altLang="en-US"/>
              <a:pPr eaLnBrk="1" hangingPunct="1"/>
              <a:t>2</a:t>
            </a:fld>
            <a:endParaRPr lang="en-US" altLang="en-US"/>
          </a:p>
        </p:txBody>
      </p:sp>
      <p:sp>
        <p:nvSpPr>
          <p:cNvPr id="3084" name="Footer Placeholder 11">
            <a:extLst>
              <a:ext uri="{FF2B5EF4-FFF2-40B4-BE49-F238E27FC236}">
                <a16:creationId xmlns:a16="http://schemas.microsoft.com/office/drawing/2014/main" id="{A35BD62C-C4F0-482C-A881-16D101FF9DD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C08A97A-CCEC-4A57-9A9E-EA99C0FB1D72}"/>
              </a:ext>
            </a:extLst>
          </p:cNvPr>
          <p:cNvSpPr>
            <a:spLocks noGrp="1"/>
          </p:cNvSpPr>
          <p:nvPr>
            <p:ph type="title"/>
          </p:nvPr>
        </p:nvSpPr>
        <p:spPr/>
        <p:txBody>
          <a:bodyPr/>
          <a:lstStyle/>
          <a:p>
            <a:r>
              <a:rPr lang="en-IN" altLang="en-US" b="1">
                <a:latin typeface="Times New Roman" panose="02020603050405020304" pitchFamily="18" charset="0"/>
                <a:cs typeface="Times New Roman" panose="02020603050405020304" pitchFamily="18" charset="0"/>
              </a:rPr>
              <a:t>SECURITY TACTICS</a:t>
            </a:r>
            <a:endParaRPr lang="en-IN" altLang="en-US"/>
          </a:p>
        </p:txBody>
      </p:sp>
      <p:sp>
        <p:nvSpPr>
          <p:cNvPr id="21507" name="Date Placeholder 3">
            <a:extLst>
              <a:ext uri="{FF2B5EF4-FFF2-40B4-BE49-F238E27FC236}">
                <a16:creationId xmlns:a16="http://schemas.microsoft.com/office/drawing/2014/main" id="{AA33F3CB-7A28-4605-8BA1-C8BA29055DA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21508" name="Footer Placeholder 4">
            <a:extLst>
              <a:ext uri="{FF2B5EF4-FFF2-40B4-BE49-F238E27FC236}">
                <a16:creationId xmlns:a16="http://schemas.microsoft.com/office/drawing/2014/main" id="{58381E7C-1625-4B65-B6FD-5D3B5955E5B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sp>
        <p:nvSpPr>
          <p:cNvPr id="21509" name="Slide Number Placeholder 5">
            <a:extLst>
              <a:ext uri="{FF2B5EF4-FFF2-40B4-BE49-F238E27FC236}">
                <a16:creationId xmlns:a16="http://schemas.microsoft.com/office/drawing/2014/main" id="{338C5652-696E-4C4D-BA5A-1ADE8E31D3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4BC410E-B5CA-4F36-806E-14E4ABFFA386}" type="slidenum">
              <a:rPr lang="en-US" altLang="en-US"/>
              <a:pPr eaLnBrk="1" hangingPunct="1"/>
              <a:t>20</a:t>
            </a:fld>
            <a:endParaRPr lang="en-US" altLang="en-US"/>
          </a:p>
        </p:txBody>
      </p:sp>
      <p:pic>
        <p:nvPicPr>
          <p:cNvPr id="21510" name="Picture 2">
            <a:extLst>
              <a:ext uri="{FF2B5EF4-FFF2-40B4-BE49-F238E27FC236}">
                <a16:creationId xmlns:a16="http://schemas.microsoft.com/office/drawing/2014/main" id="{D33F25BE-66E5-47E9-9C7E-67275754F7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933575"/>
            <a:ext cx="8229600" cy="3859213"/>
          </a:xfr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F1FE7558-9A17-462E-86A6-3820579207A2}"/>
              </a:ext>
            </a:extLst>
          </p:cNvPr>
          <p:cNvSpPr>
            <a:spLocks noGrp="1"/>
          </p:cNvSpPr>
          <p:nvPr>
            <p:ph type="title"/>
          </p:nvPr>
        </p:nvSpPr>
        <p:spPr/>
        <p:txBody>
          <a:bodyPr/>
          <a:lstStyle/>
          <a:p>
            <a:r>
              <a:rPr lang="en-US" altLang="en-US"/>
              <a:t> </a:t>
            </a:r>
            <a:endParaRPr lang="en-IN" altLang="en-US"/>
          </a:p>
        </p:txBody>
      </p:sp>
      <p:sp>
        <p:nvSpPr>
          <p:cNvPr id="22531" name="Date Placeholder 3">
            <a:extLst>
              <a:ext uri="{FF2B5EF4-FFF2-40B4-BE49-F238E27FC236}">
                <a16:creationId xmlns:a16="http://schemas.microsoft.com/office/drawing/2014/main" id="{6D771AFE-BD66-4C47-AB26-F0A7659E613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22532" name="Footer Placeholder 4">
            <a:extLst>
              <a:ext uri="{FF2B5EF4-FFF2-40B4-BE49-F238E27FC236}">
                <a16:creationId xmlns:a16="http://schemas.microsoft.com/office/drawing/2014/main" id="{75B6C479-04B0-4B3C-9672-2D30FD1E191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sp>
        <p:nvSpPr>
          <p:cNvPr id="22533" name="Slide Number Placeholder 5">
            <a:extLst>
              <a:ext uri="{FF2B5EF4-FFF2-40B4-BE49-F238E27FC236}">
                <a16:creationId xmlns:a16="http://schemas.microsoft.com/office/drawing/2014/main" id="{97B672F1-8B81-4B89-8954-F5949D198F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2150D50-FCCB-4956-8BF8-8F7674C7F629}" type="slidenum">
              <a:rPr lang="en-US" altLang="en-US"/>
              <a:pPr eaLnBrk="1" hangingPunct="1"/>
              <a:t>21</a:t>
            </a:fld>
            <a:endParaRPr lang="en-US" altLang="en-US"/>
          </a:p>
        </p:txBody>
      </p:sp>
      <p:pic>
        <p:nvPicPr>
          <p:cNvPr id="22534" name="Picture 2">
            <a:extLst>
              <a:ext uri="{FF2B5EF4-FFF2-40B4-BE49-F238E27FC236}">
                <a16:creationId xmlns:a16="http://schemas.microsoft.com/office/drawing/2014/main" id="{4D79F7D2-DED4-4779-83AD-EFFA0F0A93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828800"/>
            <a:ext cx="8229600" cy="4038600"/>
          </a:xfr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EEBCD9EA-8379-409D-9664-A0D95A4DC2E0}"/>
              </a:ext>
            </a:extLst>
          </p:cNvPr>
          <p:cNvSpPr>
            <a:spLocks noGrp="1"/>
          </p:cNvSpPr>
          <p:nvPr>
            <p:ph type="title"/>
          </p:nvPr>
        </p:nvSpPr>
        <p:spPr/>
        <p:txBody>
          <a:bodyPr/>
          <a:lstStyle/>
          <a:p>
            <a:r>
              <a:rPr lang="en-US" altLang="en-US"/>
              <a:t> </a:t>
            </a:r>
            <a:endParaRPr lang="en-IN" altLang="en-US"/>
          </a:p>
        </p:txBody>
      </p:sp>
      <p:sp>
        <p:nvSpPr>
          <p:cNvPr id="23555" name="Date Placeholder 3">
            <a:extLst>
              <a:ext uri="{FF2B5EF4-FFF2-40B4-BE49-F238E27FC236}">
                <a16:creationId xmlns:a16="http://schemas.microsoft.com/office/drawing/2014/main" id="{DDB59771-68EE-4014-84C4-9AA3E52B56F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23556" name="Footer Placeholder 4">
            <a:extLst>
              <a:ext uri="{FF2B5EF4-FFF2-40B4-BE49-F238E27FC236}">
                <a16:creationId xmlns:a16="http://schemas.microsoft.com/office/drawing/2014/main" id="{7C4EAE8B-5F97-452C-A01A-F64EF5ED886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sp>
        <p:nvSpPr>
          <p:cNvPr id="23557" name="Slide Number Placeholder 5">
            <a:extLst>
              <a:ext uri="{FF2B5EF4-FFF2-40B4-BE49-F238E27FC236}">
                <a16:creationId xmlns:a16="http://schemas.microsoft.com/office/drawing/2014/main" id="{FF0A4CA7-2B38-43B5-AAFD-07B9932E8B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6CC398-A327-4B24-97AE-9B623BE2D0B1}" type="slidenum">
              <a:rPr lang="en-US" altLang="en-US"/>
              <a:pPr eaLnBrk="1" hangingPunct="1"/>
              <a:t>22</a:t>
            </a:fld>
            <a:endParaRPr lang="en-US" altLang="en-US"/>
          </a:p>
        </p:txBody>
      </p:sp>
      <p:pic>
        <p:nvPicPr>
          <p:cNvPr id="23558" name="Picture 2">
            <a:extLst>
              <a:ext uri="{FF2B5EF4-FFF2-40B4-BE49-F238E27FC236}">
                <a16:creationId xmlns:a16="http://schemas.microsoft.com/office/drawing/2014/main" id="{6904D49E-09BE-446D-AF7D-E894B82A31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600200"/>
            <a:ext cx="8229600" cy="4038600"/>
          </a:xfr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2BF44607-E7B5-4DFF-81AB-5D9D7F59726E}"/>
              </a:ext>
            </a:extLst>
          </p:cNvPr>
          <p:cNvSpPr>
            <a:spLocks noGrp="1"/>
          </p:cNvSpPr>
          <p:nvPr>
            <p:ph type="title"/>
          </p:nvPr>
        </p:nvSpPr>
        <p:spPr/>
        <p:txBody>
          <a:bodyPr/>
          <a:lstStyle/>
          <a:p>
            <a:r>
              <a:rPr lang="en-US" altLang="en-US"/>
              <a:t> </a:t>
            </a:r>
            <a:endParaRPr lang="en-IN" altLang="en-US"/>
          </a:p>
        </p:txBody>
      </p:sp>
      <p:sp>
        <p:nvSpPr>
          <p:cNvPr id="24579" name="Date Placeholder 3">
            <a:extLst>
              <a:ext uri="{FF2B5EF4-FFF2-40B4-BE49-F238E27FC236}">
                <a16:creationId xmlns:a16="http://schemas.microsoft.com/office/drawing/2014/main" id="{4956C9A7-DDE0-4EA5-B6EB-EA3130F952C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24580" name="Footer Placeholder 4">
            <a:extLst>
              <a:ext uri="{FF2B5EF4-FFF2-40B4-BE49-F238E27FC236}">
                <a16:creationId xmlns:a16="http://schemas.microsoft.com/office/drawing/2014/main" id="{101ADE21-7BED-4C4D-92A6-0E4F39F12E6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sp>
        <p:nvSpPr>
          <p:cNvPr id="24581" name="Slide Number Placeholder 5">
            <a:extLst>
              <a:ext uri="{FF2B5EF4-FFF2-40B4-BE49-F238E27FC236}">
                <a16:creationId xmlns:a16="http://schemas.microsoft.com/office/drawing/2014/main" id="{0E1B6E18-A67B-4BEA-9DDA-E32596BB11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BE7F34-C684-447B-AC23-B5111C085BB6}" type="slidenum">
              <a:rPr lang="en-US" altLang="en-US"/>
              <a:pPr eaLnBrk="1" hangingPunct="1"/>
              <a:t>23</a:t>
            </a:fld>
            <a:endParaRPr lang="en-US" altLang="en-US"/>
          </a:p>
        </p:txBody>
      </p:sp>
      <p:pic>
        <p:nvPicPr>
          <p:cNvPr id="24582" name="Picture 2">
            <a:extLst>
              <a:ext uri="{FF2B5EF4-FFF2-40B4-BE49-F238E27FC236}">
                <a16:creationId xmlns:a16="http://schemas.microsoft.com/office/drawing/2014/main" id="{A5FE3320-30DF-46E6-9FAF-E284A7CD37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371600"/>
            <a:ext cx="8229600" cy="4800600"/>
          </a:xfr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5AE64D1C-D25B-4E7D-A362-06F16FCCBFC0}"/>
              </a:ext>
            </a:extLst>
          </p:cNvPr>
          <p:cNvSpPr>
            <a:spLocks noGrp="1"/>
          </p:cNvSpPr>
          <p:nvPr>
            <p:ph type="title"/>
          </p:nvPr>
        </p:nvSpPr>
        <p:spPr/>
        <p:txBody>
          <a:bodyPr/>
          <a:lstStyle/>
          <a:p>
            <a:r>
              <a:rPr lang="en-IN" altLang="en-US" b="1"/>
              <a:t>TESTABILITY TACTICS </a:t>
            </a:r>
            <a:endParaRPr lang="en-IN" altLang="en-US"/>
          </a:p>
        </p:txBody>
      </p:sp>
      <p:sp>
        <p:nvSpPr>
          <p:cNvPr id="25603" name="Date Placeholder 3">
            <a:extLst>
              <a:ext uri="{FF2B5EF4-FFF2-40B4-BE49-F238E27FC236}">
                <a16:creationId xmlns:a16="http://schemas.microsoft.com/office/drawing/2014/main" id="{431216CA-5987-467F-8816-29E4326A8BF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25604" name="Footer Placeholder 4">
            <a:extLst>
              <a:ext uri="{FF2B5EF4-FFF2-40B4-BE49-F238E27FC236}">
                <a16:creationId xmlns:a16="http://schemas.microsoft.com/office/drawing/2014/main" id="{2C86A5F4-C068-42A3-8D1B-4E4F4538F74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sp>
        <p:nvSpPr>
          <p:cNvPr id="25605" name="Slide Number Placeholder 5">
            <a:extLst>
              <a:ext uri="{FF2B5EF4-FFF2-40B4-BE49-F238E27FC236}">
                <a16:creationId xmlns:a16="http://schemas.microsoft.com/office/drawing/2014/main" id="{15E7CFE7-D3ED-4C77-9350-3682401C56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EA0C21D-64ED-4D5E-B810-AA1E936B89B1}" type="slidenum">
              <a:rPr lang="en-US" altLang="en-US"/>
              <a:pPr eaLnBrk="1" hangingPunct="1"/>
              <a:t>24</a:t>
            </a:fld>
            <a:endParaRPr lang="en-US" altLang="en-US"/>
          </a:p>
        </p:txBody>
      </p:sp>
      <p:pic>
        <p:nvPicPr>
          <p:cNvPr id="25606" name="Picture 2">
            <a:extLst>
              <a:ext uri="{FF2B5EF4-FFF2-40B4-BE49-F238E27FC236}">
                <a16:creationId xmlns:a16="http://schemas.microsoft.com/office/drawing/2014/main" id="{C12E7ABA-81EB-4436-BC95-FCEC461960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2133600"/>
            <a:ext cx="7315200" cy="2971800"/>
          </a:xfr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E5A50E69-9A75-4DD1-87E6-20A1AAC196E7}"/>
              </a:ext>
            </a:extLst>
          </p:cNvPr>
          <p:cNvSpPr>
            <a:spLocks noGrp="1"/>
          </p:cNvSpPr>
          <p:nvPr>
            <p:ph type="title"/>
          </p:nvPr>
        </p:nvSpPr>
        <p:spPr/>
        <p:txBody>
          <a:bodyPr/>
          <a:lstStyle/>
          <a:p>
            <a:r>
              <a:rPr lang="en-IN" altLang="en-US" b="1"/>
              <a:t>TESTABILITY TACTICS </a:t>
            </a:r>
            <a:endParaRPr lang="en-IN" altLang="en-US"/>
          </a:p>
        </p:txBody>
      </p:sp>
      <p:sp>
        <p:nvSpPr>
          <p:cNvPr id="26627" name="Date Placeholder 3">
            <a:extLst>
              <a:ext uri="{FF2B5EF4-FFF2-40B4-BE49-F238E27FC236}">
                <a16:creationId xmlns:a16="http://schemas.microsoft.com/office/drawing/2014/main" id="{75B3B2EC-6566-454D-8573-6E41506E6F3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26628" name="Footer Placeholder 4">
            <a:extLst>
              <a:ext uri="{FF2B5EF4-FFF2-40B4-BE49-F238E27FC236}">
                <a16:creationId xmlns:a16="http://schemas.microsoft.com/office/drawing/2014/main" id="{4013DFDE-994E-4137-A591-4EEB8DEB9FC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sp>
        <p:nvSpPr>
          <p:cNvPr id="26629" name="Slide Number Placeholder 5">
            <a:extLst>
              <a:ext uri="{FF2B5EF4-FFF2-40B4-BE49-F238E27FC236}">
                <a16:creationId xmlns:a16="http://schemas.microsoft.com/office/drawing/2014/main" id="{58C96BA4-461F-49BD-8627-52F6450878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13A9E3-E657-48DC-94CB-81F127AE2521}" type="slidenum">
              <a:rPr lang="en-US" altLang="en-US"/>
              <a:pPr eaLnBrk="1" hangingPunct="1"/>
              <a:t>25</a:t>
            </a:fld>
            <a:endParaRPr lang="en-US" altLang="en-US"/>
          </a:p>
        </p:txBody>
      </p:sp>
      <p:pic>
        <p:nvPicPr>
          <p:cNvPr id="26630" name="Picture 2">
            <a:extLst>
              <a:ext uri="{FF2B5EF4-FFF2-40B4-BE49-F238E27FC236}">
                <a16:creationId xmlns:a16="http://schemas.microsoft.com/office/drawing/2014/main" id="{97E59C06-61B5-4C46-B9C8-D7FC071000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828800"/>
            <a:ext cx="8229600" cy="3646488"/>
          </a:xfr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9FBC6BD5-594E-4603-9133-54A9599A0AA9}"/>
              </a:ext>
            </a:extLst>
          </p:cNvPr>
          <p:cNvSpPr>
            <a:spLocks noGrp="1"/>
          </p:cNvSpPr>
          <p:nvPr>
            <p:ph type="title"/>
          </p:nvPr>
        </p:nvSpPr>
        <p:spPr/>
        <p:txBody>
          <a:bodyPr/>
          <a:lstStyle/>
          <a:p>
            <a:r>
              <a:rPr lang="en-US" altLang="en-US"/>
              <a:t> </a:t>
            </a:r>
            <a:endParaRPr lang="en-IN" altLang="en-US"/>
          </a:p>
        </p:txBody>
      </p:sp>
      <p:sp>
        <p:nvSpPr>
          <p:cNvPr id="27651" name="Date Placeholder 3">
            <a:extLst>
              <a:ext uri="{FF2B5EF4-FFF2-40B4-BE49-F238E27FC236}">
                <a16:creationId xmlns:a16="http://schemas.microsoft.com/office/drawing/2014/main" id="{05A80A04-76A1-43FB-9387-1CC68F82458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27652" name="Footer Placeholder 4">
            <a:extLst>
              <a:ext uri="{FF2B5EF4-FFF2-40B4-BE49-F238E27FC236}">
                <a16:creationId xmlns:a16="http://schemas.microsoft.com/office/drawing/2014/main" id="{50C5C262-E9DF-4C8E-B9B6-A2C8053D5D1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sp>
        <p:nvSpPr>
          <p:cNvPr id="27653" name="Slide Number Placeholder 5">
            <a:extLst>
              <a:ext uri="{FF2B5EF4-FFF2-40B4-BE49-F238E27FC236}">
                <a16:creationId xmlns:a16="http://schemas.microsoft.com/office/drawing/2014/main" id="{AEB58B16-0511-482C-98C1-7C2A1D9DE7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3EE3F6E-7F18-4435-94B8-128DF565CD3D}" type="slidenum">
              <a:rPr lang="en-US" altLang="en-US"/>
              <a:pPr eaLnBrk="1" hangingPunct="1"/>
              <a:t>26</a:t>
            </a:fld>
            <a:endParaRPr lang="en-US" altLang="en-US"/>
          </a:p>
        </p:txBody>
      </p:sp>
      <p:pic>
        <p:nvPicPr>
          <p:cNvPr id="27654" name="Picture 2">
            <a:extLst>
              <a:ext uri="{FF2B5EF4-FFF2-40B4-BE49-F238E27FC236}">
                <a16:creationId xmlns:a16="http://schemas.microsoft.com/office/drawing/2014/main" id="{2DF91DBE-D171-4D7D-A8E8-D3328AF1A0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219200"/>
            <a:ext cx="8229600" cy="4343400"/>
          </a:xfr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24491442-29FA-41ED-9B74-86A04AB0CBEB}"/>
              </a:ext>
            </a:extLst>
          </p:cNvPr>
          <p:cNvSpPr>
            <a:spLocks noGrp="1"/>
          </p:cNvSpPr>
          <p:nvPr>
            <p:ph type="title"/>
          </p:nvPr>
        </p:nvSpPr>
        <p:spPr/>
        <p:txBody>
          <a:bodyPr/>
          <a:lstStyle/>
          <a:p>
            <a:r>
              <a:rPr lang="en-US" altLang="en-US"/>
              <a:t> </a:t>
            </a:r>
            <a:endParaRPr lang="en-IN" altLang="en-US"/>
          </a:p>
        </p:txBody>
      </p:sp>
      <p:sp>
        <p:nvSpPr>
          <p:cNvPr id="28675" name="Date Placeholder 3">
            <a:extLst>
              <a:ext uri="{FF2B5EF4-FFF2-40B4-BE49-F238E27FC236}">
                <a16:creationId xmlns:a16="http://schemas.microsoft.com/office/drawing/2014/main" id="{A728A97D-96A6-460C-AB24-4F86E5A6943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28676" name="Footer Placeholder 4">
            <a:extLst>
              <a:ext uri="{FF2B5EF4-FFF2-40B4-BE49-F238E27FC236}">
                <a16:creationId xmlns:a16="http://schemas.microsoft.com/office/drawing/2014/main" id="{97095300-A574-4C99-8D52-3DAB7F47EA8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sp>
        <p:nvSpPr>
          <p:cNvPr id="28677" name="Slide Number Placeholder 5">
            <a:extLst>
              <a:ext uri="{FF2B5EF4-FFF2-40B4-BE49-F238E27FC236}">
                <a16:creationId xmlns:a16="http://schemas.microsoft.com/office/drawing/2014/main" id="{49CE9ADA-1727-480D-A7F2-34C65B6E37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0EEE8A5-A599-4057-B76F-47EE0CE27AEA}" type="slidenum">
              <a:rPr lang="en-US" altLang="en-US"/>
              <a:pPr eaLnBrk="1" hangingPunct="1"/>
              <a:t>27</a:t>
            </a:fld>
            <a:endParaRPr lang="en-US" altLang="en-US"/>
          </a:p>
        </p:txBody>
      </p:sp>
      <p:pic>
        <p:nvPicPr>
          <p:cNvPr id="28678" name="Picture 2">
            <a:extLst>
              <a:ext uri="{FF2B5EF4-FFF2-40B4-BE49-F238E27FC236}">
                <a16:creationId xmlns:a16="http://schemas.microsoft.com/office/drawing/2014/main" id="{C5A3A3D1-4918-4797-B1ED-CFD10B68F9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752600"/>
            <a:ext cx="8229600" cy="3352800"/>
          </a:xfr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941A7C1F-1EF7-4F5E-A264-07E1BEB51D91}"/>
              </a:ext>
            </a:extLst>
          </p:cNvPr>
          <p:cNvSpPr>
            <a:spLocks noGrp="1"/>
          </p:cNvSpPr>
          <p:nvPr>
            <p:ph type="title"/>
          </p:nvPr>
        </p:nvSpPr>
        <p:spPr/>
        <p:txBody>
          <a:bodyPr/>
          <a:lstStyle/>
          <a:p>
            <a:r>
              <a:rPr lang="en-IN" altLang="en-US" b="1"/>
              <a:t>USABILITY TACTICS </a:t>
            </a:r>
            <a:endParaRPr lang="en-IN" altLang="en-US"/>
          </a:p>
        </p:txBody>
      </p:sp>
      <p:sp>
        <p:nvSpPr>
          <p:cNvPr id="29699" name="Date Placeholder 3">
            <a:extLst>
              <a:ext uri="{FF2B5EF4-FFF2-40B4-BE49-F238E27FC236}">
                <a16:creationId xmlns:a16="http://schemas.microsoft.com/office/drawing/2014/main" id="{0E21DD25-535F-4278-8616-B3FD6835878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29700" name="Footer Placeholder 4">
            <a:extLst>
              <a:ext uri="{FF2B5EF4-FFF2-40B4-BE49-F238E27FC236}">
                <a16:creationId xmlns:a16="http://schemas.microsoft.com/office/drawing/2014/main" id="{B5C72314-A072-4E16-BE3C-6BCBB6EE45F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sp>
        <p:nvSpPr>
          <p:cNvPr id="29701" name="Slide Number Placeholder 5">
            <a:extLst>
              <a:ext uri="{FF2B5EF4-FFF2-40B4-BE49-F238E27FC236}">
                <a16:creationId xmlns:a16="http://schemas.microsoft.com/office/drawing/2014/main" id="{A7EB289A-9B58-4026-8D8D-45EF6C5227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3C39349-950D-4BD4-BC2F-1708F4416EBD}" type="slidenum">
              <a:rPr lang="en-US" altLang="en-US"/>
              <a:pPr eaLnBrk="1" hangingPunct="1"/>
              <a:t>28</a:t>
            </a:fld>
            <a:endParaRPr lang="en-US" altLang="en-US"/>
          </a:p>
        </p:txBody>
      </p:sp>
      <p:pic>
        <p:nvPicPr>
          <p:cNvPr id="29702" name="Picture 2">
            <a:extLst>
              <a:ext uri="{FF2B5EF4-FFF2-40B4-BE49-F238E27FC236}">
                <a16:creationId xmlns:a16="http://schemas.microsoft.com/office/drawing/2014/main" id="{E56E8B8B-7514-4BCF-9CC5-DA263675F0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2590800"/>
            <a:ext cx="7010400" cy="2819400"/>
          </a:xfr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4176437F-FDBC-422F-99E4-033094DFA9A7}"/>
              </a:ext>
            </a:extLst>
          </p:cNvPr>
          <p:cNvSpPr>
            <a:spLocks noGrp="1"/>
          </p:cNvSpPr>
          <p:nvPr>
            <p:ph type="title"/>
          </p:nvPr>
        </p:nvSpPr>
        <p:spPr/>
        <p:txBody>
          <a:bodyPr/>
          <a:lstStyle/>
          <a:p>
            <a:r>
              <a:rPr lang="en-US" altLang="en-US"/>
              <a:t> </a:t>
            </a:r>
            <a:r>
              <a:rPr lang="en-IN" altLang="en-US" b="1"/>
              <a:t>USABILITY TACTICS </a:t>
            </a:r>
            <a:endParaRPr lang="en-IN" altLang="en-US"/>
          </a:p>
        </p:txBody>
      </p:sp>
      <p:sp>
        <p:nvSpPr>
          <p:cNvPr id="30723" name="Date Placeholder 3">
            <a:extLst>
              <a:ext uri="{FF2B5EF4-FFF2-40B4-BE49-F238E27FC236}">
                <a16:creationId xmlns:a16="http://schemas.microsoft.com/office/drawing/2014/main" id="{7D458019-4664-42D1-ABFA-8A367DAEBC8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30724" name="Footer Placeholder 4">
            <a:extLst>
              <a:ext uri="{FF2B5EF4-FFF2-40B4-BE49-F238E27FC236}">
                <a16:creationId xmlns:a16="http://schemas.microsoft.com/office/drawing/2014/main" id="{CA06C461-AD29-4E1C-92EB-3AF2B0CBD2B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sp>
        <p:nvSpPr>
          <p:cNvPr id="30725" name="Slide Number Placeholder 5">
            <a:extLst>
              <a:ext uri="{FF2B5EF4-FFF2-40B4-BE49-F238E27FC236}">
                <a16:creationId xmlns:a16="http://schemas.microsoft.com/office/drawing/2014/main" id="{19CA8CB0-1CB6-4105-833D-2FE8E4954D2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36C28E1-C19D-4583-AF39-AA81DB9E0D78}" type="slidenum">
              <a:rPr lang="en-US" altLang="en-US"/>
              <a:pPr eaLnBrk="1" hangingPunct="1"/>
              <a:t>29</a:t>
            </a:fld>
            <a:endParaRPr lang="en-US" altLang="en-US"/>
          </a:p>
        </p:txBody>
      </p:sp>
      <p:pic>
        <p:nvPicPr>
          <p:cNvPr id="30726" name="Picture 2">
            <a:extLst>
              <a:ext uri="{FF2B5EF4-FFF2-40B4-BE49-F238E27FC236}">
                <a16:creationId xmlns:a16="http://schemas.microsoft.com/office/drawing/2014/main" id="{BF30C567-735A-4D42-A463-52E611CE66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85775" y="1752600"/>
            <a:ext cx="8172450" cy="3887788"/>
          </a:xfr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5894923F-A1A2-4030-9067-6C8C20C63918}"/>
              </a:ext>
            </a:extLst>
          </p:cNvPr>
          <p:cNvSpPr>
            <a:spLocks noGrp="1"/>
          </p:cNvSpPr>
          <p:nvPr>
            <p:ph type="title"/>
          </p:nvPr>
        </p:nvSpPr>
        <p:spPr/>
        <p:txBody>
          <a:bodyPr/>
          <a:lstStyle/>
          <a:p>
            <a:r>
              <a:rPr lang="en-US" altLang="en-US"/>
              <a:t>Availability Tactics</a:t>
            </a:r>
            <a:endParaRPr lang="en-IN" altLang="en-US"/>
          </a:p>
        </p:txBody>
      </p:sp>
      <p:sp>
        <p:nvSpPr>
          <p:cNvPr id="4099" name="Date Placeholder 3">
            <a:extLst>
              <a:ext uri="{FF2B5EF4-FFF2-40B4-BE49-F238E27FC236}">
                <a16:creationId xmlns:a16="http://schemas.microsoft.com/office/drawing/2014/main" id="{BE595932-8532-48AE-AFF0-88670CDA58F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4100" name="Footer Placeholder 4">
            <a:extLst>
              <a:ext uri="{FF2B5EF4-FFF2-40B4-BE49-F238E27FC236}">
                <a16:creationId xmlns:a16="http://schemas.microsoft.com/office/drawing/2014/main" id="{28ED536F-8787-434A-9753-04807DE5C3F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sp>
        <p:nvSpPr>
          <p:cNvPr id="4101" name="Slide Number Placeholder 5">
            <a:extLst>
              <a:ext uri="{FF2B5EF4-FFF2-40B4-BE49-F238E27FC236}">
                <a16:creationId xmlns:a16="http://schemas.microsoft.com/office/drawing/2014/main" id="{72A7DA01-E6B9-474A-8FBA-29A02CEA26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C72B090-0AD5-44F6-8438-A3FDE8F5B967}" type="slidenum">
              <a:rPr lang="en-US" altLang="en-US"/>
              <a:pPr eaLnBrk="1" hangingPunct="1"/>
              <a:t>3</a:t>
            </a:fld>
            <a:endParaRPr lang="en-US" altLang="en-US"/>
          </a:p>
        </p:txBody>
      </p:sp>
      <p:pic>
        <p:nvPicPr>
          <p:cNvPr id="4102" name="Picture 2">
            <a:extLst>
              <a:ext uri="{FF2B5EF4-FFF2-40B4-BE49-F238E27FC236}">
                <a16:creationId xmlns:a16="http://schemas.microsoft.com/office/drawing/2014/main" id="{A1A44784-9306-427D-AF88-FB6064540E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2057400"/>
            <a:ext cx="7239000" cy="2590800"/>
          </a:xfrm>
          <a:noFill/>
        </p:spPr>
      </p:pic>
      <p:pic>
        <p:nvPicPr>
          <p:cNvPr id="4103" name="Picture 2">
            <a:extLst>
              <a:ext uri="{FF2B5EF4-FFF2-40B4-BE49-F238E27FC236}">
                <a16:creationId xmlns:a16="http://schemas.microsoft.com/office/drawing/2014/main" id="{74B49C81-EBFD-4BB8-A2C5-980EDA0954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648200"/>
            <a:ext cx="8229600"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509D8455-7FEE-4C99-9CB6-284290E67557}"/>
              </a:ext>
            </a:extLst>
          </p:cNvPr>
          <p:cNvSpPr>
            <a:spLocks noGrp="1"/>
          </p:cNvSpPr>
          <p:nvPr>
            <p:ph type="title"/>
          </p:nvPr>
        </p:nvSpPr>
        <p:spPr/>
        <p:txBody>
          <a:bodyPr/>
          <a:lstStyle/>
          <a:p>
            <a:r>
              <a:rPr lang="en-US" altLang="en-US"/>
              <a:t> </a:t>
            </a:r>
            <a:endParaRPr lang="en-IN" altLang="en-US"/>
          </a:p>
        </p:txBody>
      </p:sp>
      <p:sp>
        <p:nvSpPr>
          <p:cNvPr id="31747" name="Date Placeholder 3">
            <a:extLst>
              <a:ext uri="{FF2B5EF4-FFF2-40B4-BE49-F238E27FC236}">
                <a16:creationId xmlns:a16="http://schemas.microsoft.com/office/drawing/2014/main" id="{0CC89F49-10BB-40FE-B218-9CDE1F51A94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31748" name="Footer Placeholder 4">
            <a:extLst>
              <a:ext uri="{FF2B5EF4-FFF2-40B4-BE49-F238E27FC236}">
                <a16:creationId xmlns:a16="http://schemas.microsoft.com/office/drawing/2014/main" id="{196E3C4B-72EF-416B-AB27-C2F29B4B0C4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sp>
        <p:nvSpPr>
          <p:cNvPr id="31749" name="Slide Number Placeholder 5">
            <a:extLst>
              <a:ext uri="{FF2B5EF4-FFF2-40B4-BE49-F238E27FC236}">
                <a16:creationId xmlns:a16="http://schemas.microsoft.com/office/drawing/2014/main" id="{0F66B7D6-AFC4-435D-A858-7C855E8355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FB37EBD-A20C-41EB-8E51-ED4834090C3B}" type="slidenum">
              <a:rPr lang="en-US" altLang="en-US"/>
              <a:pPr eaLnBrk="1" hangingPunct="1"/>
              <a:t>30</a:t>
            </a:fld>
            <a:endParaRPr lang="en-US" altLang="en-US"/>
          </a:p>
        </p:txBody>
      </p:sp>
      <p:pic>
        <p:nvPicPr>
          <p:cNvPr id="31750" name="Picture 2">
            <a:extLst>
              <a:ext uri="{FF2B5EF4-FFF2-40B4-BE49-F238E27FC236}">
                <a16:creationId xmlns:a16="http://schemas.microsoft.com/office/drawing/2014/main" id="{B7A36DAA-839C-405C-9313-71A1BF92AD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828800"/>
            <a:ext cx="8229600" cy="2563813"/>
          </a:xfr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C4CDFA77-F678-499A-A2FE-C85351D434DA}"/>
              </a:ext>
            </a:extLst>
          </p:cNvPr>
          <p:cNvSpPr>
            <a:spLocks noGrp="1"/>
          </p:cNvSpPr>
          <p:nvPr>
            <p:ph type="title"/>
          </p:nvPr>
        </p:nvSpPr>
        <p:spPr/>
        <p:txBody>
          <a:bodyPr/>
          <a:lstStyle/>
          <a:p>
            <a:r>
              <a:rPr lang="en-US" altLang="en-US"/>
              <a:t> </a:t>
            </a:r>
            <a:endParaRPr lang="en-IN" altLang="en-US"/>
          </a:p>
        </p:txBody>
      </p:sp>
      <p:sp>
        <p:nvSpPr>
          <p:cNvPr id="32771" name="Date Placeholder 3">
            <a:extLst>
              <a:ext uri="{FF2B5EF4-FFF2-40B4-BE49-F238E27FC236}">
                <a16:creationId xmlns:a16="http://schemas.microsoft.com/office/drawing/2014/main" id="{8E8C17F4-DFA2-4894-9513-C9D789B6FF5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32772" name="Footer Placeholder 4">
            <a:extLst>
              <a:ext uri="{FF2B5EF4-FFF2-40B4-BE49-F238E27FC236}">
                <a16:creationId xmlns:a16="http://schemas.microsoft.com/office/drawing/2014/main" id="{6FD9C538-ADE8-4B3E-ADAB-7A622D651A9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sp>
        <p:nvSpPr>
          <p:cNvPr id="32773" name="Slide Number Placeholder 5">
            <a:extLst>
              <a:ext uri="{FF2B5EF4-FFF2-40B4-BE49-F238E27FC236}">
                <a16:creationId xmlns:a16="http://schemas.microsoft.com/office/drawing/2014/main" id="{E52B8D9A-8704-400A-A0A9-550A9F9084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15A085C-2939-449F-9175-05536CEAA260}" type="slidenum">
              <a:rPr lang="en-US" altLang="en-US"/>
              <a:pPr eaLnBrk="1" hangingPunct="1"/>
              <a:t>31</a:t>
            </a:fld>
            <a:endParaRPr lang="en-US" altLang="en-US"/>
          </a:p>
        </p:txBody>
      </p:sp>
      <p:pic>
        <p:nvPicPr>
          <p:cNvPr id="32774" name="Picture 2">
            <a:extLst>
              <a:ext uri="{FF2B5EF4-FFF2-40B4-BE49-F238E27FC236}">
                <a16:creationId xmlns:a16="http://schemas.microsoft.com/office/drawing/2014/main" id="{C1AD6E76-2EE7-47A3-AFFC-0B7E2E6982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676400"/>
            <a:ext cx="8229600" cy="3429000"/>
          </a:xfr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336F1481-73C4-4754-B32A-A0EF6D8698FA}"/>
              </a:ext>
            </a:extLst>
          </p:cNvPr>
          <p:cNvSpPr>
            <a:spLocks noGrp="1"/>
          </p:cNvSpPr>
          <p:nvPr>
            <p:ph type="title"/>
          </p:nvPr>
        </p:nvSpPr>
        <p:spPr/>
        <p:txBody>
          <a:bodyPr/>
          <a:lstStyle/>
          <a:p>
            <a:r>
              <a:rPr lang="en-US" altLang="en-US"/>
              <a:t> </a:t>
            </a:r>
            <a:endParaRPr lang="en-IN" altLang="en-US"/>
          </a:p>
        </p:txBody>
      </p:sp>
      <p:sp>
        <p:nvSpPr>
          <p:cNvPr id="33795" name="Date Placeholder 3">
            <a:extLst>
              <a:ext uri="{FF2B5EF4-FFF2-40B4-BE49-F238E27FC236}">
                <a16:creationId xmlns:a16="http://schemas.microsoft.com/office/drawing/2014/main" id="{8643D208-FBE2-4311-9979-08E4CA81711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33796" name="Footer Placeholder 4">
            <a:extLst>
              <a:ext uri="{FF2B5EF4-FFF2-40B4-BE49-F238E27FC236}">
                <a16:creationId xmlns:a16="http://schemas.microsoft.com/office/drawing/2014/main" id="{AD51073B-03AA-43EB-B6BD-385AD82893F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sp>
        <p:nvSpPr>
          <p:cNvPr id="33797" name="Slide Number Placeholder 5">
            <a:extLst>
              <a:ext uri="{FF2B5EF4-FFF2-40B4-BE49-F238E27FC236}">
                <a16:creationId xmlns:a16="http://schemas.microsoft.com/office/drawing/2014/main" id="{7435295B-3EC3-4B93-A821-7AF7867019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0BB6082-F4E2-45B2-A7C6-2B2076A68090}" type="slidenum">
              <a:rPr lang="en-US" altLang="en-US"/>
              <a:pPr eaLnBrk="1" hangingPunct="1"/>
              <a:t>32</a:t>
            </a:fld>
            <a:endParaRPr lang="en-US" altLang="en-US"/>
          </a:p>
        </p:txBody>
      </p:sp>
      <p:pic>
        <p:nvPicPr>
          <p:cNvPr id="33798" name="Picture 2">
            <a:extLst>
              <a:ext uri="{FF2B5EF4-FFF2-40B4-BE49-F238E27FC236}">
                <a16:creationId xmlns:a16="http://schemas.microsoft.com/office/drawing/2014/main" id="{FC6D354B-5772-4E54-929E-EEDE0AB0A9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905000"/>
            <a:ext cx="8229600" cy="2878138"/>
          </a:xfr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B9BF2414-96D4-4893-9903-63BDCEBC0D3F}"/>
              </a:ext>
            </a:extLst>
          </p:cNvPr>
          <p:cNvSpPr>
            <a:spLocks noGrp="1"/>
          </p:cNvSpPr>
          <p:nvPr>
            <p:ph type="title" idx="4294967295"/>
          </p:nvPr>
        </p:nvSpPr>
        <p:spPr>
          <a:xfrm>
            <a:off x="0" y="274638"/>
            <a:ext cx="8229600" cy="1143000"/>
          </a:xfrm>
        </p:spPr>
        <p:txBody>
          <a:bodyPr/>
          <a:lstStyle/>
          <a:p>
            <a:r>
              <a:rPr lang="en-US" altLang="en-US"/>
              <a:t>Architectural Styles </a:t>
            </a:r>
          </a:p>
        </p:txBody>
      </p:sp>
      <p:sp>
        <p:nvSpPr>
          <p:cNvPr id="34819" name="Date Placeholder 3">
            <a:extLst>
              <a:ext uri="{FF2B5EF4-FFF2-40B4-BE49-F238E27FC236}">
                <a16:creationId xmlns:a16="http://schemas.microsoft.com/office/drawing/2014/main" id="{4CC8AB67-3E16-4313-BF90-56A69849FB5C}"/>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34820" name="Footer Placeholder 4">
            <a:extLst>
              <a:ext uri="{FF2B5EF4-FFF2-40B4-BE49-F238E27FC236}">
                <a16:creationId xmlns:a16="http://schemas.microsoft.com/office/drawing/2014/main" id="{3DCEA456-8820-42DF-9D6D-59C2C00515B2}"/>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34821" name="Slide Number Placeholder 5">
            <a:extLst>
              <a:ext uri="{FF2B5EF4-FFF2-40B4-BE49-F238E27FC236}">
                <a16:creationId xmlns:a16="http://schemas.microsoft.com/office/drawing/2014/main" id="{7C1EA3D0-B24B-4AF8-84BF-AC137C8F83A2}"/>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3758B778-7ACF-432B-B59B-272ED18057DE}" type="slidenum">
              <a:rPr lang="en-US" altLang="en-US" sz="1400"/>
              <a:pPr algn="r" eaLnBrk="1" hangingPunct="1"/>
              <a:t>33</a:t>
            </a:fld>
            <a:endParaRPr lang="en-US" altLang="en-US" sz="1400"/>
          </a:p>
        </p:txBody>
      </p:sp>
      <p:pic>
        <p:nvPicPr>
          <p:cNvPr id="34822" name="Picture 7">
            <a:extLst>
              <a:ext uri="{FF2B5EF4-FFF2-40B4-BE49-F238E27FC236}">
                <a16:creationId xmlns:a16="http://schemas.microsoft.com/office/drawing/2014/main" id="{7FEEAFDD-E889-4C53-BFE9-9570131D4681}"/>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533400" y="1447800"/>
            <a:ext cx="7696200" cy="3962400"/>
          </a:xfr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A05108A8-6865-4754-8775-8EDF65ACF7AF}"/>
              </a:ext>
            </a:extLst>
          </p:cNvPr>
          <p:cNvSpPr>
            <a:spLocks noGrp="1"/>
          </p:cNvSpPr>
          <p:nvPr>
            <p:ph type="title" idx="4294967295"/>
          </p:nvPr>
        </p:nvSpPr>
        <p:spPr>
          <a:xfrm>
            <a:off x="0" y="274638"/>
            <a:ext cx="8229600" cy="1143000"/>
          </a:xfrm>
        </p:spPr>
        <p:txBody>
          <a:bodyPr>
            <a:normAutofit fontScale="90000"/>
          </a:bodyPr>
          <a:lstStyle/>
          <a:p>
            <a:pPr>
              <a:defRPr/>
            </a:pPr>
            <a:r>
              <a:rPr lang="en-US"/>
              <a:t> </a:t>
            </a:r>
            <a:br>
              <a:rPr lang="en-US"/>
            </a:br>
            <a:r>
              <a:rPr lang="en-US" sz="3200" b="1" u="sng"/>
              <a:t>PIPES AND FILTERS</a:t>
            </a:r>
            <a:br>
              <a:rPr lang="en-US" sz="3200"/>
            </a:br>
            <a:endParaRPr lang="en-US" sz="3200"/>
          </a:p>
        </p:txBody>
      </p:sp>
      <p:sp>
        <p:nvSpPr>
          <p:cNvPr id="35843" name="Content Placeholder 2">
            <a:extLst>
              <a:ext uri="{FF2B5EF4-FFF2-40B4-BE49-F238E27FC236}">
                <a16:creationId xmlns:a16="http://schemas.microsoft.com/office/drawing/2014/main" id="{4CE0901F-A0EA-403C-B36D-46732CB6652F}"/>
              </a:ext>
            </a:extLst>
          </p:cNvPr>
          <p:cNvSpPr>
            <a:spLocks noGrp="1"/>
          </p:cNvSpPr>
          <p:nvPr>
            <p:ph idx="4294967295"/>
          </p:nvPr>
        </p:nvSpPr>
        <p:spPr>
          <a:xfrm>
            <a:off x="685800" y="1600200"/>
            <a:ext cx="7543800" cy="4525963"/>
          </a:xfrm>
        </p:spPr>
        <p:txBody>
          <a:bodyPr/>
          <a:lstStyle/>
          <a:p>
            <a:pPr algn="just"/>
            <a:r>
              <a:rPr lang="en-US" altLang="en-US" sz="2000"/>
              <a:t>Each components has set of inputs and set of outputs </a:t>
            </a:r>
            <a:r>
              <a:rPr lang="en-US" altLang="en-US" sz="2000" baseline="30000"/>
              <a:t> </a:t>
            </a:r>
            <a:endParaRPr lang="en-US" altLang="en-US" sz="2000"/>
          </a:p>
          <a:p>
            <a:pPr algn="just"/>
            <a:r>
              <a:rPr lang="en-US" altLang="en-US" sz="2000"/>
              <a:t>A component reads streams of data on its input and produces streams of data on its output. </a:t>
            </a:r>
            <a:r>
              <a:rPr lang="en-US" altLang="en-US" sz="2000" baseline="30000"/>
              <a:t> </a:t>
            </a:r>
            <a:endParaRPr lang="en-US" altLang="en-US" sz="2000"/>
          </a:p>
          <a:p>
            <a:pPr algn="just"/>
            <a:r>
              <a:rPr lang="en-US" altLang="en-US" sz="2000"/>
              <a:t>By applying local transformation to the input streams and </a:t>
            </a:r>
            <a:r>
              <a:rPr lang="en-US" altLang="en-US" sz="2000" b="1"/>
              <a:t>computing incrementally</a:t>
            </a:r>
            <a:r>
              <a:rPr lang="en-US" altLang="en-US" sz="2000"/>
              <a:t>, so that output begins before input is consumed. Hence, components are termed as </a:t>
            </a:r>
            <a:r>
              <a:rPr lang="en-US" altLang="en-US" sz="2000" b="1"/>
              <a:t>filters</a:t>
            </a:r>
            <a:r>
              <a:rPr lang="en-US" altLang="en-US" sz="2000"/>
              <a:t>. </a:t>
            </a:r>
          </a:p>
          <a:p>
            <a:pPr algn="just"/>
            <a:r>
              <a:rPr lang="en-US" altLang="en-US" sz="2000"/>
              <a:t>Connectors of this style serve as conducts for the streams transmitting outputs of one filter to inputs of another. Hence, connectors are termed </a:t>
            </a:r>
            <a:r>
              <a:rPr lang="en-US" altLang="en-US" sz="2000" b="1"/>
              <a:t>pipes. </a:t>
            </a:r>
            <a:r>
              <a:rPr lang="en-US" altLang="en-US" sz="2400"/>
              <a:t> </a:t>
            </a:r>
          </a:p>
          <a:p>
            <a:pPr algn="just">
              <a:buFontTx/>
              <a:buNone/>
            </a:pPr>
            <a:endParaRPr lang="en-US" altLang="en-US" sz="2400"/>
          </a:p>
        </p:txBody>
      </p:sp>
      <p:sp>
        <p:nvSpPr>
          <p:cNvPr id="35844" name="Date Placeholder 3">
            <a:extLst>
              <a:ext uri="{FF2B5EF4-FFF2-40B4-BE49-F238E27FC236}">
                <a16:creationId xmlns:a16="http://schemas.microsoft.com/office/drawing/2014/main" id="{D7B04654-C6E3-47A4-A2EA-F4190099B104}"/>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35845" name="Footer Placeholder 4">
            <a:extLst>
              <a:ext uri="{FF2B5EF4-FFF2-40B4-BE49-F238E27FC236}">
                <a16:creationId xmlns:a16="http://schemas.microsoft.com/office/drawing/2014/main" id="{02058A54-2CBF-4CD2-AABA-28546DA15C22}"/>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35846" name="Slide Number Placeholder 5">
            <a:extLst>
              <a:ext uri="{FF2B5EF4-FFF2-40B4-BE49-F238E27FC236}">
                <a16:creationId xmlns:a16="http://schemas.microsoft.com/office/drawing/2014/main" id="{C2EA372E-3D6B-4134-909B-388C70F97B48}"/>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FDE6F0B7-3803-44F9-908F-7C92C5B9BD2D}" type="slidenum">
              <a:rPr lang="en-US" altLang="en-US" sz="1400"/>
              <a:pPr algn="r" eaLnBrk="1" hangingPunct="1"/>
              <a:t>34</a:t>
            </a:fld>
            <a:endParaRPr lang="en-US" altLang="en-US" sz="1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0BE7D4A2-70E9-47E7-9A9E-8A11A6D2728F}"/>
              </a:ext>
            </a:extLst>
          </p:cNvPr>
          <p:cNvSpPr>
            <a:spLocks noGrp="1"/>
          </p:cNvSpPr>
          <p:nvPr>
            <p:ph type="title" idx="4294967295"/>
          </p:nvPr>
        </p:nvSpPr>
        <p:spPr>
          <a:xfrm>
            <a:off x="0" y="274638"/>
            <a:ext cx="8229600" cy="1143000"/>
          </a:xfrm>
        </p:spPr>
        <p:txBody>
          <a:bodyPr>
            <a:normAutofit fontScale="90000"/>
          </a:bodyPr>
          <a:lstStyle/>
          <a:p>
            <a:pPr>
              <a:defRPr/>
            </a:pPr>
            <a:br>
              <a:rPr lang="en-US" b="1" u="sng"/>
            </a:br>
            <a:r>
              <a:rPr lang="en-US" sz="3200" b="1" u="sng"/>
              <a:t>PIPES AND FILTERS</a:t>
            </a:r>
            <a:br>
              <a:rPr lang="en-US" sz="3200"/>
            </a:br>
            <a:endParaRPr lang="en-US" sz="3200"/>
          </a:p>
        </p:txBody>
      </p:sp>
      <p:pic>
        <p:nvPicPr>
          <p:cNvPr id="36867" name="Content Placeholder 6">
            <a:extLst>
              <a:ext uri="{FF2B5EF4-FFF2-40B4-BE49-F238E27FC236}">
                <a16:creationId xmlns:a16="http://schemas.microsoft.com/office/drawing/2014/main" id="{623D90D8-21D6-4D0A-9496-75508521B7D8}"/>
              </a:ext>
            </a:extLst>
          </p:cNvPr>
          <p:cNvPicPr>
            <a:picLocks noGrp="1" noChangeArrowheads="1"/>
          </p:cNvPicPr>
          <p:nvPr>
            <p:ph idx="4294967295"/>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609600" y="1676400"/>
            <a:ext cx="6705600" cy="4419600"/>
          </a:xfrm>
        </p:spPr>
      </p:pic>
      <p:sp>
        <p:nvSpPr>
          <p:cNvPr id="36868" name="Date Placeholder 3">
            <a:extLst>
              <a:ext uri="{FF2B5EF4-FFF2-40B4-BE49-F238E27FC236}">
                <a16:creationId xmlns:a16="http://schemas.microsoft.com/office/drawing/2014/main" id="{67B332B3-CA24-488F-95AF-A348509FC22E}"/>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36869" name="Footer Placeholder 4">
            <a:extLst>
              <a:ext uri="{FF2B5EF4-FFF2-40B4-BE49-F238E27FC236}">
                <a16:creationId xmlns:a16="http://schemas.microsoft.com/office/drawing/2014/main" id="{72AD4080-3BCC-498D-BAD0-A7A473EE5B2A}"/>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36870" name="Slide Number Placeholder 5">
            <a:extLst>
              <a:ext uri="{FF2B5EF4-FFF2-40B4-BE49-F238E27FC236}">
                <a16:creationId xmlns:a16="http://schemas.microsoft.com/office/drawing/2014/main" id="{9F49EE46-5161-428F-9D4C-383281AF7A33}"/>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625DACC2-7D35-4C2E-BD63-68C220393CCB}" type="slidenum">
              <a:rPr lang="en-US" altLang="en-US" sz="1400"/>
              <a:pPr algn="r" eaLnBrk="1" hangingPunct="1"/>
              <a:t>35</a:t>
            </a:fld>
            <a:endParaRPr lang="en-US" altLang="en-US" sz="1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30CE67EA-94CC-41CB-9390-28EC31FDD30E}"/>
              </a:ext>
            </a:extLst>
          </p:cNvPr>
          <p:cNvSpPr>
            <a:spLocks noGrp="1"/>
          </p:cNvSpPr>
          <p:nvPr>
            <p:ph type="title" idx="4294967295"/>
          </p:nvPr>
        </p:nvSpPr>
        <p:spPr>
          <a:xfrm>
            <a:off x="0" y="274638"/>
            <a:ext cx="8229600" cy="1143000"/>
          </a:xfrm>
        </p:spPr>
        <p:txBody>
          <a:bodyPr>
            <a:normAutofit fontScale="90000"/>
          </a:bodyPr>
          <a:lstStyle/>
          <a:p>
            <a:pPr>
              <a:defRPr/>
            </a:pPr>
            <a:br>
              <a:rPr lang="en-US" sz="3600" b="1" u="sng"/>
            </a:br>
            <a:r>
              <a:rPr lang="en-US" sz="3200" b="1" u="sng"/>
              <a:t>PIPES AND FILTERS</a:t>
            </a:r>
            <a:br>
              <a:rPr lang="en-US" sz="3200"/>
            </a:br>
            <a:endParaRPr lang="en-US" sz="3200"/>
          </a:p>
        </p:txBody>
      </p:sp>
      <p:sp>
        <p:nvSpPr>
          <p:cNvPr id="37891" name="Content Placeholder 2">
            <a:extLst>
              <a:ext uri="{FF2B5EF4-FFF2-40B4-BE49-F238E27FC236}">
                <a16:creationId xmlns:a16="http://schemas.microsoft.com/office/drawing/2014/main" id="{88EA7CAD-0982-4087-B3E9-DC86B7666629}"/>
              </a:ext>
            </a:extLst>
          </p:cNvPr>
          <p:cNvSpPr>
            <a:spLocks noGrp="1"/>
          </p:cNvSpPr>
          <p:nvPr>
            <p:ph idx="4294967295"/>
          </p:nvPr>
        </p:nvSpPr>
        <p:spPr>
          <a:xfrm>
            <a:off x="533400" y="1600200"/>
            <a:ext cx="7696200" cy="4525963"/>
          </a:xfrm>
        </p:spPr>
        <p:txBody>
          <a:bodyPr/>
          <a:lstStyle/>
          <a:p>
            <a:pPr>
              <a:buFont typeface="Wingdings" panose="05000000000000000000" pitchFamily="2" charset="2"/>
              <a:buChar char="q"/>
            </a:pPr>
            <a:r>
              <a:rPr lang="en-US" altLang="en-US" sz="2000" b="1"/>
              <a:t>Conditions (invariants) of this style are:</a:t>
            </a:r>
            <a:endParaRPr lang="en-US" altLang="en-US" sz="2000"/>
          </a:p>
          <a:p>
            <a:pPr algn="just"/>
            <a:r>
              <a:rPr lang="en-US" altLang="en-US" sz="2000"/>
              <a:t>Filters must be independent entities. </a:t>
            </a:r>
            <a:r>
              <a:rPr lang="en-US" altLang="en-US" sz="2000" baseline="30000"/>
              <a:t> </a:t>
            </a:r>
            <a:endParaRPr lang="en-US" altLang="en-US" sz="2000"/>
          </a:p>
          <a:p>
            <a:pPr algn="just"/>
            <a:r>
              <a:rPr lang="en-US" altLang="en-US" sz="2000"/>
              <a:t>They should not share state with other filter </a:t>
            </a:r>
            <a:r>
              <a:rPr lang="en-US" altLang="en-US" sz="2000" baseline="30000"/>
              <a:t> </a:t>
            </a:r>
            <a:endParaRPr lang="en-US" altLang="en-US" sz="2000"/>
          </a:p>
          <a:p>
            <a:pPr algn="just"/>
            <a:r>
              <a:rPr lang="en-US" altLang="en-US" sz="2000"/>
              <a:t>Filters do not know the identity of their upstream and downstream filters. </a:t>
            </a:r>
            <a:r>
              <a:rPr lang="en-US" altLang="en-US" sz="2000" baseline="30000"/>
              <a:t> </a:t>
            </a:r>
            <a:endParaRPr lang="en-US" altLang="en-US" sz="2000"/>
          </a:p>
          <a:p>
            <a:pPr algn="just"/>
            <a:r>
              <a:rPr lang="en-US" altLang="en-US" sz="2000"/>
              <a:t>Specification might restrict what appears on input pipes and the result that appears on the output pipes. </a:t>
            </a:r>
          </a:p>
          <a:p>
            <a:pPr algn="just"/>
            <a:r>
              <a:rPr lang="en-US" altLang="en-US" sz="2000"/>
              <a:t>Correctness of the output of a pipe-and-filter network should not depend on the order in which filter perform their processing. </a:t>
            </a:r>
          </a:p>
          <a:p>
            <a:endParaRPr lang="en-US" altLang="en-US"/>
          </a:p>
        </p:txBody>
      </p:sp>
      <p:sp>
        <p:nvSpPr>
          <p:cNvPr id="37892" name="Date Placeholder 3">
            <a:extLst>
              <a:ext uri="{FF2B5EF4-FFF2-40B4-BE49-F238E27FC236}">
                <a16:creationId xmlns:a16="http://schemas.microsoft.com/office/drawing/2014/main" id="{8C736449-C449-458B-B5EC-156B7AF36E11}"/>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37893" name="Footer Placeholder 4">
            <a:extLst>
              <a:ext uri="{FF2B5EF4-FFF2-40B4-BE49-F238E27FC236}">
                <a16:creationId xmlns:a16="http://schemas.microsoft.com/office/drawing/2014/main" id="{84DC44DD-E699-47C8-A4E4-48AEB731F251}"/>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37894" name="Slide Number Placeholder 5">
            <a:extLst>
              <a:ext uri="{FF2B5EF4-FFF2-40B4-BE49-F238E27FC236}">
                <a16:creationId xmlns:a16="http://schemas.microsoft.com/office/drawing/2014/main" id="{07FD9C23-E9EF-412B-B5FE-A4B1827E6F4F}"/>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1247232C-5A02-499B-8A7D-1D1518037205}" type="slidenum">
              <a:rPr lang="en-US" altLang="en-US" sz="1400"/>
              <a:pPr algn="r" eaLnBrk="1" hangingPunct="1"/>
              <a:t>36</a:t>
            </a:fld>
            <a:endParaRPr lang="en-US" altLang="en-US" sz="1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FF9C6C5E-C31C-493B-B0BF-B693CFA9C898}"/>
              </a:ext>
            </a:extLst>
          </p:cNvPr>
          <p:cNvSpPr>
            <a:spLocks noGrp="1"/>
          </p:cNvSpPr>
          <p:nvPr>
            <p:ph type="title" idx="4294967295"/>
          </p:nvPr>
        </p:nvSpPr>
        <p:spPr>
          <a:xfrm>
            <a:off x="0" y="274638"/>
            <a:ext cx="8229600" cy="1143000"/>
          </a:xfrm>
        </p:spPr>
        <p:txBody>
          <a:bodyPr>
            <a:normAutofit fontScale="90000"/>
          </a:bodyPr>
          <a:lstStyle/>
          <a:p>
            <a:pPr>
              <a:defRPr/>
            </a:pPr>
            <a:br>
              <a:rPr lang="en-US" b="1" u="sng"/>
            </a:br>
            <a:r>
              <a:rPr lang="en-US" sz="3200" b="1" u="sng"/>
              <a:t>PIPES AND FILTERS</a:t>
            </a:r>
            <a:br>
              <a:rPr lang="en-US"/>
            </a:br>
            <a:endParaRPr lang="en-US"/>
          </a:p>
        </p:txBody>
      </p:sp>
      <p:sp>
        <p:nvSpPr>
          <p:cNvPr id="38915" name="Content Placeholder 2">
            <a:extLst>
              <a:ext uri="{FF2B5EF4-FFF2-40B4-BE49-F238E27FC236}">
                <a16:creationId xmlns:a16="http://schemas.microsoft.com/office/drawing/2014/main" id="{A06750A4-F0F6-4451-B361-095FA72003C2}"/>
              </a:ext>
            </a:extLst>
          </p:cNvPr>
          <p:cNvSpPr>
            <a:spLocks noGrp="1"/>
          </p:cNvSpPr>
          <p:nvPr>
            <p:ph idx="4294967295"/>
          </p:nvPr>
        </p:nvSpPr>
        <p:spPr>
          <a:xfrm>
            <a:off x="533400" y="1600200"/>
            <a:ext cx="7696200" cy="4525963"/>
          </a:xfrm>
        </p:spPr>
        <p:txBody>
          <a:bodyPr/>
          <a:lstStyle/>
          <a:p>
            <a:pPr algn="just">
              <a:buFont typeface="Wingdings" panose="05000000000000000000" pitchFamily="2" charset="2"/>
              <a:buChar char="q"/>
            </a:pPr>
            <a:r>
              <a:rPr lang="en-US" altLang="en-US" sz="2000" b="1"/>
              <a:t>Common specialization of this style includes </a:t>
            </a:r>
            <a:endParaRPr lang="en-US" altLang="en-US" sz="2000"/>
          </a:p>
          <a:p>
            <a:pPr algn="just"/>
            <a:r>
              <a:rPr lang="en-US" altLang="en-US" sz="2000" b="1"/>
              <a:t>Bounded pipes</a:t>
            </a:r>
            <a:r>
              <a:rPr lang="en-US" altLang="en-US" sz="2000" i="1"/>
              <a:t>: </a:t>
            </a:r>
            <a:endParaRPr lang="en-US" altLang="en-US" sz="2000"/>
          </a:p>
          <a:p>
            <a:pPr algn="just">
              <a:buFont typeface="Wingdings" panose="05000000000000000000" pitchFamily="2" charset="2"/>
              <a:buChar char="Ø"/>
            </a:pPr>
            <a:r>
              <a:rPr lang="en-US" altLang="en-US" sz="2000" baseline="30000"/>
              <a:t> </a:t>
            </a:r>
            <a:r>
              <a:rPr lang="en-US" altLang="en-US" sz="2000"/>
              <a:t>Restrict the amount of data that can reside on pipe. </a:t>
            </a:r>
          </a:p>
          <a:p>
            <a:pPr algn="just"/>
            <a:r>
              <a:rPr lang="en-US" altLang="en-US" sz="2000" b="1"/>
              <a:t>Typed pipes</a:t>
            </a:r>
            <a:r>
              <a:rPr lang="en-US" altLang="en-US" sz="2000"/>
              <a:t>: </a:t>
            </a:r>
          </a:p>
          <a:p>
            <a:pPr algn="just">
              <a:buFont typeface="Wingdings" panose="05000000000000000000" pitchFamily="2" charset="2"/>
              <a:buChar char="Ø"/>
            </a:pPr>
            <a:r>
              <a:rPr lang="en-US" altLang="en-US" sz="2000" baseline="30000"/>
              <a:t> </a:t>
            </a:r>
            <a:r>
              <a:rPr lang="en-US" altLang="en-US" sz="2000"/>
              <a:t>Requires that the data passed between two filters have a well-defined type. </a:t>
            </a:r>
          </a:p>
          <a:p>
            <a:pPr algn="just">
              <a:buFontTx/>
              <a:buNone/>
            </a:pPr>
            <a:r>
              <a:rPr lang="en-US" altLang="en-US" sz="2000"/>
              <a:t> </a:t>
            </a:r>
          </a:p>
          <a:p>
            <a:endParaRPr lang="en-US" altLang="en-US"/>
          </a:p>
        </p:txBody>
      </p:sp>
      <p:sp>
        <p:nvSpPr>
          <p:cNvPr id="38916" name="Date Placeholder 3">
            <a:extLst>
              <a:ext uri="{FF2B5EF4-FFF2-40B4-BE49-F238E27FC236}">
                <a16:creationId xmlns:a16="http://schemas.microsoft.com/office/drawing/2014/main" id="{3885E118-0FB3-4FC9-8EAE-D13CB35B9A07}"/>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38917" name="Footer Placeholder 4">
            <a:extLst>
              <a:ext uri="{FF2B5EF4-FFF2-40B4-BE49-F238E27FC236}">
                <a16:creationId xmlns:a16="http://schemas.microsoft.com/office/drawing/2014/main" id="{538904F5-2E53-4FE9-AE3A-AB28412CED25}"/>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38918" name="Slide Number Placeholder 5">
            <a:extLst>
              <a:ext uri="{FF2B5EF4-FFF2-40B4-BE49-F238E27FC236}">
                <a16:creationId xmlns:a16="http://schemas.microsoft.com/office/drawing/2014/main" id="{F4D5EABD-43B2-44AA-B29B-A4F294C0EAD7}"/>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1E21C30C-0E09-4789-AEF7-8FC2EE7BF2EB}" type="slidenum">
              <a:rPr lang="en-US" altLang="en-US" sz="1400"/>
              <a:pPr algn="r" eaLnBrk="1" hangingPunct="1"/>
              <a:t>37</a:t>
            </a:fld>
            <a:endParaRPr lang="en-US" altLang="en-US" sz="1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863267A1-0135-4F45-8E65-9D65E879DD2D}"/>
              </a:ext>
            </a:extLst>
          </p:cNvPr>
          <p:cNvSpPr>
            <a:spLocks noGrp="1"/>
          </p:cNvSpPr>
          <p:nvPr>
            <p:ph type="title" idx="4294967295"/>
          </p:nvPr>
        </p:nvSpPr>
        <p:spPr>
          <a:xfrm>
            <a:off x="0" y="274638"/>
            <a:ext cx="8229600" cy="1143000"/>
          </a:xfrm>
        </p:spPr>
        <p:txBody>
          <a:bodyPr>
            <a:normAutofit fontScale="90000"/>
          </a:bodyPr>
          <a:lstStyle/>
          <a:p>
            <a:pPr>
              <a:defRPr/>
            </a:pPr>
            <a:br>
              <a:rPr lang="en-US" b="1" u="sng"/>
            </a:br>
            <a:r>
              <a:rPr lang="en-US" sz="4000" b="1" u="sng"/>
              <a:t>Examples :</a:t>
            </a:r>
            <a:br>
              <a:rPr lang="en-US" sz="4000"/>
            </a:br>
            <a:endParaRPr lang="en-US" sz="4000"/>
          </a:p>
        </p:txBody>
      </p:sp>
      <p:sp>
        <p:nvSpPr>
          <p:cNvPr id="10243" name="Content Placeholder 2">
            <a:extLst>
              <a:ext uri="{FF2B5EF4-FFF2-40B4-BE49-F238E27FC236}">
                <a16:creationId xmlns:a16="http://schemas.microsoft.com/office/drawing/2014/main" id="{D9D159B8-CC43-4F8E-A022-DB3B2E540A52}"/>
              </a:ext>
            </a:extLst>
          </p:cNvPr>
          <p:cNvSpPr>
            <a:spLocks noGrp="1"/>
          </p:cNvSpPr>
          <p:nvPr>
            <p:ph idx="4294967295"/>
          </p:nvPr>
        </p:nvSpPr>
        <p:spPr>
          <a:xfrm>
            <a:off x="609600" y="1600200"/>
            <a:ext cx="7620000" cy="4525963"/>
          </a:xfrm>
        </p:spPr>
        <p:txBody>
          <a:bodyPr>
            <a:normAutofit fontScale="92500" lnSpcReduction="10000"/>
          </a:bodyPr>
          <a:lstStyle/>
          <a:p>
            <a:pPr>
              <a:buFontTx/>
              <a:buNone/>
              <a:defRPr/>
            </a:pPr>
            <a:r>
              <a:rPr lang="en-US" sz="2400" b="1" dirty="0"/>
              <a:t>Example 1: </a:t>
            </a:r>
            <a:endParaRPr lang="en-US" sz="2400" dirty="0"/>
          </a:p>
          <a:p>
            <a:pPr algn="just">
              <a:defRPr/>
            </a:pPr>
            <a:r>
              <a:rPr lang="en-US" sz="2000" dirty="0"/>
              <a:t>Best known example of pipe-and-filter architecture are programs written in </a:t>
            </a:r>
            <a:r>
              <a:rPr lang="en-US" sz="2000" b="1" dirty="0"/>
              <a:t>UNIX-SHELL</a:t>
            </a:r>
          </a:p>
          <a:p>
            <a:pPr algn="just">
              <a:defRPr/>
            </a:pPr>
            <a:r>
              <a:rPr lang="en-US" sz="2000" dirty="0"/>
              <a:t>Unix supports this style by providing a notation for connecting components [Unix process] and by providing </a:t>
            </a:r>
            <a:r>
              <a:rPr lang="en-US" sz="2000" b="1" dirty="0"/>
              <a:t>run-time mechanisms for implementing pipes.</a:t>
            </a:r>
          </a:p>
          <a:p>
            <a:pPr>
              <a:buFontTx/>
              <a:buNone/>
              <a:defRPr/>
            </a:pPr>
            <a:r>
              <a:rPr lang="en-US" sz="2400" b="1" dirty="0"/>
              <a:t>Example 2 </a:t>
            </a:r>
            <a:r>
              <a:rPr lang="en-US" sz="2000" dirty="0"/>
              <a:t>:</a:t>
            </a:r>
          </a:p>
          <a:p>
            <a:pPr>
              <a:defRPr/>
            </a:pPr>
            <a:r>
              <a:rPr lang="en-US" sz="2000" dirty="0"/>
              <a:t>Compilers have been viewed as pipeline system. Stages in the pipeline </a:t>
            </a:r>
          </a:p>
          <a:p>
            <a:pPr>
              <a:buFont typeface="Wingdings" pitchFamily="2" charset="2"/>
              <a:buChar char="Ø"/>
              <a:defRPr/>
            </a:pPr>
            <a:r>
              <a:rPr lang="en-US" sz="2000" dirty="0"/>
              <a:t>lexical analysis </a:t>
            </a:r>
          </a:p>
          <a:p>
            <a:pPr>
              <a:buFont typeface="Wingdings" pitchFamily="2" charset="2"/>
              <a:buChar char="Ø"/>
              <a:defRPr/>
            </a:pPr>
            <a:r>
              <a:rPr lang="en-US" sz="2000" dirty="0"/>
              <a:t>parsing, </a:t>
            </a:r>
          </a:p>
          <a:p>
            <a:pPr>
              <a:buFont typeface="Wingdings" pitchFamily="2" charset="2"/>
              <a:buChar char="Ø"/>
              <a:defRPr/>
            </a:pPr>
            <a:r>
              <a:rPr lang="en-US" sz="2000" dirty="0"/>
              <a:t>semantic analysis and </a:t>
            </a:r>
          </a:p>
          <a:p>
            <a:pPr>
              <a:buFont typeface="Wingdings" pitchFamily="2" charset="2"/>
              <a:buChar char="Ø"/>
              <a:defRPr/>
            </a:pPr>
            <a:r>
              <a:rPr lang="en-US" sz="2000" dirty="0"/>
              <a:t>code generation</a:t>
            </a:r>
          </a:p>
          <a:p>
            <a:pPr algn="just">
              <a:buFontTx/>
              <a:buNone/>
              <a:defRPr/>
            </a:pPr>
            <a:r>
              <a:rPr lang="en-US" sz="2000" dirty="0"/>
              <a:t> </a:t>
            </a:r>
            <a:endParaRPr lang="en-US" sz="2000" b="1" dirty="0"/>
          </a:p>
        </p:txBody>
      </p:sp>
      <p:sp>
        <p:nvSpPr>
          <p:cNvPr id="39940" name="Date Placeholder 3">
            <a:extLst>
              <a:ext uri="{FF2B5EF4-FFF2-40B4-BE49-F238E27FC236}">
                <a16:creationId xmlns:a16="http://schemas.microsoft.com/office/drawing/2014/main" id="{E104C9B9-63F9-43B3-B975-9EB4EFF15D75}"/>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39941" name="Footer Placeholder 4">
            <a:extLst>
              <a:ext uri="{FF2B5EF4-FFF2-40B4-BE49-F238E27FC236}">
                <a16:creationId xmlns:a16="http://schemas.microsoft.com/office/drawing/2014/main" id="{180F2511-F26E-4B66-B133-164966DAC355}"/>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39942" name="Slide Number Placeholder 5">
            <a:extLst>
              <a:ext uri="{FF2B5EF4-FFF2-40B4-BE49-F238E27FC236}">
                <a16:creationId xmlns:a16="http://schemas.microsoft.com/office/drawing/2014/main" id="{0DC9C977-A1A3-4828-BA74-FB4EB3C86CC3}"/>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B3231530-1C9D-48A3-816B-D3DAB99702D9}" type="slidenum">
              <a:rPr lang="en-US" altLang="en-US" sz="1400"/>
              <a:pPr algn="r" eaLnBrk="1" hangingPunct="1"/>
              <a:t>38</a:t>
            </a:fld>
            <a:endParaRPr lang="en-US" altLang="en-US" sz="1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6DBEAE4E-8967-4163-8859-84E1C61159F8}"/>
              </a:ext>
            </a:extLst>
          </p:cNvPr>
          <p:cNvSpPr>
            <a:spLocks noGrp="1"/>
          </p:cNvSpPr>
          <p:nvPr>
            <p:ph type="title" idx="4294967295"/>
          </p:nvPr>
        </p:nvSpPr>
        <p:spPr>
          <a:xfrm>
            <a:off x="0" y="274638"/>
            <a:ext cx="8229600" cy="1143000"/>
          </a:xfrm>
        </p:spPr>
        <p:txBody>
          <a:bodyPr/>
          <a:lstStyle/>
          <a:p>
            <a:r>
              <a:rPr lang="en-US" altLang="en-US" sz="4000" b="1" u="sng"/>
              <a:t>Advantages</a:t>
            </a:r>
            <a:endParaRPr lang="en-US" altLang="en-US" sz="4000"/>
          </a:p>
        </p:txBody>
      </p:sp>
      <p:sp>
        <p:nvSpPr>
          <p:cNvPr id="40963" name="Content Placeholder 2">
            <a:extLst>
              <a:ext uri="{FF2B5EF4-FFF2-40B4-BE49-F238E27FC236}">
                <a16:creationId xmlns:a16="http://schemas.microsoft.com/office/drawing/2014/main" id="{F762F277-CAF1-4DD3-98F3-CC7FAB780BBF}"/>
              </a:ext>
            </a:extLst>
          </p:cNvPr>
          <p:cNvSpPr>
            <a:spLocks noGrp="1"/>
          </p:cNvSpPr>
          <p:nvPr>
            <p:ph idx="4294967295"/>
          </p:nvPr>
        </p:nvSpPr>
        <p:spPr>
          <a:xfrm>
            <a:off x="533400" y="1600200"/>
            <a:ext cx="7696200" cy="4525963"/>
          </a:xfrm>
        </p:spPr>
        <p:txBody>
          <a:bodyPr/>
          <a:lstStyle/>
          <a:p>
            <a:pPr algn="just"/>
            <a:r>
              <a:rPr lang="en-US" altLang="en-US" sz="2000"/>
              <a:t>They allow the designer to understand the overall input/output behavior of a system as a simple composition of the </a:t>
            </a:r>
            <a:r>
              <a:rPr lang="en-US" altLang="en-US" sz="2000" b="1"/>
              <a:t>behavior of the individual filters. </a:t>
            </a:r>
          </a:p>
          <a:p>
            <a:pPr algn="just"/>
            <a:r>
              <a:rPr lang="en-US" altLang="en-US" sz="2000" b="1"/>
              <a:t>They support reuse: </a:t>
            </a:r>
            <a:r>
              <a:rPr lang="en-US" altLang="en-US" sz="2000"/>
              <a:t>Any two filters can be hooked together if they agree on data.</a:t>
            </a:r>
          </a:p>
          <a:p>
            <a:pPr algn="just"/>
            <a:r>
              <a:rPr lang="en-US" altLang="en-US" sz="2000" b="1"/>
              <a:t>Systems are easy to maintain and enhance</a:t>
            </a:r>
            <a:r>
              <a:rPr lang="en-US" altLang="en-US" sz="2000"/>
              <a:t>: New filters can be added to exciting systems. </a:t>
            </a:r>
          </a:p>
          <a:p>
            <a:pPr algn="just"/>
            <a:r>
              <a:rPr lang="en-US" altLang="en-US" sz="2000" b="1"/>
              <a:t>They permit certain kinds of specialized analysis</a:t>
            </a:r>
          </a:p>
          <a:p>
            <a:pPr algn="just">
              <a:buFontTx/>
              <a:buNone/>
            </a:pPr>
            <a:r>
              <a:rPr lang="en-US" altLang="en-US" sz="2000"/>
              <a:t>      eg: deadlock, throughput</a:t>
            </a:r>
          </a:p>
          <a:p>
            <a:pPr algn="just"/>
            <a:r>
              <a:rPr lang="en-US" altLang="en-US" sz="2000" b="1"/>
              <a:t>They support concurrent execution</a:t>
            </a:r>
            <a:r>
              <a:rPr lang="en-US" altLang="en-US" sz="2000"/>
              <a:t>.</a:t>
            </a:r>
          </a:p>
          <a:p>
            <a:endParaRPr lang="en-US" altLang="en-US"/>
          </a:p>
        </p:txBody>
      </p:sp>
      <p:sp>
        <p:nvSpPr>
          <p:cNvPr id="40964" name="Date Placeholder 3">
            <a:extLst>
              <a:ext uri="{FF2B5EF4-FFF2-40B4-BE49-F238E27FC236}">
                <a16:creationId xmlns:a16="http://schemas.microsoft.com/office/drawing/2014/main" id="{EBEEA058-EC2C-4FB3-ACC0-5A606E720EA4}"/>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40965" name="Footer Placeholder 4">
            <a:extLst>
              <a:ext uri="{FF2B5EF4-FFF2-40B4-BE49-F238E27FC236}">
                <a16:creationId xmlns:a16="http://schemas.microsoft.com/office/drawing/2014/main" id="{B5B927F2-DE23-48F7-88C0-74D2138C9A43}"/>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40966" name="Slide Number Placeholder 5">
            <a:extLst>
              <a:ext uri="{FF2B5EF4-FFF2-40B4-BE49-F238E27FC236}">
                <a16:creationId xmlns:a16="http://schemas.microsoft.com/office/drawing/2014/main" id="{5B57A9AF-10E8-4FD7-BD8A-ABBB85B1B896}"/>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43D08424-ED41-40F2-87DB-342C8B5635DF}" type="slidenum">
              <a:rPr lang="en-US" altLang="en-US" sz="1400"/>
              <a:pPr algn="r" eaLnBrk="1" hangingPunct="1"/>
              <a:t>39</a:t>
            </a:fld>
            <a:endParaRPr lang="en-US"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a:extLst>
              <a:ext uri="{FF2B5EF4-FFF2-40B4-BE49-F238E27FC236}">
                <a16:creationId xmlns:a16="http://schemas.microsoft.com/office/drawing/2014/main" id="{9C05F7FA-D2B8-4074-BD81-750205B60D36}"/>
              </a:ext>
            </a:extLst>
          </p:cNvPr>
          <p:cNvSpPr>
            <a:spLocks noGrp="1" noChangeArrowheads="1"/>
          </p:cNvSpPr>
          <p:nvPr>
            <p:ph type="title"/>
          </p:nvPr>
        </p:nvSpPr>
        <p:spPr>
          <a:xfrm>
            <a:off x="533400" y="0"/>
            <a:ext cx="8153400" cy="609600"/>
          </a:xfrm>
        </p:spPr>
        <p:txBody>
          <a:bodyPr/>
          <a:lstStyle/>
          <a:p>
            <a:r>
              <a:rPr lang="en-US" altLang="en-US" sz="3200"/>
              <a:t>Availability Tactics</a:t>
            </a:r>
          </a:p>
        </p:txBody>
      </p:sp>
      <p:sp>
        <p:nvSpPr>
          <p:cNvPr id="5123" name="Text Box 10">
            <a:extLst>
              <a:ext uri="{FF2B5EF4-FFF2-40B4-BE49-F238E27FC236}">
                <a16:creationId xmlns:a16="http://schemas.microsoft.com/office/drawing/2014/main" id="{2BD456D0-4945-43DF-AE65-2A47A7249C06}"/>
              </a:ext>
            </a:extLst>
          </p:cNvPr>
          <p:cNvSpPr txBox="1">
            <a:spLocks noChangeArrowheads="1"/>
          </p:cNvSpPr>
          <p:nvPr/>
        </p:nvSpPr>
        <p:spPr bwMode="auto">
          <a:xfrm>
            <a:off x="1828800" y="58674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a:t> </a:t>
            </a:r>
          </a:p>
        </p:txBody>
      </p:sp>
      <p:sp>
        <p:nvSpPr>
          <p:cNvPr id="5124" name="Date Placeholder 9">
            <a:extLst>
              <a:ext uri="{FF2B5EF4-FFF2-40B4-BE49-F238E27FC236}">
                <a16:creationId xmlns:a16="http://schemas.microsoft.com/office/drawing/2014/main" id="{AD3E8929-6E1E-493B-9358-B797311D7CC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5125" name="Slide Number Placeholder 10">
            <a:extLst>
              <a:ext uri="{FF2B5EF4-FFF2-40B4-BE49-F238E27FC236}">
                <a16:creationId xmlns:a16="http://schemas.microsoft.com/office/drawing/2014/main" id="{533BCA39-7232-46D1-A642-C1E8CC3CAF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991A8D-02F6-4BF1-AD93-3978C3FD233D}" type="slidenum">
              <a:rPr lang="en-US" altLang="en-US"/>
              <a:pPr eaLnBrk="1" hangingPunct="1"/>
              <a:t>4</a:t>
            </a:fld>
            <a:endParaRPr lang="en-US" altLang="en-US"/>
          </a:p>
        </p:txBody>
      </p:sp>
      <p:sp>
        <p:nvSpPr>
          <p:cNvPr id="5126" name="Footer Placeholder 11">
            <a:extLst>
              <a:ext uri="{FF2B5EF4-FFF2-40B4-BE49-F238E27FC236}">
                <a16:creationId xmlns:a16="http://schemas.microsoft.com/office/drawing/2014/main" id="{AD71171B-3B2B-4B38-BF5F-3469E59399C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pic>
        <p:nvPicPr>
          <p:cNvPr id="5127" name="Picture 8">
            <a:extLst>
              <a:ext uri="{FF2B5EF4-FFF2-40B4-BE49-F238E27FC236}">
                <a16:creationId xmlns:a16="http://schemas.microsoft.com/office/drawing/2014/main" id="{CC3C3925-9343-4116-ADDC-C5DAE4557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85863"/>
            <a:ext cx="899160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661856D1-4447-4CB0-BB17-EB0C4F3B276F}"/>
              </a:ext>
            </a:extLst>
          </p:cNvPr>
          <p:cNvSpPr>
            <a:spLocks noGrp="1"/>
          </p:cNvSpPr>
          <p:nvPr>
            <p:ph type="title" idx="4294967295"/>
          </p:nvPr>
        </p:nvSpPr>
        <p:spPr>
          <a:xfrm>
            <a:off x="0" y="274638"/>
            <a:ext cx="8229600" cy="1143000"/>
          </a:xfrm>
        </p:spPr>
        <p:txBody>
          <a:bodyPr/>
          <a:lstStyle/>
          <a:p>
            <a:r>
              <a:rPr lang="en-US" altLang="en-US" b="1" u="sng"/>
              <a:t>Disadvantages:</a:t>
            </a:r>
            <a:endParaRPr lang="en-US" altLang="en-US"/>
          </a:p>
        </p:txBody>
      </p:sp>
      <p:sp>
        <p:nvSpPr>
          <p:cNvPr id="41987" name="Content Placeholder 2">
            <a:extLst>
              <a:ext uri="{FF2B5EF4-FFF2-40B4-BE49-F238E27FC236}">
                <a16:creationId xmlns:a16="http://schemas.microsoft.com/office/drawing/2014/main" id="{45815F21-EBE9-47C6-AC6E-3DD9210FD1D2}"/>
              </a:ext>
            </a:extLst>
          </p:cNvPr>
          <p:cNvSpPr>
            <a:spLocks noGrp="1"/>
          </p:cNvSpPr>
          <p:nvPr>
            <p:ph idx="4294967295"/>
          </p:nvPr>
        </p:nvSpPr>
        <p:spPr>
          <a:xfrm>
            <a:off x="457200" y="1295400"/>
            <a:ext cx="7772400" cy="4830763"/>
          </a:xfrm>
        </p:spPr>
        <p:txBody>
          <a:bodyPr/>
          <a:lstStyle/>
          <a:p>
            <a:pPr algn="just"/>
            <a:r>
              <a:rPr lang="en-US" altLang="en-US" sz="2000"/>
              <a:t>They lead to a</a:t>
            </a:r>
            <a:r>
              <a:rPr lang="en-US" altLang="en-US" sz="2000" b="1"/>
              <a:t> batch </a:t>
            </a:r>
            <a:r>
              <a:rPr lang="en-US" altLang="en-US" sz="2000"/>
              <a:t>organization of processing.</a:t>
            </a:r>
          </a:p>
          <a:p>
            <a:pPr algn="just"/>
            <a:r>
              <a:rPr lang="en-US" altLang="en-US" sz="2000"/>
              <a:t> Filters are </a:t>
            </a:r>
            <a:r>
              <a:rPr lang="en-US" altLang="en-US" sz="2000" b="1"/>
              <a:t>independent</a:t>
            </a:r>
            <a:r>
              <a:rPr lang="en-US" altLang="en-US" sz="2000"/>
              <a:t> even though they process data incrementally.</a:t>
            </a:r>
          </a:p>
          <a:p>
            <a:pPr algn="just"/>
            <a:r>
              <a:rPr lang="en-US" altLang="en-US" sz="2000"/>
              <a:t>Not good at handling interactive applications </a:t>
            </a:r>
          </a:p>
          <a:p>
            <a:pPr lvl="1" algn="just"/>
            <a:r>
              <a:rPr lang="en-US" altLang="en-US" sz="2000"/>
              <a:t>When incremental display updates are required. </a:t>
            </a:r>
            <a:r>
              <a:rPr lang="en-US" altLang="en-US" sz="2000" baseline="30000"/>
              <a:t> </a:t>
            </a:r>
            <a:endParaRPr lang="en-US" altLang="en-US" sz="2000"/>
          </a:p>
          <a:p>
            <a:pPr lvl="1" algn="just"/>
            <a:r>
              <a:rPr lang="en-US" altLang="en-US" sz="2000"/>
              <a:t>They may be hampered by having to maintain correspondences between two separate but related streams.  </a:t>
            </a:r>
          </a:p>
          <a:p>
            <a:pPr algn="just">
              <a:buFontTx/>
              <a:buNone/>
            </a:pPr>
            <a:r>
              <a:rPr lang="en-US" altLang="en-US" sz="2000"/>
              <a:t>  </a:t>
            </a:r>
          </a:p>
          <a:p>
            <a:endParaRPr lang="en-US" altLang="en-US"/>
          </a:p>
        </p:txBody>
      </p:sp>
      <p:sp>
        <p:nvSpPr>
          <p:cNvPr id="41988" name="Date Placeholder 3">
            <a:extLst>
              <a:ext uri="{FF2B5EF4-FFF2-40B4-BE49-F238E27FC236}">
                <a16:creationId xmlns:a16="http://schemas.microsoft.com/office/drawing/2014/main" id="{830FC5C3-1A24-417B-ACD3-7261AA0C0CC2}"/>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41989" name="Footer Placeholder 4">
            <a:extLst>
              <a:ext uri="{FF2B5EF4-FFF2-40B4-BE49-F238E27FC236}">
                <a16:creationId xmlns:a16="http://schemas.microsoft.com/office/drawing/2014/main" id="{FB64544A-7D2F-4550-B403-1D992713B901}"/>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41990" name="Slide Number Placeholder 5">
            <a:extLst>
              <a:ext uri="{FF2B5EF4-FFF2-40B4-BE49-F238E27FC236}">
                <a16:creationId xmlns:a16="http://schemas.microsoft.com/office/drawing/2014/main" id="{83DB9A10-D93D-4C05-885B-6631FDE1C383}"/>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207B3637-71DA-4FE4-9478-6CDF4D4C1F87}" type="slidenum">
              <a:rPr lang="en-US" altLang="en-US" sz="1400"/>
              <a:pPr algn="r" eaLnBrk="1" hangingPunct="1"/>
              <a:t>40</a:t>
            </a:fld>
            <a:endParaRPr lang="en-US" altLang="en-US" sz="1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96E87C36-6314-443B-B037-5A93A1633724}"/>
              </a:ext>
            </a:extLst>
          </p:cNvPr>
          <p:cNvSpPr>
            <a:spLocks noGrp="1"/>
          </p:cNvSpPr>
          <p:nvPr>
            <p:ph type="title" idx="4294967295"/>
          </p:nvPr>
        </p:nvSpPr>
        <p:spPr>
          <a:xfrm>
            <a:off x="0" y="274638"/>
            <a:ext cx="8229600" cy="1143000"/>
          </a:xfrm>
        </p:spPr>
        <p:txBody>
          <a:bodyPr/>
          <a:lstStyle/>
          <a:p>
            <a:r>
              <a:rPr lang="en-US" altLang="en-US" sz="3200" b="1" u="sng"/>
              <a:t>OBJECT-ORIENTED AND DATA ABSTRACTION</a:t>
            </a:r>
            <a:br>
              <a:rPr lang="en-US" altLang="en-US" sz="3200"/>
            </a:br>
            <a:endParaRPr lang="en-US" altLang="en-US" sz="3200"/>
          </a:p>
        </p:txBody>
      </p:sp>
      <p:sp>
        <p:nvSpPr>
          <p:cNvPr id="43011" name="Content Placeholder 2">
            <a:extLst>
              <a:ext uri="{FF2B5EF4-FFF2-40B4-BE49-F238E27FC236}">
                <a16:creationId xmlns:a16="http://schemas.microsoft.com/office/drawing/2014/main" id="{0228179D-27EA-498C-8587-39F8FC65E766}"/>
              </a:ext>
            </a:extLst>
          </p:cNvPr>
          <p:cNvSpPr>
            <a:spLocks noGrp="1"/>
          </p:cNvSpPr>
          <p:nvPr>
            <p:ph idx="4294967295"/>
          </p:nvPr>
        </p:nvSpPr>
        <p:spPr>
          <a:xfrm>
            <a:off x="381000" y="1600200"/>
            <a:ext cx="7848600" cy="4525963"/>
          </a:xfrm>
        </p:spPr>
        <p:txBody>
          <a:bodyPr/>
          <a:lstStyle/>
          <a:p>
            <a:pPr algn="just"/>
            <a:r>
              <a:rPr lang="en-US" altLang="en-US" sz="2400">
                <a:latin typeface="Times New Roman" panose="02020603050405020304" pitchFamily="18" charset="0"/>
                <a:cs typeface="Times New Roman" panose="02020603050405020304" pitchFamily="18" charset="0"/>
              </a:rPr>
              <a:t>In this approach, data representation and their associated primitive operations are encapsulated in the </a:t>
            </a:r>
            <a:r>
              <a:rPr lang="en-US" altLang="en-US" sz="2400" b="1">
                <a:latin typeface="Times New Roman" panose="02020603050405020304" pitchFamily="18" charset="0"/>
                <a:cs typeface="Times New Roman" panose="02020603050405020304" pitchFamily="18" charset="0"/>
              </a:rPr>
              <a:t>abstract data type </a:t>
            </a:r>
            <a:r>
              <a:rPr lang="en-US" altLang="en-US" sz="2400">
                <a:latin typeface="Times New Roman" panose="02020603050405020304" pitchFamily="18" charset="0"/>
                <a:cs typeface="Times New Roman" panose="02020603050405020304" pitchFamily="18" charset="0"/>
              </a:rPr>
              <a:t>(ADT) or </a:t>
            </a:r>
            <a:r>
              <a:rPr lang="en-US" altLang="en-US" sz="2400" b="1">
                <a:latin typeface="Times New Roman" panose="02020603050405020304" pitchFamily="18" charset="0"/>
                <a:cs typeface="Times New Roman" panose="02020603050405020304" pitchFamily="18" charset="0"/>
              </a:rPr>
              <a:t>object</a:t>
            </a:r>
            <a:r>
              <a:rPr lang="en-US" altLang="en-US" sz="2400">
                <a:latin typeface="Times New Roman" panose="02020603050405020304" pitchFamily="18" charset="0"/>
                <a:cs typeface="Times New Roman" panose="02020603050405020304" pitchFamily="18" charset="0"/>
              </a:rPr>
              <a:t>. </a:t>
            </a:r>
          </a:p>
          <a:p>
            <a:pPr algn="just"/>
            <a:r>
              <a:rPr lang="en-US" altLang="en-US" sz="2400">
                <a:latin typeface="Times New Roman" panose="02020603050405020304" pitchFamily="18" charset="0"/>
                <a:cs typeface="Times New Roman" panose="02020603050405020304" pitchFamily="18" charset="0"/>
              </a:rPr>
              <a:t>The components of this style are- objects/ADT’s objects interact through function and procedure invocations.</a:t>
            </a:r>
          </a:p>
          <a:p>
            <a:pPr algn="just">
              <a:buFontTx/>
              <a:buNone/>
            </a:pPr>
            <a:r>
              <a:rPr lang="en-US" altLang="en-US" sz="2400" b="1" u="sng">
                <a:latin typeface="Times New Roman" panose="02020603050405020304" pitchFamily="18" charset="0"/>
                <a:cs typeface="Times New Roman" panose="02020603050405020304" pitchFamily="18" charset="0"/>
              </a:rPr>
              <a:t>Two important aspects of this style are:</a:t>
            </a:r>
            <a:endParaRPr lang="en-US" altLang="en-US" sz="2400">
              <a:latin typeface="Times New Roman" panose="02020603050405020304" pitchFamily="18" charset="0"/>
              <a:cs typeface="Times New Roman" panose="02020603050405020304" pitchFamily="18" charset="0"/>
            </a:endParaRPr>
          </a:p>
          <a:p>
            <a:pPr algn="just"/>
            <a:r>
              <a:rPr lang="en-US" altLang="en-US" sz="2400">
                <a:latin typeface="Times New Roman" panose="02020603050405020304" pitchFamily="18" charset="0"/>
                <a:cs typeface="Times New Roman" panose="02020603050405020304" pitchFamily="18" charset="0"/>
              </a:rPr>
              <a:t>Object is responsible for preserving the integrity of its representation. </a:t>
            </a:r>
          </a:p>
          <a:p>
            <a:pPr algn="just"/>
            <a:r>
              <a:rPr lang="en-US" altLang="en-US" sz="2400">
                <a:latin typeface="Times New Roman" panose="02020603050405020304" pitchFamily="18" charset="0"/>
                <a:cs typeface="Times New Roman" panose="02020603050405020304" pitchFamily="18" charset="0"/>
              </a:rPr>
              <a:t>Representation is hidden from other objects. </a:t>
            </a:r>
          </a:p>
          <a:p>
            <a:pPr algn="just">
              <a:buFontTx/>
              <a:buNone/>
            </a:pPr>
            <a:endParaRPr lang="en-US" altLang="en-US" sz="2400"/>
          </a:p>
          <a:p>
            <a:endParaRPr lang="en-US" altLang="en-US" sz="2800"/>
          </a:p>
        </p:txBody>
      </p:sp>
      <p:sp>
        <p:nvSpPr>
          <p:cNvPr id="43012" name="Date Placeholder 3">
            <a:extLst>
              <a:ext uri="{FF2B5EF4-FFF2-40B4-BE49-F238E27FC236}">
                <a16:creationId xmlns:a16="http://schemas.microsoft.com/office/drawing/2014/main" id="{DCD2644F-5516-4B03-ADE7-F241FDB72687}"/>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43013" name="Footer Placeholder 4">
            <a:extLst>
              <a:ext uri="{FF2B5EF4-FFF2-40B4-BE49-F238E27FC236}">
                <a16:creationId xmlns:a16="http://schemas.microsoft.com/office/drawing/2014/main" id="{666AF9BE-3F28-4AC7-8111-C58D61993D18}"/>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43014" name="Slide Number Placeholder 5">
            <a:extLst>
              <a:ext uri="{FF2B5EF4-FFF2-40B4-BE49-F238E27FC236}">
                <a16:creationId xmlns:a16="http://schemas.microsoft.com/office/drawing/2014/main" id="{8F8A22DE-87CE-4C68-8230-AA73C1C1073F}"/>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096DC6C7-6373-466F-97F8-59FAF7462FCA}" type="slidenum">
              <a:rPr lang="en-US" altLang="en-US" sz="1400"/>
              <a:pPr algn="r" eaLnBrk="1" hangingPunct="1"/>
              <a:t>41</a:t>
            </a:fld>
            <a:endParaRPr lang="en-US" altLang="en-US" sz="1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06556D6-5E31-4B44-BCD4-7F8011B07264}"/>
              </a:ext>
            </a:extLst>
          </p:cNvPr>
          <p:cNvSpPr>
            <a:spLocks noGrp="1"/>
          </p:cNvSpPr>
          <p:nvPr>
            <p:ph type="title" idx="4294967295"/>
          </p:nvPr>
        </p:nvSpPr>
        <p:spPr>
          <a:xfrm>
            <a:off x="0" y="274638"/>
            <a:ext cx="8229600" cy="1143000"/>
          </a:xfrm>
        </p:spPr>
        <p:txBody>
          <a:bodyPr>
            <a:normAutofit fontScale="90000"/>
          </a:bodyPr>
          <a:lstStyle/>
          <a:p>
            <a:pPr>
              <a:defRPr/>
            </a:pPr>
            <a:br>
              <a:rPr lang="en-US" b="1" u="sng"/>
            </a:br>
            <a:br>
              <a:rPr lang="en-US" b="1" u="sng"/>
            </a:br>
            <a:r>
              <a:rPr lang="en-US" sz="3200" b="1" u="sng"/>
              <a:t>OBJECT-ORIENTED AND DATA ABSTRACTION</a:t>
            </a:r>
            <a:br>
              <a:rPr lang="en-US" sz="3200"/>
            </a:br>
            <a:r>
              <a:rPr lang="en-US"/>
              <a:t> </a:t>
            </a:r>
            <a:br>
              <a:rPr lang="en-US"/>
            </a:br>
            <a:endParaRPr lang="en-US"/>
          </a:p>
        </p:txBody>
      </p:sp>
      <p:sp>
        <p:nvSpPr>
          <p:cNvPr id="44035" name="Content Placeholder 2">
            <a:extLst>
              <a:ext uri="{FF2B5EF4-FFF2-40B4-BE49-F238E27FC236}">
                <a16:creationId xmlns:a16="http://schemas.microsoft.com/office/drawing/2014/main" id="{55305D21-AAEE-48C0-934D-5D300F5B9988}"/>
              </a:ext>
            </a:extLst>
          </p:cNvPr>
          <p:cNvSpPr>
            <a:spLocks noGrp="1"/>
          </p:cNvSpPr>
          <p:nvPr>
            <p:ph idx="4294967295"/>
          </p:nvPr>
        </p:nvSpPr>
        <p:spPr>
          <a:xfrm>
            <a:off x="0" y="1600200"/>
            <a:ext cx="8229600" cy="4525963"/>
          </a:xfrm>
        </p:spPr>
        <p:txBody>
          <a:bodyPr/>
          <a:lstStyle/>
          <a:p>
            <a:pPr>
              <a:buFontTx/>
              <a:buNone/>
            </a:pPr>
            <a:endParaRPr lang="en-US" altLang="en-US"/>
          </a:p>
          <a:p>
            <a:pPr>
              <a:buFontTx/>
              <a:buNone/>
            </a:pPr>
            <a:endParaRPr lang="en-US" altLang="en-US"/>
          </a:p>
        </p:txBody>
      </p:sp>
      <p:sp>
        <p:nvSpPr>
          <p:cNvPr id="44036" name="Date Placeholder 3">
            <a:extLst>
              <a:ext uri="{FF2B5EF4-FFF2-40B4-BE49-F238E27FC236}">
                <a16:creationId xmlns:a16="http://schemas.microsoft.com/office/drawing/2014/main" id="{20342E50-55D4-445E-818A-9CAFBCFE454D}"/>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44037" name="Footer Placeholder 4">
            <a:extLst>
              <a:ext uri="{FF2B5EF4-FFF2-40B4-BE49-F238E27FC236}">
                <a16:creationId xmlns:a16="http://schemas.microsoft.com/office/drawing/2014/main" id="{A180DDFC-ED17-41AC-BDF8-678F17B3DBE2}"/>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44038" name="Slide Number Placeholder 5">
            <a:extLst>
              <a:ext uri="{FF2B5EF4-FFF2-40B4-BE49-F238E27FC236}">
                <a16:creationId xmlns:a16="http://schemas.microsoft.com/office/drawing/2014/main" id="{1D323083-736D-4610-8473-8852C97A1A83}"/>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DAEB7306-BAA4-4DD3-8365-01CA3AAAB0DC}" type="slidenum">
              <a:rPr lang="en-US" altLang="en-US" sz="1400"/>
              <a:pPr algn="r" eaLnBrk="1" hangingPunct="1"/>
              <a:t>42</a:t>
            </a:fld>
            <a:endParaRPr lang="en-US" altLang="en-US" sz="1400"/>
          </a:p>
        </p:txBody>
      </p:sp>
      <p:pic>
        <p:nvPicPr>
          <p:cNvPr id="44039" name="Picture 6">
            <a:extLst>
              <a:ext uri="{FF2B5EF4-FFF2-40B4-BE49-F238E27FC236}">
                <a16:creationId xmlns:a16="http://schemas.microsoft.com/office/drawing/2014/main" id="{4B18BABC-D6D4-4482-9482-A5187ABCA55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3000" y="1371600"/>
            <a:ext cx="6477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7882AEE3-3061-4B02-8B77-368F1CCF411F}"/>
              </a:ext>
            </a:extLst>
          </p:cNvPr>
          <p:cNvSpPr>
            <a:spLocks noGrp="1"/>
          </p:cNvSpPr>
          <p:nvPr>
            <p:ph type="title" idx="4294967295"/>
          </p:nvPr>
        </p:nvSpPr>
        <p:spPr>
          <a:xfrm>
            <a:off x="0" y="274638"/>
            <a:ext cx="8229600" cy="1143000"/>
          </a:xfrm>
        </p:spPr>
        <p:txBody>
          <a:bodyPr>
            <a:normAutofit fontScale="90000"/>
          </a:bodyPr>
          <a:lstStyle/>
          <a:p>
            <a:pPr>
              <a:defRPr/>
            </a:pPr>
            <a:br>
              <a:rPr lang="en-US" b="1" u="sng" dirty="0"/>
            </a:br>
            <a:r>
              <a:rPr lang="en-US" b="1" u="sng" dirty="0"/>
              <a:t>Advantages</a:t>
            </a:r>
            <a:br>
              <a:rPr lang="en-US" dirty="0"/>
            </a:br>
            <a:endParaRPr lang="en-US" dirty="0"/>
          </a:p>
        </p:txBody>
      </p:sp>
      <p:sp>
        <p:nvSpPr>
          <p:cNvPr id="45059" name="Content Placeholder 2">
            <a:extLst>
              <a:ext uri="{FF2B5EF4-FFF2-40B4-BE49-F238E27FC236}">
                <a16:creationId xmlns:a16="http://schemas.microsoft.com/office/drawing/2014/main" id="{3361FB0D-24A4-4A93-BD04-2E9A32500A38}"/>
              </a:ext>
            </a:extLst>
          </p:cNvPr>
          <p:cNvSpPr>
            <a:spLocks noGrp="1"/>
          </p:cNvSpPr>
          <p:nvPr>
            <p:ph idx="4294967295"/>
          </p:nvPr>
        </p:nvSpPr>
        <p:spPr>
          <a:xfrm>
            <a:off x="609600" y="1646238"/>
            <a:ext cx="7620000" cy="4525962"/>
          </a:xfrm>
        </p:spPr>
        <p:txBody>
          <a:bodyPr/>
          <a:lstStyle/>
          <a:p>
            <a:pPr algn="just"/>
            <a:r>
              <a:rPr lang="en-US" altLang="en-US" sz="2400">
                <a:latin typeface="Times New Roman" panose="02020603050405020304" pitchFamily="18" charset="0"/>
                <a:cs typeface="Times New Roman" panose="02020603050405020304" pitchFamily="18" charset="0"/>
              </a:rPr>
              <a:t>It is possible to </a:t>
            </a:r>
            <a:r>
              <a:rPr lang="en-US" altLang="en-US" sz="2400" b="1">
                <a:latin typeface="Times New Roman" panose="02020603050405020304" pitchFamily="18" charset="0"/>
                <a:cs typeface="Times New Roman" panose="02020603050405020304" pitchFamily="18" charset="0"/>
              </a:rPr>
              <a:t>change the implementation without </a:t>
            </a:r>
            <a:r>
              <a:rPr lang="en-US" altLang="en-US" sz="2400">
                <a:latin typeface="Times New Roman" panose="02020603050405020304" pitchFamily="18" charset="0"/>
                <a:cs typeface="Times New Roman" panose="02020603050405020304" pitchFamily="18" charset="0"/>
              </a:rPr>
              <a:t>affecting the clients because an object hides its representation from clients. </a:t>
            </a:r>
          </a:p>
          <a:p>
            <a:pPr algn="just"/>
            <a:r>
              <a:rPr lang="en-US" altLang="en-US" sz="2400">
                <a:latin typeface="Times New Roman" panose="02020603050405020304" pitchFamily="18" charset="0"/>
                <a:cs typeface="Times New Roman" panose="02020603050405020304" pitchFamily="18" charset="0"/>
              </a:rPr>
              <a:t>The bundling of a set of accessing routines with the data they manipulate allows designers to </a:t>
            </a:r>
            <a:r>
              <a:rPr lang="en-US" altLang="en-US" sz="2400" b="1">
                <a:latin typeface="Times New Roman" panose="02020603050405020304" pitchFamily="18" charset="0"/>
                <a:cs typeface="Times New Roman" panose="02020603050405020304" pitchFamily="18" charset="0"/>
              </a:rPr>
              <a:t>decompose problems into collections of interacting agents. </a:t>
            </a:r>
          </a:p>
          <a:p>
            <a:pPr>
              <a:buFontTx/>
              <a:buNone/>
            </a:pPr>
            <a:endParaRPr lang="en-US" altLang="en-US" sz="2400"/>
          </a:p>
        </p:txBody>
      </p:sp>
      <p:sp>
        <p:nvSpPr>
          <p:cNvPr id="45060" name="Date Placeholder 3">
            <a:extLst>
              <a:ext uri="{FF2B5EF4-FFF2-40B4-BE49-F238E27FC236}">
                <a16:creationId xmlns:a16="http://schemas.microsoft.com/office/drawing/2014/main" id="{CC61DCAA-49D8-4F3F-867A-CFA91AF78103}"/>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45061" name="Footer Placeholder 4">
            <a:extLst>
              <a:ext uri="{FF2B5EF4-FFF2-40B4-BE49-F238E27FC236}">
                <a16:creationId xmlns:a16="http://schemas.microsoft.com/office/drawing/2014/main" id="{6271740D-2A9D-4644-8FEF-C1B5E598FDAE}"/>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45062" name="Slide Number Placeholder 5">
            <a:extLst>
              <a:ext uri="{FF2B5EF4-FFF2-40B4-BE49-F238E27FC236}">
                <a16:creationId xmlns:a16="http://schemas.microsoft.com/office/drawing/2014/main" id="{1E3747D1-E7BF-439A-B191-56930EE91882}"/>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F216E75F-932F-4076-9670-3C2654D1CB22}" type="slidenum">
              <a:rPr lang="en-US" altLang="en-US" sz="1400"/>
              <a:pPr algn="r" eaLnBrk="1" hangingPunct="1"/>
              <a:t>43</a:t>
            </a:fld>
            <a:endParaRPr lang="en-US" altLang="en-US" sz="1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C8DECB3-9605-4E95-ABBD-05F8B1A970A3}"/>
              </a:ext>
            </a:extLst>
          </p:cNvPr>
          <p:cNvSpPr>
            <a:spLocks noGrp="1"/>
          </p:cNvSpPr>
          <p:nvPr>
            <p:ph type="title" idx="4294967295"/>
          </p:nvPr>
        </p:nvSpPr>
        <p:spPr>
          <a:xfrm>
            <a:off x="0" y="274638"/>
            <a:ext cx="8229600" cy="1143000"/>
          </a:xfrm>
        </p:spPr>
        <p:txBody>
          <a:bodyPr>
            <a:normAutofit fontScale="90000"/>
          </a:bodyPr>
          <a:lstStyle/>
          <a:p>
            <a:pPr>
              <a:defRPr/>
            </a:pPr>
            <a:br>
              <a:rPr lang="en-US" b="1" u="sng"/>
            </a:br>
            <a:r>
              <a:rPr lang="en-US" b="1" u="sng"/>
              <a:t>Disadvantages</a:t>
            </a:r>
            <a:br>
              <a:rPr lang="en-US"/>
            </a:br>
            <a:endParaRPr lang="en-US"/>
          </a:p>
        </p:txBody>
      </p:sp>
      <p:sp>
        <p:nvSpPr>
          <p:cNvPr id="46083" name="Content Placeholder 2">
            <a:extLst>
              <a:ext uri="{FF2B5EF4-FFF2-40B4-BE49-F238E27FC236}">
                <a16:creationId xmlns:a16="http://schemas.microsoft.com/office/drawing/2014/main" id="{F7081743-F74E-4CB9-BF8B-94B4DE0C6F05}"/>
              </a:ext>
            </a:extLst>
          </p:cNvPr>
          <p:cNvSpPr>
            <a:spLocks noGrp="1"/>
          </p:cNvSpPr>
          <p:nvPr>
            <p:ph idx="4294967295"/>
          </p:nvPr>
        </p:nvSpPr>
        <p:spPr>
          <a:xfrm>
            <a:off x="457200" y="1600200"/>
            <a:ext cx="7772400" cy="4525963"/>
          </a:xfrm>
        </p:spPr>
        <p:txBody>
          <a:bodyPr/>
          <a:lstStyle/>
          <a:p>
            <a:pPr algn="just"/>
            <a:r>
              <a:rPr lang="en-US" altLang="en-US" sz="2400">
                <a:latin typeface="Times New Roman" panose="02020603050405020304" pitchFamily="18" charset="0"/>
                <a:cs typeface="Times New Roman" panose="02020603050405020304" pitchFamily="18" charset="0"/>
              </a:rPr>
              <a:t>To call a procedure, it must know the identity of the other object. </a:t>
            </a:r>
          </a:p>
          <a:p>
            <a:pPr algn="just"/>
            <a:r>
              <a:rPr lang="en-US" altLang="en-US" sz="2400">
                <a:latin typeface="Times New Roman" panose="02020603050405020304" pitchFamily="18" charset="0"/>
                <a:cs typeface="Times New Roman" panose="02020603050405020304" pitchFamily="18" charset="0"/>
              </a:rPr>
              <a:t>Whenever the identity of object changes it is necessary to modify all other objects that explicitly invoke it</a:t>
            </a:r>
            <a:r>
              <a:rPr lang="en-US" altLang="en-US" sz="2400"/>
              <a:t>. </a:t>
            </a:r>
          </a:p>
          <a:p>
            <a:endParaRPr lang="en-US" altLang="en-US" sz="2800"/>
          </a:p>
        </p:txBody>
      </p:sp>
      <p:sp>
        <p:nvSpPr>
          <p:cNvPr id="46084" name="Date Placeholder 3">
            <a:extLst>
              <a:ext uri="{FF2B5EF4-FFF2-40B4-BE49-F238E27FC236}">
                <a16:creationId xmlns:a16="http://schemas.microsoft.com/office/drawing/2014/main" id="{2A7C7135-4FD0-4A6B-B8A3-2E4D0ADAE61A}"/>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46085" name="Footer Placeholder 4">
            <a:extLst>
              <a:ext uri="{FF2B5EF4-FFF2-40B4-BE49-F238E27FC236}">
                <a16:creationId xmlns:a16="http://schemas.microsoft.com/office/drawing/2014/main" id="{F1C22079-42DC-485B-8C5D-4159C74480E1}"/>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46086" name="Slide Number Placeholder 5">
            <a:extLst>
              <a:ext uri="{FF2B5EF4-FFF2-40B4-BE49-F238E27FC236}">
                <a16:creationId xmlns:a16="http://schemas.microsoft.com/office/drawing/2014/main" id="{D066B412-3D76-4209-A6D7-7BF73A245076}"/>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6C546342-6DAE-4047-953B-DBC9BCEE7B0C}" type="slidenum">
              <a:rPr lang="en-US" altLang="en-US" sz="1400"/>
              <a:pPr algn="r" eaLnBrk="1" hangingPunct="1"/>
              <a:t>44</a:t>
            </a:fld>
            <a:endParaRPr lang="en-US" altLang="en-US" sz="1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A55CBF74-828B-4401-A067-E3FEA030C1CC}"/>
              </a:ext>
            </a:extLst>
          </p:cNvPr>
          <p:cNvSpPr>
            <a:spLocks noGrp="1"/>
          </p:cNvSpPr>
          <p:nvPr>
            <p:ph type="title" idx="4294967295"/>
          </p:nvPr>
        </p:nvSpPr>
        <p:spPr>
          <a:xfrm>
            <a:off x="0" y="274638"/>
            <a:ext cx="8229600" cy="1143000"/>
          </a:xfrm>
        </p:spPr>
        <p:txBody>
          <a:bodyPr/>
          <a:lstStyle/>
          <a:p>
            <a:r>
              <a:rPr lang="en-US" altLang="en-US" sz="3600" b="1"/>
              <a:t>EVENT-BASED, IMPLICIT INVOCATION </a:t>
            </a:r>
            <a:endParaRPr lang="en-US" altLang="en-US" sz="3600"/>
          </a:p>
        </p:txBody>
      </p:sp>
      <p:sp>
        <p:nvSpPr>
          <p:cNvPr id="47107" name="Content Placeholder 2">
            <a:extLst>
              <a:ext uri="{FF2B5EF4-FFF2-40B4-BE49-F238E27FC236}">
                <a16:creationId xmlns:a16="http://schemas.microsoft.com/office/drawing/2014/main" id="{AEB1839E-DC1C-46FF-BA48-596BA7301B6C}"/>
              </a:ext>
            </a:extLst>
          </p:cNvPr>
          <p:cNvSpPr>
            <a:spLocks noGrp="1"/>
          </p:cNvSpPr>
          <p:nvPr>
            <p:ph idx="4294967295"/>
          </p:nvPr>
        </p:nvSpPr>
        <p:spPr>
          <a:xfrm>
            <a:off x="609600" y="1219200"/>
            <a:ext cx="7620000" cy="4906963"/>
          </a:xfrm>
        </p:spPr>
        <p:txBody>
          <a:bodyPr/>
          <a:lstStyle/>
          <a:p>
            <a:endParaRPr lang="en-US" altLang="en-US" sz="2000"/>
          </a:p>
          <a:p>
            <a:pPr algn="just"/>
            <a:r>
              <a:rPr lang="en-US" altLang="en-US" sz="2400">
                <a:latin typeface="Times New Roman" panose="02020603050405020304" pitchFamily="18" charset="0"/>
                <a:cs typeface="Times New Roman" panose="02020603050405020304" pitchFamily="18" charset="0"/>
              </a:rPr>
              <a:t>Instead of invoking the procedure directly a component can announce one or more events. </a:t>
            </a:r>
          </a:p>
          <a:p>
            <a:pPr algn="just"/>
            <a:r>
              <a:rPr lang="en-US" altLang="en-US" sz="2400">
                <a:latin typeface="Times New Roman" panose="02020603050405020304" pitchFamily="18" charset="0"/>
                <a:cs typeface="Times New Roman" panose="02020603050405020304" pitchFamily="18" charset="0"/>
              </a:rPr>
              <a:t>Other components in the system can register an interest in an event by associating a procedure to it. </a:t>
            </a:r>
          </a:p>
          <a:p>
            <a:pPr algn="just"/>
            <a:r>
              <a:rPr lang="en-US" altLang="en-US" sz="2400">
                <a:latin typeface="Times New Roman" panose="02020603050405020304" pitchFamily="18" charset="0"/>
                <a:cs typeface="Times New Roman" panose="02020603050405020304" pitchFamily="18" charset="0"/>
              </a:rPr>
              <a:t> When the event is announced, the system itself invokes all of the procedure that have been registered for the event. Thus an event announcement “implicitly” causes the invocation of procedures in other modules. </a:t>
            </a:r>
          </a:p>
          <a:p>
            <a:pPr>
              <a:buFontTx/>
              <a:buNone/>
            </a:pPr>
            <a:endParaRPr lang="en-US" altLang="en-US"/>
          </a:p>
        </p:txBody>
      </p:sp>
      <p:sp>
        <p:nvSpPr>
          <p:cNvPr id="47108" name="Date Placeholder 3">
            <a:extLst>
              <a:ext uri="{FF2B5EF4-FFF2-40B4-BE49-F238E27FC236}">
                <a16:creationId xmlns:a16="http://schemas.microsoft.com/office/drawing/2014/main" id="{C299A55A-9269-4ACB-89EA-E7D7F7740C0B}"/>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47109" name="Footer Placeholder 4">
            <a:extLst>
              <a:ext uri="{FF2B5EF4-FFF2-40B4-BE49-F238E27FC236}">
                <a16:creationId xmlns:a16="http://schemas.microsoft.com/office/drawing/2014/main" id="{88DFA665-1C70-4944-892A-FFF81232A029}"/>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47110" name="Slide Number Placeholder 5">
            <a:extLst>
              <a:ext uri="{FF2B5EF4-FFF2-40B4-BE49-F238E27FC236}">
                <a16:creationId xmlns:a16="http://schemas.microsoft.com/office/drawing/2014/main" id="{60B16DD9-8443-4783-9827-35C932A1CA61}"/>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3AC23CEE-1883-4715-A161-3D1DFA357C4C}" type="slidenum">
              <a:rPr lang="en-US" altLang="en-US" sz="1400"/>
              <a:pPr algn="r" eaLnBrk="1" hangingPunct="1"/>
              <a:t>45</a:t>
            </a:fld>
            <a:endParaRPr lang="en-US" altLang="en-US" sz="1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A9E7547F-3332-4211-84E8-1C3CE8D01DC0}"/>
              </a:ext>
            </a:extLst>
          </p:cNvPr>
          <p:cNvSpPr>
            <a:spLocks noGrp="1"/>
          </p:cNvSpPr>
          <p:nvPr>
            <p:ph type="title" idx="4294967295"/>
          </p:nvPr>
        </p:nvSpPr>
        <p:spPr>
          <a:xfrm>
            <a:off x="0" y="274638"/>
            <a:ext cx="8229600" cy="1143000"/>
          </a:xfrm>
        </p:spPr>
        <p:txBody>
          <a:bodyPr/>
          <a:lstStyle/>
          <a:p>
            <a:r>
              <a:rPr lang="en-US" altLang="en-US" sz="3200" b="1"/>
              <a:t>Implicit Invocation Example</a:t>
            </a:r>
            <a:br>
              <a:rPr lang="en-US" altLang="en-US" sz="3200" b="1"/>
            </a:br>
            <a:r>
              <a:rPr lang="en-US" altLang="en-US" sz="3200" b="1"/>
              <a:t>Program Debugging (1)</a:t>
            </a:r>
          </a:p>
        </p:txBody>
      </p:sp>
      <p:pic>
        <p:nvPicPr>
          <p:cNvPr id="48131" name="Picture 2">
            <a:extLst>
              <a:ext uri="{FF2B5EF4-FFF2-40B4-BE49-F238E27FC236}">
                <a16:creationId xmlns:a16="http://schemas.microsoft.com/office/drawing/2014/main" id="{8CB9F946-A026-4DEA-81FC-69EB05CBE20E}"/>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533400" y="2211388"/>
            <a:ext cx="6305550" cy="3305175"/>
          </a:xfrm>
          <a:noFill/>
        </p:spPr>
      </p:pic>
      <p:sp>
        <p:nvSpPr>
          <p:cNvPr id="48132" name="Date Placeholder 3">
            <a:extLst>
              <a:ext uri="{FF2B5EF4-FFF2-40B4-BE49-F238E27FC236}">
                <a16:creationId xmlns:a16="http://schemas.microsoft.com/office/drawing/2014/main" id="{7614B7CF-9EA3-46DC-A9CB-D528CB9DDFE4}"/>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48133" name="Footer Placeholder 4">
            <a:extLst>
              <a:ext uri="{FF2B5EF4-FFF2-40B4-BE49-F238E27FC236}">
                <a16:creationId xmlns:a16="http://schemas.microsoft.com/office/drawing/2014/main" id="{A9ED4C9A-D1B9-4A54-BC54-7093584A9890}"/>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48134" name="Slide Number Placeholder 5">
            <a:extLst>
              <a:ext uri="{FF2B5EF4-FFF2-40B4-BE49-F238E27FC236}">
                <a16:creationId xmlns:a16="http://schemas.microsoft.com/office/drawing/2014/main" id="{DAECD4ED-F2ED-48F3-9791-DBC1514F13F6}"/>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6B59CBDB-70BE-4ADD-A023-BE42850C137E}" type="slidenum">
              <a:rPr lang="en-US" altLang="en-US" sz="1400"/>
              <a:pPr algn="r" eaLnBrk="1" hangingPunct="1"/>
              <a:t>46</a:t>
            </a:fld>
            <a:endParaRPr lang="en-US" altLang="en-US" sz="1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E78B2CD8-2EE4-49C5-9F39-BAF93ACA7D1D}"/>
              </a:ext>
            </a:extLst>
          </p:cNvPr>
          <p:cNvSpPr>
            <a:spLocks noGrp="1"/>
          </p:cNvSpPr>
          <p:nvPr>
            <p:ph type="title" idx="4294967295"/>
          </p:nvPr>
        </p:nvSpPr>
        <p:spPr>
          <a:xfrm>
            <a:off x="0" y="274638"/>
            <a:ext cx="8229600" cy="1143000"/>
          </a:xfrm>
        </p:spPr>
        <p:txBody>
          <a:bodyPr/>
          <a:lstStyle/>
          <a:p>
            <a:r>
              <a:rPr lang="en-US" altLang="en-US" sz="3200" b="1"/>
              <a:t>Implicit Invocation Example</a:t>
            </a:r>
            <a:br>
              <a:rPr lang="en-US" altLang="en-US" sz="3200" b="1"/>
            </a:br>
            <a:r>
              <a:rPr lang="en-US" altLang="en-US" sz="3200" b="1"/>
              <a:t>Program Debugging (2)</a:t>
            </a:r>
          </a:p>
        </p:txBody>
      </p:sp>
      <p:pic>
        <p:nvPicPr>
          <p:cNvPr id="49155" name="Picture 2">
            <a:extLst>
              <a:ext uri="{FF2B5EF4-FFF2-40B4-BE49-F238E27FC236}">
                <a16:creationId xmlns:a16="http://schemas.microsoft.com/office/drawing/2014/main" id="{D4F5AC13-CE1D-4896-A8F0-B4B927794098}"/>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838200" y="2366963"/>
            <a:ext cx="5743575" cy="2990850"/>
          </a:xfrm>
          <a:noFill/>
        </p:spPr>
      </p:pic>
      <p:sp>
        <p:nvSpPr>
          <p:cNvPr id="49156" name="Date Placeholder 3">
            <a:extLst>
              <a:ext uri="{FF2B5EF4-FFF2-40B4-BE49-F238E27FC236}">
                <a16:creationId xmlns:a16="http://schemas.microsoft.com/office/drawing/2014/main" id="{02EF944C-DDDB-49E8-A710-C2DE70D0BCD1}"/>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49157" name="Footer Placeholder 4">
            <a:extLst>
              <a:ext uri="{FF2B5EF4-FFF2-40B4-BE49-F238E27FC236}">
                <a16:creationId xmlns:a16="http://schemas.microsoft.com/office/drawing/2014/main" id="{BA614599-7552-4F02-B883-05B95557ED96}"/>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49158" name="Slide Number Placeholder 5">
            <a:extLst>
              <a:ext uri="{FF2B5EF4-FFF2-40B4-BE49-F238E27FC236}">
                <a16:creationId xmlns:a16="http://schemas.microsoft.com/office/drawing/2014/main" id="{AD6925D3-98DB-41E3-AA6A-4C3701CE0694}"/>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F510E7F7-4475-4CD6-BEB3-908D19CC816D}" type="slidenum">
              <a:rPr lang="en-US" altLang="en-US" sz="1400"/>
              <a:pPr algn="r" eaLnBrk="1" hangingPunct="1"/>
              <a:t>47</a:t>
            </a:fld>
            <a:endParaRPr lang="en-US" altLang="en-US" sz="1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B7573976-9E5B-4D73-9683-62A27E147228}"/>
              </a:ext>
            </a:extLst>
          </p:cNvPr>
          <p:cNvSpPr>
            <a:spLocks noGrp="1"/>
          </p:cNvSpPr>
          <p:nvPr>
            <p:ph type="title" idx="4294967295"/>
          </p:nvPr>
        </p:nvSpPr>
        <p:spPr>
          <a:xfrm>
            <a:off x="0" y="274638"/>
            <a:ext cx="8229600" cy="1143000"/>
          </a:xfrm>
        </p:spPr>
        <p:txBody>
          <a:bodyPr>
            <a:normAutofit fontScale="90000"/>
          </a:bodyPr>
          <a:lstStyle/>
          <a:p>
            <a:pPr>
              <a:defRPr/>
            </a:pPr>
            <a:r>
              <a:rPr lang="en-US" sz="3600" b="1"/>
              <a:t>Implicit Invocation Example</a:t>
            </a:r>
            <a:br>
              <a:rPr lang="en-US" sz="3600" b="1"/>
            </a:br>
            <a:r>
              <a:rPr lang="en-US" sz="3600" b="1"/>
              <a:t>Program Debugging (3)</a:t>
            </a:r>
          </a:p>
        </p:txBody>
      </p:sp>
      <p:pic>
        <p:nvPicPr>
          <p:cNvPr id="50179" name="Picture 2">
            <a:extLst>
              <a:ext uri="{FF2B5EF4-FFF2-40B4-BE49-F238E27FC236}">
                <a16:creationId xmlns:a16="http://schemas.microsoft.com/office/drawing/2014/main" id="{3F3BDA6C-34B0-4D03-8A40-A85528998EF9}"/>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0" y="1963738"/>
            <a:ext cx="7553325" cy="3800475"/>
          </a:xfrm>
          <a:noFill/>
        </p:spPr>
      </p:pic>
      <p:sp>
        <p:nvSpPr>
          <p:cNvPr id="50180" name="Date Placeholder 3">
            <a:extLst>
              <a:ext uri="{FF2B5EF4-FFF2-40B4-BE49-F238E27FC236}">
                <a16:creationId xmlns:a16="http://schemas.microsoft.com/office/drawing/2014/main" id="{F1C5C212-5239-4B03-AE4A-6D9A7ECBE3DF}"/>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50181" name="Footer Placeholder 4">
            <a:extLst>
              <a:ext uri="{FF2B5EF4-FFF2-40B4-BE49-F238E27FC236}">
                <a16:creationId xmlns:a16="http://schemas.microsoft.com/office/drawing/2014/main" id="{17C74D98-59E0-419E-87FC-71B7008DA3C1}"/>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50182" name="Slide Number Placeholder 5">
            <a:extLst>
              <a:ext uri="{FF2B5EF4-FFF2-40B4-BE49-F238E27FC236}">
                <a16:creationId xmlns:a16="http://schemas.microsoft.com/office/drawing/2014/main" id="{41889EFD-3645-4C23-B72A-7B227964B1EE}"/>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6D935CBC-3D6D-497B-AE88-2D0CE3F138A1}" type="slidenum">
              <a:rPr lang="en-US" altLang="en-US" sz="1400"/>
              <a:pPr algn="r" eaLnBrk="1" hangingPunct="1"/>
              <a:t>48</a:t>
            </a:fld>
            <a:endParaRPr lang="en-US" altLang="en-US" sz="1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6C6B6139-CA45-40FF-9DA0-B50C164AC39E}"/>
              </a:ext>
            </a:extLst>
          </p:cNvPr>
          <p:cNvSpPr>
            <a:spLocks noGrp="1"/>
          </p:cNvSpPr>
          <p:nvPr>
            <p:ph type="title" idx="4294967295"/>
          </p:nvPr>
        </p:nvSpPr>
        <p:spPr>
          <a:xfrm>
            <a:off x="0" y="274638"/>
            <a:ext cx="8229600" cy="1143000"/>
          </a:xfrm>
        </p:spPr>
        <p:txBody>
          <a:bodyPr/>
          <a:lstStyle/>
          <a:p>
            <a:r>
              <a:rPr lang="en-US" altLang="en-US" sz="4000" b="1"/>
              <a:t>Advantages </a:t>
            </a:r>
            <a:endParaRPr lang="en-US" altLang="en-US" sz="4000"/>
          </a:p>
        </p:txBody>
      </p:sp>
      <p:sp>
        <p:nvSpPr>
          <p:cNvPr id="51203" name="Content Placeholder 2">
            <a:extLst>
              <a:ext uri="{FF2B5EF4-FFF2-40B4-BE49-F238E27FC236}">
                <a16:creationId xmlns:a16="http://schemas.microsoft.com/office/drawing/2014/main" id="{2EB2B793-CC60-49CC-BFD2-E46D42A0C5C4}"/>
              </a:ext>
            </a:extLst>
          </p:cNvPr>
          <p:cNvSpPr>
            <a:spLocks noGrp="1"/>
          </p:cNvSpPr>
          <p:nvPr>
            <p:ph idx="4294967295"/>
          </p:nvPr>
        </p:nvSpPr>
        <p:spPr>
          <a:xfrm>
            <a:off x="609600" y="1371600"/>
            <a:ext cx="7620000" cy="4267200"/>
          </a:xfrm>
        </p:spPr>
        <p:txBody>
          <a:bodyPr/>
          <a:lstStyle/>
          <a:p>
            <a:pPr algn="just"/>
            <a:r>
              <a:rPr lang="en-US" altLang="en-US" sz="2400">
                <a:latin typeface="Times New Roman" panose="02020603050405020304" pitchFamily="18" charset="0"/>
                <a:cs typeface="Times New Roman" panose="02020603050405020304" pitchFamily="18" charset="0"/>
              </a:rPr>
              <a:t>It provides strong support for </a:t>
            </a:r>
            <a:r>
              <a:rPr lang="en-US" altLang="en-US" sz="2400" b="1">
                <a:latin typeface="Times New Roman" panose="02020603050405020304" pitchFamily="18" charset="0"/>
                <a:cs typeface="Times New Roman" panose="02020603050405020304" pitchFamily="18" charset="0"/>
              </a:rPr>
              <a:t>reuse</a:t>
            </a:r>
            <a:r>
              <a:rPr lang="en-US" altLang="en-US" sz="2400">
                <a:latin typeface="Times New Roman" panose="02020603050405020304" pitchFamily="18" charset="0"/>
                <a:cs typeface="Times New Roman" panose="02020603050405020304" pitchFamily="18" charset="0"/>
              </a:rPr>
              <a:t> </a:t>
            </a:r>
          </a:p>
          <a:p>
            <a:pPr algn="just"/>
            <a:r>
              <a:rPr lang="en-US" altLang="en-US" sz="2400">
                <a:latin typeface="Times New Roman" panose="02020603050405020304" pitchFamily="18" charset="0"/>
                <a:cs typeface="Times New Roman" panose="02020603050405020304" pitchFamily="18" charset="0"/>
              </a:rPr>
              <a:t>Any component can be </a:t>
            </a:r>
            <a:r>
              <a:rPr lang="en-US" altLang="en-US" sz="2400" b="1">
                <a:latin typeface="Times New Roman" panose="02020603050405020304" pitchFamily="18" charset="0"/>
                <a:cs typeface="Times New Roman" panose="02020603050405020304" pitchFamily="18" charset="0"/>
              </a:rPr>
              <a:t>introduced </a:t>
            </a:r>
            <a:r>
              <a:rPr lang="en-US" altLang="en-US" sz="2400">
                <a:latin typeface="Times New Roman" panose="02020603050405020304" pitchFamily="18" charset="0"/>
                <a:cs typeface="Times New Roman" panose="02020603050405020304" pitchFamily="18" charset="0"/>
              </a:rPr>
              <a:t>into the system simply by registering it for the events of that system. </a:t>
            </a:r>
          </a:p>
          <a:p>
            <a:pPr algn="just"/>
            <a:r>
              <a:rPr lang="en-US" altLang="en-US" sz="2400">
                <a:latin typeface="Times New Roman" panose="02020603050405020304" pitchFamily="18" charset="0"/>
                <a:cs typeface="Times New Roman" panose="02020603050405020304" pitchFamily="18" charset="0"/>
              </a:rPr>
              <a:t> Implicit invocation eases </a:t>
            </a:r>
            <a:r>
              <a:rPr lang="en-US" altLang="en-US" sz="2400" b="1">
                <a:latin typeface="Times New Roman" panose="02020603050405020304" pitchFamily="18" charset="0"/>
                <a:cs typeface="Times New Roman" panose="02020603050405020304" pitchFamily="18" charset="0"/>
              </a:rPr>
              <a:t>system evolution</a:t>
            </a:r>
            <a:r>
              <a:rPr lang="en-US" altLang="en-US" sz="2400">
                <a:latin typeface="Times New Roman" panose="02020603050405020304" pitchFamily="18" charset="0"/>
                <a:cs typeface="Times New Roman" panose="02020603050405020304" pitchFamily="18" charset="0"/>
              </a:rPr>
              <a:t>. </a:t>
            </a:r>
          </a:p>
          <a:p>
            <a:pPr algn="just"/>
            <a:r>
              <a:rPr lang="en-US" altLang="en-US" sz="2400" b="1">
                <a:latin typeface="Times New Roman" panose="02020603050405020304" pitchFamily="18" charset="0"/>
                <a:cs typeface="Times New Roman" panose="02020603050405020304" pitchFamily="18" charset="0"/>
              </a:rPr>
              <a:t>Components</a:t>
            </a:r>
            <a:r>
              <a:rPr lang="en-US" altLang="en-US" sz="2400">
                <a:latin typeface="Times New Roman" panose="02020603050405020304" pitchFamily="18" charset="0"/>
                <a:cs typeface="Times New Roman" panose="02020603050405020304" pitchFamily="18" charset="0"/>
              </a:rPr>
              <a:t> may be replaced by other components without affecting the interfaces of other components</a:t>
            </a:r>
            <a:r>
              <a:rPr lang="en-US" altLang="en-US" sz="2400"/>
              <a:t>. </a:t>
            </a:r>
          </a:p>
        </p:txBody>
      </p:sp>
      <p:sp>
        <p:nvSpPr>
          <p:cNvPr id="51204" name="Date Placeholder 3">
            <a:extLst>
              <a:ext uri="{FF2B5EF4-FFF2-40B4-BE49-F238E27FC236}">
                <a16:creationId xmlns:a16="http://schemas.microsoft.com/office/drawing/2014/main" id="{8096476F-49A2-4F21-AF59-D9EE89512058}"/>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51205" name="Footer Placeholder 4">
            <a:extLst>
              <a:ext uri="{FF2B5EF4-FFF2-40B4-BE49-F238E27FC236}">
                <a16:creationId xmlns:a16="http://schemas.microsoft.com/office/drawing/2014/main" id="{1AC49ACC-2DE4-467B-ACE0-B8ACFC79E9C8}"/>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51206" name="Slide Number Placeholder 5">
            <a:extLst>
              <a:ext uri="{FF2B5EF4-FFF2-40B4-BE49-F238E27FC236}">
                <a16:creationId xmlns:a16="http://schemas.microsoft.com/office/drawing/2014/main" id="{8918F5F3-6C90-48FF-A695-15A98A8B0C78}"/>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469695CD-3E6E-4380-951C-02700908C41D}" type="slidenum">
              <a:rPr lang="en-US" altLang="en-US" sz="1400"/>
              <a:pPr algn="r" eaLnBrk="1" hangingPunct="1"/>
              <a:t>49</a:t>
            </a:fld>
            <a:endParaRPr lang="en-US"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8FEC2E9C-ADD2-4EC5-B954-B191E23C251C}"/>
              </a:ext>
            </a:extLst>
          </p:cNvPr>
          <p:cNvSpPr>
            <a:spLocks noGrp="1"/>
          </p:cNvSpPr>
          <p:nvPr>
            <p:ph type="title"/>
          </p:nvPr>
        </p:nvSpPr>
        <p:spPr/>
        <p:txBody>
          <a:bodyPr/>
          <a:lstStyle/>
          <a:p>
            <a:r>
              <a:rPr lang="en-US" altLang="en-US"/>
              <a:t> </a:t>
            </a:r>
            <a:endParaRPr lang="en-IN" altLang="en-US"/>
          </a:p>
        </p:txBody>
      </p:sp>
      <p:sp>
        <p:nvSpPr>
          <p:cNvPr id="6147" name="Date Placeholder 2">
            <a:extLst>
              <a:ext uri="{FF2B5EF4-FFF2-40B4-BE49-F238E27FC236}">
                <a16:creationId xmlns:a16="http://schemas.microsoft.com/office/drawing/2014/main" id="{7B6AA4D0-FE01-44DF-BE61-65316D8BC7F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6148" name="Footer Placeholder 3">
            <a:extLst>
              <a:ext uri="{FF2B5EF4-FFF2-40B4-BE49-F238E27FC236}">
                <a16:creationId xmlns:a16="http://schemas.microsoft.com/office/drawing/2014/main" id="{0939FFE2-AE12-4B11-96C8-E61B1C1D9D9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sp>
        <p:nvSpPr>
          <p:cNvPr id="6149" name="Slide Number Placeholder 4">
            <a:extLst>
              <a:ext uri="{FF2B5EF4-FFF2-40B4-BE49-F238E27FC236}">
                <a16:creationId xmlns:a16="http://schemas.microsoft.com/office/drawing/2014/main" id="{EB1C0F41-FC22-4BEF-98CE-6C0E1BA78C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177CCD-55BB-4B84-8B29-F90EB3168A3A}" type="slidenum">
              <a:rPr lang="en-US" altLang="en-US"/>
              <a:pPr eaLnBrk="1" hangingPunct="1"/>
              <a:t>5</a:t>
            </a:fld>
            <a:endParaRPr lang="en-US" altLang="en-US"/>
          </a:p>
        </p:txBody>
      </p:sp>
      <p:pic>
        <p:nvPicPr>
          <p:cNvPr id="6150" name="Picture 3">
            <a:extLst>
              <a:ext uri="{FF2B5EF4-FFF2-40B4-BE49-F238E27FC236}">
                <a16:creationId xmlns:a16="http://schemas.microsoft.com/office/drawing/2014/main" id="{C878263C-A68A-4630-B693-64AAA4D6C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28800"/>
            <a:ext cx="8520113"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687D121A-2E4A-4E54-8EA5-69EDF105E479}"/>
              </a:ext>
            </a:extLst>
          </p:cNvPr>
          <p:cNvSpPr>
            <a:spLocks noGrp="1"/>
          </p:cNvSpPr>
          <p:nvPr>
            <p:ph type="title" idx="4294967295"/>
          </p:nvPr>
        </p:nvSpPr>
        <p:spPr>
          <a:xfrm>
            <a:off x="0" y="274638"/>
            <a:ext cx="8229600" cy="1143000"/>
          </a:xfrm>
        </p:spPr>
        <p:txBody>
          <a:bodyPr/>
          <a:lstStyle/>
          <a:p>
            <a:r>
              <a:rPr lang="en-US" altLang="en-US" sz="4000" b="1"/>
              <a:t>Disadvantages </a:t>
            </a:r>
            <a:endParaRPr lang="en-US" altLang="en-US" sz="4000"/>
          </a:p>
        </p:txBody>
      </p:sp>
      <p:sp>
        <p:nvSpPr>
          <p:cNvPr id="52227" name="Content Placeholder 2">
            <a:extLst>
              <a:ext uri="{FF2B5EF4-FFF2-40B4-BE49-F238E27FC236}">
                <a16:creationId xmlns:a16="http://schemas.microsoft.com/office/drawing/2014/main" id="{6F756335-0103-4F96-8DD4-B6188D436F19}"/>
              </a:ext>
            </a:extLst>
          </p:cNvPr>
          <p:cNvSpPr>
            <a:spLocks noGrp="1"/>
          </p:cNvSpPr>
          <p:nvPr>
            <p:ph idx="4294967295"/>
          </p:nvPr>
        </p:nvSpPr>
        <p:spPr>
          <a:xfrm>
            <a:off x="304800" y="1219200"/>
            <a:ext cx="7924800" cy="4906963"/>
          </a:xfrm>
        </p:spPr>
        <p:txBody>
          <a:bodyPr/>
          <a:lstStyle/>
          <a:p>
            <a:pPr algn="just"/>
            <a:endParaRPr lang="en-US" altLang="en-US"/>
          </a:p>
          <a:p>
            <a:pPr algn="just"/>
            <a:r>
              <a:rPr lang="en-US" altLang="en-US" sz="2400">
                <a:latin typeface="Times New Roman" panose="02020603050405020304" pitchFamily="18" charset="0"/>
                <a:cs typeface="Times New Roman" panose="02020603050405020304" pitchFamily="18" charset="0"/>
              </a:rPr>
              <a:t>Components relinquish control over the computation performed by the system. </a:t>
            </a:r>
          </a:p>
          <a:p>
            <a:pPr algn="just"/>
            <a:r>
              <a:rPr lang="en-US" altLang="en-US" sz="2400">
                <a:latin typeface="Times New Roman" panose="02020603050405020304" pitchFamily="18" charset="0"/>
                <a:cs typeface="Times New Roman" panose="02020603050405020304" pitchFamily="18" charset="0"/>
              </a:rPr>
              <a:t>Global performance and resource management can become artificial issues.  </a:t>
            </a:r>
          </a:p>
          <a:p>
            <a:endParaRPr lang="en-US" altLang="en-US" sz="2400"/>
          </a:p>
        </p:txBody>
      </p:sp>
      <p:sp>
        <p:nvSpPr>
          <p:cNvPr id="52228" name="Date Placeholder 3">
            <a:extLst>
              <a:ext uri="{FF2B5EF4-FFF2-40B4-BE49-F238E27FC236}">
                <a16:creationId xmlns:a16="http://schemas.microsoft.com/office/drawing/2014/main" id="{71F34498-558D-4155-BED7-AB7AD5109DE1}"/>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52229" name="Footer Placeholder 4">
            <a:extLst>
              <a:ext uri="{FF2B5EF4-FFF2-40B4-BE49-F238E27FC236}">
                <a16:creationId xmlns:a16="http://schemas.microsoft.com/office/drawing/2014/main" id="{AE55B09D-C3BA-4CFE-83AE-D1EAF675E716}"/>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52230" name="Slide Number Placeholder 5">
            <a:extLst>
              <a:ext uri="{FF2B5EF4-FFF2-40B4-BE49-F238E27FC236}">
                <a16:creationId xmlns:a16="http://schemas.microsoft.com/office/drawing/2014/main" id="{8A2926A7-572F-4ABC-B3F8-6047E0CB625A}"/>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665F4E60-A6B5-439C-8F97-139703A311EC}" type="slidenum">
              <a:rPr lang="en-US" altLang="en-US" sz="1400"/>
              <a:pPr algn="r" eaLnBrk="1" hangingPunct="1"/>
              <a:t>50</a:t>
            </a:fld>
            <a:endParaRPr lang="en-US" altLang="en-US" sz="1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CA094044-5954-4B8E-A1AF-199E077FB92E}"/>
              </a:ext>
            </a:extLst>
          </p:cNvPr>
          <p:cNvSpPr>
            <a:spLocks noGrp="1"/>
          </p:cNvSpPr>
          <p:nvPr>
            <p:ph type="title" idx="4294967295"/>
          </p:nvPr>
        </p:nvSpPr>
        <p:spPr>
          <a:xfrm>
            <a:off x="0" y="274638"/>
            <a:ext cx="8229600" cy="1143000"/>
          </a:xfrm>
        </p:spPr>
        <p:txBody>
          <a:bodyPr/>
          <a:lstStyle/>
          <a:p>
            <a:r>
              <a:rPr lang="en-US" altLang="en-US" sz="3600" b="1"/>
              <a:t>LAYERED SYSTEMS</a:t>
            </a:r>
            <a:endParaRPr lang="en-US" altLang="en-US" sz="3600"/>
          </a:p>
        </p:txBody>
      </p:sp>
      <p:sp>
        <p:nvSpPr>
          <p:cNvPr id="53251" name="Content Placeholder 2">
            <a:extLst>
              <a:ext uri="{FF2B5EF4-FFF2-40B4-BE49-F238E27FC236}">
                <a16:creationId xmlns:a16="http://schemas.microsoft.com/office/drawing/2014/main" id="{3D764AC1-CAE7-4B90-AF33-CD852663EAD0}"/>
              </a:ext>
            </a:extLst>
          </p:cNvPr>
          <p:cNvSpPr>
            <a:spLocks noGrp="1"/>
          </p:cNvSpPr>
          <p:nvPr>
            <p:ph idx="4294967295"/>
          </p:nvPr>
        </p:nvSpPr>
        <p:spPr>
          <a:xfrm>
            <a:off x="304800" y="1600200"/>
            <a:ext cx="7924800" cy="4267200"/>
          </a:xfrm>
        </p:spPr>
        <p:txBody>
          <a:bodyPr/>
          <a:lstStyle/>
          <a:p>
            <a:pPr>
              <a:buFontTx/>
              <a:buNone/>
            </a:pPr>
            <a:endParaRPr lang="en-US" altLang="en-US"/>
          </a:p>
          <a:p>
            <a:pPr algn="just"/>
            <a:r>
              <a:rPr lang="en-US" altLang="en-US" sz="2400">
                <a:latin typeface="Times New Roman" panose="02020603050405020304" pitchFamily="18" charset="0"/>
                <a:cs typeface="Times New Roman" panose="02020603050405020304" pitchFamily="18" charset="0"/>
              </a:rPr>
              <a:t>A layered system is organized hierarchically </a:t>
            </a:r>
          </a:p>
          <a:p>
            <a:pPr algn="just"/>
            <a:r>
              <a:rPr lang="en-US" altLang="en-US" sz="2400">
                <a:latin typeface="Times New Roman" panose="02020603050405020304" pitchFamily="18" charset="0"/>
                <a:cs typeface="Times New Roman" panose="02020603050405020304" pitchFamily="18" charset="0"/>
              </a:rPr>
              <a:t> Each layer provides service to the layer above it. </a:t>
            </a:r>
          </a:p>
          <a:p>
            <a:pPr algn="just"/>
            <a:r>
              <a:rPr lang="en-US" altLang="en-US" sz="2400">
                <a:latin typeface="Times New Roman" panose="02020603050405020304" pitchFamily="18" charset="0"/>
                <a:cs typeface="Times New Roman" panose="02020603050405020304" pitchFamily="18" charset="0"/>
              </a:rPr>
              <a:t> Inner layers are hidden from all except the adjacent layers. </a:t>
            </a:r>
          </a:p>
          <a:p>
            <a:pPr algn="just"/>
            <a:r>
              <a:rPr lang="en-US" altLang="en-US" sz="2400">
                <a:latin typeface="Times New Roman" panose="02020603050405020304" pitchFamily="18" charset="0"/>
                <a:cs typeface="Times New Roman" panose="02020603050405020304" pitchFamily="18" charset="0"/>
              </a:rPr>
              <a:t>Connectors are defined by the protocols that determine how layers interact each other. </a:t>
            </a:r>
          </a:p>
          <a:p>
            <a:pPr algn="just"/>
            <a:r>
              <a:rPr lang="en-US" altLang="en-US" sz="2400">
                <a:latin typeface="Times New Roman" panose="02020603050405020304" pitchFamily="18" charset="0"/>
                <a:cs typeface="Times New Roman" panose="02020603050405020304" pitchFamily="18" charset="0"/>
              </a:rPr>
              <a:t>Goal is to achieve qualities of </a:t>
            </a:r>
            <a:r>
              <a:rPr lang="en-US" altLang="en-US" sz="2400" b="1">
                <a:latin typeface="Times New Roman" panose="02020603050405020304" pitchFamily="18" charset="0"/>
                <a:cs typeface="Times New Roman" panose="02020603050405020304" pitchFamily="18" charset="0"/>
              </a:rPr>
              <a:t>modifiability and portability. </a:t>
            </a:r>
          </a:p>
          <a:p>
            <a:pPr>
              <a:buFontTx/>
              <a:buNone/>
            </a:pPr>
            <a:r>
              <a:rPr lang="en-US" altLang="en-US" sz="2400"/>
              <a:t>	</a:t>
            </a:r>
          </a:p>
          <a:p>
            <a:endParaRPr lang="en-US" altLang="en-US" sz="2400"/>
          </a:p>
        </p:txBody>
      </p:sp>
      <p:sp>
        <p:nvSpPr>
          <p:cNvPr id="53252" name="Date Placeholder 3">
            <a:extLst>
              <a:ext uri="{FF2B5EF4-FFF2-40B4-BE49-F238E27FC236}">
                <a16:creationId xmlns:a16="http://schemas.microsoft.com/office/drawing/2014/main" id="{95DDD53F-0B28-4DFA-8606-CFD3A6C372B2}"/>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53253" name="Footer Placeholder 4">
            <a:extLst>
              <a:ext uri="{FF2B5EF4-FFF2-40B4-BE49-F238E27FC236}">
                <a16:creationId xmlns:a16="http://schemas.microsoft.com/office/drawing/2014/main" id="{CCC0159A-C866-434B-96B0-9DBF81275A2A}"/>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53254" name="Slide Number Placeholder 5">
            <a:extLst>
              <a:ext uri="{FF2B5EF4-FFF2-40B4-BE49-F238E27FC236}">
                <a16:creationId xmlns:a16="http://schemas.microsoft.com/office/drawing/2014/main" id="{419B0B61-19D7-454E-B7B4-E72F5B445EB8}"/>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2D7E8CBF-B111-4734-8FF8-24D88E7220F7}" type="slidenum">
              <a:rPr lang="en-US" altLang="en-US" sz="1400"/>
              <a:pPr algn="r" eaLnBrk="1" hangingPunct="1"/>
              <a:t>51</a:t>
            </a:fld>
            <a:endParaRPr lang="en-US" altLang="en-US" sz="1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47544433-7EBA-41B6-B5FF-C0E22E5260BD}"/>
              </a:ext>
            </a:extLst>
          </p:cNvPr>
          <p:cNvSpPr>
            <a:spLocks noGrp="1"/>
          </p:cNvSpPr>
          <p:nvPr>
            <p:ph type="title" idx="4294967295"/>
          </p:nvPr>
        </p:nvSpPr>
        <p:spPr>
          <a:xfrm>
            <a:off x="0" y="274638"/>
            <a:ext cx="8229600" cy="1143000"/>
          </a:xfrm>
        </p:spPr>
        <p:txBody>
          <a:bodyPr/>
          <a:lstStyle/>
          <a:p>
            <a:r>
              <a:rPr lang="en-US" altLang="en-US" sz="3600" b="1"/>
              <a:t>LAYERED SYSTEMS</a:t>
            </a:r>
            <a:endParaRPr lang="en-US" altLang="en-US" sz="3600"/>
          </a:p>
        </p:txBody>
      </p:sp>
      <p:pic>
        <p:nvPicPr>
          <p:cNvPr id="54275" name="Picture 2">
            <a:extLst>
              <a:ext uri="{FF2B5EF4-FFF2-40B4-BE49-F238E27FC236}">
                <a16:creationId xmlns:a16="http://schemas.microsoft.com/office/drawing/2014/main" id="{14ABFB65-A1B4-4EC0-992E-690280EFB00B}"/>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838200" y="1676400"/>
            <a:ext cx="7315200" cy="4191000"/>
          </a:xfrm>
          <a:noFill/>
        </p:spPr>
      </p:pic>
      <p:sp>
        <p:nvSpPr>
          <p:cNvPr id="54276" name="Date Placeholder 3">
            <a:extLst>
              <a:ext uri="{FF2B5EF4-FFF2-40B4-BE49-F238E27FC236}">
                <a16:creationId xmlns:a16="http://schemas.microsoft.com/office/drawing/2014/main" id="{9AB5CB49-CD43-4EB6-855C-96C2473A3C93}"/>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54277" name="Footer Placeholder 4">
            <a:extLst>
              <a:ext uri="{FF2B5EF4-FFF2-40B4-BE49-F238E27FC236}">
                <a16:creationId xmlns:a16="http://schemas.microsoft.com/office/drawing/2014/main" id="{8FB2C230-EF4B-494D-B968-D66FE424A52A}"/>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54278" name="Slide Number Placeholder 5">
            <a:extLst>
              <a:ext uri="{FF2B5EF4-FFF2-40B4-BE49-F238E27FC236}">
                <a16:creationId xmlns:a16="http://schemas.microsoft.com/office/drawing/2014/main" id="{40941CB6-F7EE-459C-8ECF-6AE3F485A732}"/>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3EE219FD-1FA1-4083-A686-D19A9E620BDB}" type="slidenum">
              <a:rPr lang="en-US" altLang="en-US" sz="1400"/>
              <a:pPr algn="r" eaLnBrk="1" hangingPunct="1"/>
              <a:t>52</a:t>
            </a:fld>
            <a:endParaRPr lang="en-US" altLang="en-US" sz="1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2333CE1D-B2E2-457F-AABA-B99FA171AAE3}"/>
              </a:ext>
            </a:extLst>
          </p:cNvPr>
          <p:cNvSpPr>
            <a:spLocks noGrp="1"/>
          </p:cNvSpPr>
          <p:nvPr>
            <p:ph type="title" idx="4294967295"/>
          </p:nvPr>
        </p:nvSpPr>
        <p:spPr>
          <a:xfrm>
            <a:off x="0" y="274638"/>
            <a:ext cx="8229600" cy="1143000"/>
          </a:xfrm>
        </p:spPr>
        <p:txBody>
          <a:bodyPr>
            <a:normAutofit fontScale="90000"/>
          </a:bodyPr>
          <a:lstStyle/>
          <a:p>
            <a:pPr>
              <a:defRPr/>
            </a:pPr>
            <a:br>
              <a:rPr lang="en-US" b="1"/>
            </a:br>
            <a:r>
              <a:rPr lang="en-US" b="1"/>
              <a:t>Examples 	</a:t>
            </a:r>
            <a:br>
              <a:rPr lang="en-US" b="1"/>
            </a:br>
            <a:endParaRPr lang="en-US"/>
          </a:p>
        </p:txBody>
      </p:sp>
      <p:sp>
        <p:nvSpPr>
          <p:cNvPr id="55299" name="Content Placeholder 2">
            <a:extLst>
              <a:ext uri="{FF2B5EF4-FFF2-40B4-BE49-F238E27FC236}">
                <a16:creationId xmlns:a16="http://schemas.microsoft.com/office/drawing/2014/main" id="{07CF2B0A-B7FB-4C6D-A175-CC07F1ED11A8}"/>
              </a:ext>
            </a:extLst>
          </p:cNvPr>
          <p:cNvSpPr>
            <a:spLocks noGrp="1"/>
          </p:cNvSpPr>
          <p:nvPr>
            <p:ph idx="4294967295"/>
          </p:nvPr>
        </p:nvSpPr>
        <p:spPr>
          <a:xfrm>
            <a:off x="762000" y="1600200"/>
            <a:ext cx="7467600" cy="3505200"/>
          </a:xfrm>
        </p:spPr>
        <p:txBody>
          <a:bodyPr/>
          <a:lstStyle/>
          <a:p>
            <a:pPr>
              <a:buFontTx/>
              <a:buNone/>
            </a:pPr>
            <a:endParaRPr lang="en-US" altLang="en-US">
              <a:latin typeface="Times New Roman" panose="02020603050405020304" pitchFamily="18" charset="0"/>
              <a:cs typeface="Times New Roman" panose="02020603050405020304" pitchFamily="18" charset="0"/>
            </a:endParaRPr>
          </a:p>
          <a:p>
            <a:r>
              <a:rPr lang="en-US" altLang="en-US" sz="2400">
                <a:latin typeface="Times New Roman" panose="02020603050405020304" pitchFamily="18" charset="0"/>
                <a:cs typeface="Times New Roman" panose="02020603050405020304" pitchFamily="18" charset="0"/>
              </a:rPr>
              <a:t>Layered communication protocol </a:t>
            </a:r>
          </a:p>
          <a:p>
            <a:r>
              <a:rPr lang="en-US" altLang="en-US" sz="2400">
                <a:latin typeface="Times New Roman" panose="02020603050405020304" pitchFamily="18" charset="0"/>
                <a:cs typeface="Times New Roman" panose="02020603050405020304" pitchFamily="18" charset="0"/>
              </a:rPr>
              <a:t> Operating systems </a:t>
            </a:r>
          </a:p>
          <a:p>
            <a:r>
              <a:rPr lang="en-US" altLang="en-US" sz="2400">
                <a:latin typeface="Times New Roman" panose="02020603050405020304" pitchFamily="18" charset="0"/>
                <a:cs typeface="Times New Roman" panose="02020603050405020304" pitchFamily="18" charset="0"/>
              </a:rPr>
              <a:t> Database systems </a:t>
            </a:r>
          </a:p>
          <a:p>
            <a:pPr>
              <a:buFontTx/>
              <a:buNone/>
            </a:pPr>
            <a:r>
              <a:rPr lang="en-US" altLang="en-US" sz="2800"/>
              <a:t>	</a:t>
            </a:r>
          </a:p>
        </p:txBody>
      </p:sp>
      <p:sp>
        <p:nvSpPr>
          <p:cNvPr id="55300" name="Date Placeholder 3">
            <a:extLst>
              <a:ext uri="{FF2B5EF4-FFF2-40B4-BE49-F238E27FC236}">
                <a16:creationId xmlns:a16="http://schemas.microsoft.com/office/drawing/2014/main" id="{33E4C66D-62FD-433F-80AB-FBA9F96C5CBC}"/>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55301" name="Footer Placeholder 4">
            <a:extLst>
              <a:ext uri="{FF2B5EF4-FFF2-40B4-BE49-F238E27FC236}">
                <a16:creationId xmlns:a16="http://schemas.microsoft.com/office/drawing/2014/main" id="{CB0EF485-4DF3-4160-8F20-B1E4D182D066}"/>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55302" name="Slide Number Placeholder 5">
            <a:extLst>
              <a:ext uri="{FF2B5EF4-FFF2-40B4-BE49-F238E27FC236}">
                <a16:creationId xmlns:a16="http://schemas.microsoft.com/office/drawing/2014/main" id="{7B45F3E7-3079-4C2C-BC1A-F627212526FB}"/>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DEB9A939-EAA8-4924-9D55-986C8C71D183}" type="slidenum">
              <a:rPr lang="en-US" altLang="en-US" sz="1400"/>
              <a:pPr algn="r" eaLnBrk="1" hangingPunct="1"/>
              <a:t>53</a:t>
            </a:fld>
            <a:endParaRPr lang="en-US" altLang="en-US" sz="1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72758DE4-F10A-4D68-925B-2798BE57CD2C}"/>
              </a:ext>
            </a:extLst>
          </p:cNvPr>
          <p:cNvSpPr>
            <a:spLocks noGrp="1"/>
          </p:cNvSpPr>
          <p:nvPr>
            <p:ph type="title" idx="4294967295"/>
          </p:nvPr>
        </p:nvSpPr>
        <p:spPr>
          <a:xfrm>
            <a:off x="0" y="274638"/>
            <a:ext cx="8229600" cy="1143000"/>
          </a:xfrm>
        </p:spPr>
        <p:txBody>
          <a:bodyPr/>
          <a:lstStyle/>
          <a:p>
            <a:r>
              <a:rPr lang="en-US" altLang="en-US" b="1"/>
              <a:t>Advantages</a:t>
            </a:r>
            <a:endParaRPr lang="en-US" altLang="en-US"/>
          </a:p>
        </p:txBody>
      </p:sp>
      <p:sp>
        <p:nvSpPr>
          <p:cNvPr id="56323" name="Content Placeholder 2">
            <a:extLst>
              <a:ext uri="{FF2B5EF4-FFF2-40B4-BE49-F238E27FC236}">
                <a16:creationId xmlns:a16="http://schemas.microsoft.com/office/drawing/2014/main" id="{1F67B05A-C33C-451F-B903-4651CF2C46C4}"/>
              </a:ext>
            </a:extLst>
          </p:cNvPr>
          <p:cNvSpPr>
            <a:spLocks noGrp="1"/>
          </p:cNvSpPr>
          <p:nvPr>
            <p:ph idx="4294967295"/>
          </p:nvPr>
        </p:nvSpPr>
        <p:spPr>
          <a:xfrm>
            <a:off x="381000" y="1143000"/>
            <a:ext cx="7848600" cy="5029200"/>
          </a:xfrm>
        </p:spPr>
        <p:txBody>
          <a:bodyPr/>
          <a:lstStyle/>
          <a:p>
            <a:endParaRPr lang="en-US" altLang="en-US"/>
          </a:p>
          <a:p>
            <a:pPr algn="just"/>
            <a:r>
              <a:rPr lang="en-US" altLang="en-US" sz="2400">
                <a:latin typeface="Times New Roman" panose="02020603050405020304" pitchFamily="18" charset="0"/>
                <a:cs typeface="Times New Roman" panose="02020603050405020304" pitchFamily="18" charset="0"/>
              </a:rPr>
              <a:t>They support designs based on increasing levels abstraction. </a:t>
            </a:r>
          </a:p>
          <a:p>
            <a:pPr algn="just"/>
            <a:r>
              <a:rPr lang="en-US" altLang="en-US" sz="2400">
                <a:latin typeface="Times New Roman" panose="02020603050405020304" pitchFamily="18" charset="0"/>
                <a:cs typeface="Times New Roman" panose="02020603050405020304" pitchFamily="18" charset="0"/>
              </a:rPr>
              <a:t>Allows implementers to partition a complex problem into a sequence of incremental steps. </a:t>
            </a:r>
          </a:p>
          <a:p>
            <a:pPr algn="just"/>
            <a:r>
              <a:rPr lang="en-US" altLang="en-US" sz="2400">
                <a:latin typeface="Times New Roman" panose="02020603050405020304" pitchFamily="18" charset="0"/>
                <a:cs typeface="Times New Roman" panose="02020603050405020304" pitchFamily="18" charset="0"/>
              </a:rPr>
              <a:t>They support enhancement </a:t>
            </a:r>
          </a:p>
          <a:p>
            <a:pPr algn="just"/>
            <a:r>
              <a:rPr lang="en-US" altLang="en-US" sz="2400">
                <a:latin typeface="Times New Roman" panose="02020603050405020304" pitchFamily="18" charset="0"/>
                <a:cs typeface="Times New Roman" panose="02020603050405020304" pitchFamily="18" charset="0"/>
              </a:rPr>
              <a:t>They support reuse. </a:t>
            </a:r>
          </a:p>
          <a:p>
            <a:pPr>
              <a:buFontTx/>
              <a:buNone/>
            </a:pPr>
            <a:endParaRPr lang="en-US" altLang="en-US" sz="2800"/>
          </a:p>
        </p:txBody>
      </p:sp>
      <p:sp>
        <p:nvSpPr>
          <p:cNvPr id="56324" name="Date Placeholder 3">
            <a:extLst>
              <a:ext uri="{FF2B5EF4-FFF2-40B4-BE49-F238E27FC236}">
                <a16:creationId xmlns:a16="http://schemas.microsoft.com/office/drawing/2014/main" id="{0D182117-0204-4BA0-9C0A-D5F5C877C345}"/>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56325" name="Footer Placeholder 4">
            <a:extLst>
              <a:ext uri="{FF2B5EF4-FFF2-40B4-BE49-F238E27FC236}">
                <a16:creationId xmlns:a16="http://schemas.microsoft.com/office/drawing/2014/main" id="{58028E4C-0712-44EE-992A-627834CA248C}"/>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56326" name="Slide Number Placeholder 5">
            <a:extLst>
              <a:ext uri="{FF2B5EF4-FFF2-40B4-BE49-F238E27FC236}">
                <a16:creationId xmlns:a16="http://schemas.microsoft.com/office/drawing/2014/main" id="{B804208B-B100-4755-876C-FD11EBB2FC02}"/>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E252C9F2-7883-4535-BB2C-6C9887EB13B3}" type="slidenum">
              <a:rPr lang="en-US" altLang="en-US" sz="1400"/>
              <a:pPr algn="r" eaLnBrk="1" hangingPunct="1"/>
              <a:t>54</a:t>
            </a:fld>
            <a:endParaRPr lang="en-US" altLang="en-US" sz="1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96474C8E-55CA-43BD-8164-0285947F29FC}"/>
              </a:ext>
            </a:extLst>
          </p:cNvPr>
          <p:cNvSpPr>
            <a:spLocks noGrp="1"/>
          </p:cNvSpPr>
          <p:nvPr>
            <p:ph type="title" idx="4294967295"/>
          </p:nvPr>
        </p:nvSpPr>
        <p:spPr>
          <a:xfrm>
            <a:off x="0" y="274638"/>
            <a:ext cx="8229600" cy="1143000"/>
          </a:xfrm>
        </p:spPr>
        <p:txBody>
          <a:bodyPr/>
          <a:lstStyle/>
          <a:p>
            <a:r>
              <a:rPr lang="en-US" altLang="en-US" b="1"/>
              <a:t>Disadvantages </a:t>
            </a:r>
            <a:endParaRPr lang="en-US" altLang="en-US"/>
          </a:p>
        </p:txBody>
      </p:sp>
      <p:sp>
        <p:nvSpPr>
          <p:cNvPr id="57347" name="Content Placeholder 2">
            <a:extLst>
              <a:ext uri="{FF2B5EF4-FFF2-40B4-BE49-F238E27FC236}">
                <a16:creationId xmlns:a16="http://schemas.microsoft.com/office/drawing/2014/main" id="{93C2CEAC-9957-43FE-A035-E9D13D05B096}"/>
              </a:ext>
            </a:extLst>
          </p:cNvPr>
          <p:cNvSpPr>
            <a:spLocks noGrp="1"/>
          </p:cNvSpPr>
          <p:nvPr>
            <p:ph idx="4294967295"/>
          </p:nvPr>
        </p:nvSpPr>
        <p:spPr>
          <a:xfrm>
            <a:off x="533400" y="914400"/>
            <a:ext cx="7696200" cy="4648200"/>
          </a:xfrm>
        </p:spPr>
        <p:txBody>
          <a:bodyPr/>
          <a:lstStyle/>
          <a:p>
            <a:endParaRPr lang="en-US" altLang="en-US"/>
          </a:p>
          <a:p>
            <a:pPr algn="just"/>
            <a:r>
              <a:rPr lang="en-US" altLang="en-US" sz="2400">
                <a:latin typeface="Times New Roman" panose="02020603050405020304" pitchFamily="18" charset="0"/>
                <a:cs typeface="Times New Roman" panose="02020603050405020304" pitchFamily="18" charset="0"/>
              </a:rPr>
              <a:t>Not easily all systems can be structures in a layered fashion. </a:t>
            </a:r>
          </a:p>
          <a:p>
            <a:pPr algn="just"/>
            <a:r>
              <a:rPr lang="en-US" altLang="en-US" sz="2400">
                <a:latin typeface="Times New Roman" panose="02020603050405020304" pitchFamily="18" charset="0"/>
                <a:cs typeface="Times New Roman" panose="02020603050405020304" pitchFamily="18" charset="0"/>
              </a:rPr>
              <a:t>Performance may require closer coupling between logically high-level functions and their lower-level implementations. </a:t>
            </a:r>
          </a:p>
          <a:p>
            <a:pPr algn="just"/>
            <a:r>
              <a:rPr lang="en-US" altLang="en-US" sz="2400">
                <a:latin typeface="Times New Roman" panose="02020603050405020304" pitchFamily="18" charset="0"/>
                <a:cs typeface="Times New Roman" panose="02020603050405020304" pitchFamily="18" charset="0"/>
              </a:rPr>
              <a:t> Difficulty to mapping existing protocols into the ISO framework as many of those protocols bridge several layers. </a:t>
            </a:r>
          </a:p>
          <a:p>
            <a:pPr algn="just"/>
            <a:r>
              <a:rPr lang="en-US" altLang="en-US" sz="2400">
                <a:latin typeface="Times New Roman" panose="02020603050405020304" pitchFamily="18" charset="0"/>
                <a:cs typeface="Times New Roman" panose="02020603050405020304" pitchFamily="18" charset="0"/>
              </a:rPr>
              <a:t>Layer bridging: functions is one layer may talk to other than its immediate neighbor</a:t>
            </a:r>
            <a:r>
              <a:rPr lang="en-US" altLang="en-US" sz="2800">
                <a:latin typeface="Times New Roman" panose="02020603050405020304" pitchFamily="18" charset="0"/>
                <a:cs typeface="Times New Roman" panose="02020603050405020304" pitchFamily="18" charset="0"/>
              </a:rPr>
              <a:t>.</a:t>
            </a:r>
          </a:p>
          <a:p>
            <a:pPr algn="just"/>
            <a:r>
              <a:rPr lang="en-US" altLang="en-US" sz="2800">
                <a:latin typeface="Times New Roman" panose="02020603050405020304" pitchFamily="18" charset="0"/>
                <a:cs typeface="Times New Roman" panose="02020603050405020304" pitchFamily="18" charset="0"/>
              </a:rPr>
              <a:t>Difficult to identify right level of abstraction</a:t>
            </a:r>
            <a:r>
              <a:rPr lang="en-US" altLang="en-US" sz="2800"/>
              <a:t>. </a:t>
            </a:r>
          </a:p>
        </p:txBody>
      </p:sp>
      <p:sp>
        <p:nvSpPr>
          <p:cNvPr id="57348" name="Date Placeholder 3">
            <a:extLst>
              <a:ext uri="{FF2B5EF4-FFF2-40B4-BE49-F238E27FC236}">
                <a16:creationId xmlns:a16="http://schemas.microsoft.com/office/drawing/2014/main" id="{690242FC-6814-4F01-98E1-872482DF9473}"/>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57349" name="Footer Placeholder 4">
            <a:extLst>
              <a:ext uri="{FF2B5EF4-FFF2-40B4-BE49-F238E27FC236}">
                <a16:creationId xmlns:a16="http://schemas.microsoft.com/office/drawing/2014/main" id="{B35F2D52-B228-4A6A-81FA-5D609D6834EB}"/>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57350" name="Slide Number Placeholder 5">
            <a:extLst>
              <a:ext uri="{FF2B5EF4-FFF2-40B4-BE49-F238E27FC236}">
                <a16:creationId xmlns:a16="http://schemas.microsoft.com/office/drawing/2014/main" id="{BC207870-BA55-4971-B7F8-2F7A987C82E5}"/>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B086D9CE-4ACA-423F-BAD3-98D3FF4A9FE3}" type="slidenum">
              <a:rPr lang="en-US" altLang="en-US" sz="1400"/>
              <a:pPr algn="r" eaLnBrk="1" hangingPunct="1"/>
              <a:t>55</a:t>
            </a:fld>
            <a:endParaRPr lang="en-US" altLang="en-US" sz="1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1AC9398E-F3FD-4E72-96A2-EC9C094AE7D1}"/>
              </a:ext>
            </a:extLst>
          </p:cNvPr>
          <p:cNvSpPr>
            <a:spLocks noGrp="1"/>
          </p:cNvSpPr>
          <p:nvPr>
            <p:ph type="title" idx="4294967295"/>
          </p:nvPr>
        </p:nvSpPr>
        <p:spPr>
          <a:xfrm>
            <a:off x="0" y="274638"/>
            <a:ext cx="8229600" cy="1143000"/>
          </a:xfrm>
        </p:spPr>
        <p:txBody>
          <a:bodyPr/>
          <a:lstStyle/>
          <a:p>
            <a:r>
              <a:rPr lang="en-US" altLang="en-US" sz="3600" b="1"/>
              <a:t>   REPOSITORIES</a:t>
            </a:r>
            <a:br>
              <a:rPr lang="en-US" altLang="en-US" sz="3600" b="1"/>
            </a:br>
            <a:r>
              <a:rPr lang="en-US" altLang="en-US" sz="2800"/>
              <a:t>[data centered architecture] </a:t>
            </a:r>
            <a:r>
              <a:rPr lang="en-US" altLang="en-US" sz="2800" b="1"/>
              <a:t> </a:t>
            </a:r>
            <a:endParaRPr lang="en-US" altLang="en-US" sz="2800"/>
          </a:p>
        </p:txBody>
      </p:sp>
      <p:sp>
        <p:nvSpPr>
          <p:cNvPr id="58371" name="Content Placeholder 2">
            <a:extLst>
              <a:ext uri="{FF2B5EF4-FFF2-40B4-BE49-F238E27FC236}">
                <a16:creationId xmlns:a16="http://schemas.microsoft.com/office/drawing/2014/main" id="{84B1FEA0-FE0C-442E-9F86-1ED6A2F903C0}"/>
              </a:ext>
            </a:extLst>
          </p:cNvPr>
          <p:cNvSpPr>
            <a:spLocks noGrp="1"/>
          </p:cNvSpPr>
          <p:nvPr>
            <p:ph idx="4294967295"/>
          </p:nvPr>
        </p:nvSpPr>
        <p:spPr>
          <a:xfrm>
            <a:off x="533400" y="1600200"/>
            <a:ext cx="7696200" cy="4267200"/>
          </a:xfrm>
        </p:spPr>
        <p:txBody>
          <a:bodyPr/>
          <a:lstStyle/>
          <a:p>
            <a:pPr algn="just"/>
            <a:r>
              <a:rPr lang="en-US" altLang="en-US" sz="2400"/>
              <a:t>Suitable for applications in which the central issue is   </a:t>
            </a:r>
            <a:r>
              <a:rPr lang="en-US" altLang="en-US" sz="2400" b="1"/>
              <a:t>establishing, augmenting, and maintaining a complex central body of information</a:t>
            </a:r>
          </a:p>
          <a:p>
            <a:pPr algn="just"/>
            <a:r>
              <a:rPr lang="en-US" altLang="en-US" sz="2400"/>
              <a:t>In this style, there are two kinds of components. </a:t>
            </a:r>
          </a:p>
          <a:p>
            <a:pPr algn="just">
              <a:buFontTx/>
              <a:buNone/>
            </a:pPr>
            <a:r>
              <a:rPr lang="en-US" altLang="en-US" sz="2400"/>
              <a:t>     i. Central data structure- represents current state. </a:t>
            </a:r>
          </a:p>
          <a:p>
            <a:pPr algn="just">
              <a:buFontTx/>
              <a:buNone/>
            </a:pPr>
            <a:r>
              <a:rPr lang="en-US" altLang="en-US" sz="2400"/>
              <a:t>     ii. Collection of independent components which operate on central data store. </a:t>
            </a:r>
          </a:p>
          <a:p>
            <a:pPr algn="just">
              <a:buFontTx/>
              <a:buNone/>
            </a:pPr>
            <a:r>
              <a:rPr lang="en-US" altLang="en-US" sz="2400"/>
              <a:t>         </a:t>
            </a:r>
          </a:p>
          <a:p>
            <a:pPr algn="just"/>
            <a:r>
              <a:rPr lang="en-US" altLang="en-US" sz="2400"/>
              <a:t>Ex: Active repository such as blackboard. </a:t>
            </a:r>
          </a:p>
          <a:p>
            <a:pPr algn="just">
              <a:buFontTx/>
              <a:buNone/>
            </a:pPr>
            <a:endParaRPr lang="en-US" altLang="en-US" sz="2400"/>
          </a:p>
        </p:txBody>
      </p:sp>
      <p:sp>
        <p:nvSpPr>
          <p:cNvPr id="58372" name="Date Placeholder 3">
            <a:extLst>
              <a:ext uri="{FF2B5EF4-FFF2-40B4-BE49-F238E27FC236}">
                <a16:creationId xmlns:a16="http://schemas.microsoft.com/office/drawing/2014/main" id="{6C6DA7A2-F1FB-4417-BD0C-775433CC3AE2}"/>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58373" name="Footer Placeholder 4">
            <a:extLst>
              <a:ext uri="{FF2B5EF4-FFF2-40B4-BE49-F238E27FC236}">
                <a16:creationId xmlns:a16="http://schemas.microsoft.com/office/drawing/2014/main" id="{A5E83E82-2147-4AF5-938C-44D82339E511}"/>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58374" name="Slide Number Placeholder 5">
            <a:extLst>
              <a:ext uri="{FF2B5EF4-FFF2-40B4-BE49-F238E27FC236}">
                <a16:creationId xmlns:a16="http://schemas.microsoft.com/office/drawing/2014/main" id="{A212C9AB-78A8-4CF0-972B-618DE5C58DE2}"/>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D94A5BFC-9208-48AC-97F7-13CF62293EDE}" type="slidenum">
              <a:rPr lang="en-US" altLang="en-US" sz="1400"/>
              <a:pPr algn="r" eaLnBrk="1" hangingPunct="1"/>
              <a:t>56</a:t>
            </a:fld>
            <a:endParaRPr lang="en-US" altLang="en-US" sz="1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EB3DCE45-6158-426C-AA56-54368654EA2A}"/>
              </a:ext>
            </a:extLst>
          </p:cNvPr>
          <p:cNvSpPr>
            <a:spLocks noGrp="1"/>
          </p:cNvSpPr>
          <p:nvPr>
            <p:ph type="title" idx="4294967295"/>
          </p:nvPr>
        </p:nvSpPr>
        <p:spPr>
          <a:xfrm>
            <a:off x="0" y="274638"/>
            <a:ext cx="8229600" cy="1143000"/>
          </a:xfrm>
        </p:spPr>
        <p:txBody>
          <a:bodyPr/>
          <a:lstStyle/>
          <a:p>
            <a:r>
              <a:rPr lang="en-US" altLang="en-US" sz="3600" b="1"/>
              <a:t>REPOSITORIES</a:t>
            </a:r>
            <a:r>
              <a:rPr lang="en-US" altLang="en-US" b="1"/>
              <a:t> </a:t>
            </a:r>
            <a:endParaRPr lang="en-US" altLang="en-US"/>
          </a:p>
        </p:txBody>
      </p:sp>
      <p:pic>
        <p:nvPicPr>
          <p:cNvPr id="59395" name="Picture 2">
            <a:extLst>
              <a:ext uri="{FF2B5EF4-FFF2-40B4-BE49-F238E27FC236}">
                <a16:creationId xmlns:a16="http://schemas.microsoft.com/office/drawing/2014/main" id="{C4398CC7-1823-4009-82B5-67BEBA3617A9}"/>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762000" y="1905000"/>
            <a:ext cx="6172200" cy="3886200"/>
          </a:xfrm>
          <a:noFill/>
        </p:spPr>
      </p:pic>
      <p:sp>
        <p:nvSpPr>
          <p:cNvPr id="59396" name="Date Placeholder 3">
            <a:extLst>
              <a:ext uri="{FF2B5EF4-FFF2-40B4-BE49-F238E27FC236}">
                <a16:creationId xmlns:a16="http://schemas.microsoft.com/office/drawing/2014/main" id="{C46771F5-36D0-4B22-8F8F-1267BA866EC5}"/>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59397" name="Footer Placeholder 4">
            <a:extLst>
              <a:ext uri="{FF2B5EF4-FFF2-40B4-BE49-F238E27FC236}">
                <a16:creationId xmlns:a16="http://schemas.microsoft.com/office/drawing/2014/main" id="{F0C3F720-2F82-452E-AD81-17A8FEF8C684}"/>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59398" name="Slide Number Placeholder 5">
            <a:extLst>
              <a:ext uri="{FF2B5EF4-FFF2-40B4-BE49-F238E27FC236}">
                <a16:creationId xmlns:a16="http://schemas.microsoft.com/office/drawing/2014/main" id="{DDE1DFB2-65FC-4569-8589-563FDE708A06}"/>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C4B5DC77-8E14-45D6-AF93-7C5F53EC1AA2}" type="slidenum">
              <a:rPr lang="en-US" altLang="en-US" sz="1400"/>
              <a:pPr algn="r" eaLnBrk="1" hangingPunct="1"/>
              <a:t>57</a:t>
            </a:fld>
            <a:endParaRPr lang="en-US" altLang="en-US" sz="1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560B331A-AEBB-401C-BF61-AA60DAF4477B}"/>
              </a:ext>
            </a:extLst>
          </p:cNvPr>
          <p:cNvSpPr>
            <a:spLocks noGrp="1"/>
          </p:cNvSpPr>
          <p:nvPr>
            <p:ph type="title" idx="4294967295"/>
          </p:nvPr>
        </p:nvSpPr>
        <p:spPr>
          <a:xfrm>
            <a:off x="0" y="274638"/>
            <a:ext cx="8229600" cy="1143000"/>
          </a:xfrm>
        </p:spPr>
        <p:txBody>
          <a:bodyPr/>
          <a:lstStyle/>
          <a:p>
            <a:r>
              <a:rPr lang="en-US" altLang="en-US" sz="3600" b="1"/>
              <a:t>REPOSITORIES</a:t>
            </a:r>
            <a:endParaRPr lang="en-US" altLang="en-US" sz="3600"/>
          </a:p>
        </p:txBody>
      </p:sp>
      <p:sp>
        <p:nvSpPr>
          <p:cNvPr id="60419" name="Content Placeholder 2">
            <a:extLst>
              <a:ext uri="{FF2B5EF4-FFF2-40B4-BE49-F238E27FC236}">
                <a16:creationId xmlns:a16="http://schemas.microsoft.com/office/drawing/2014/main" id="{512C759D-5A08-44C6-871F-7C6B925F6523}"/>
              </a:ext>
            </a:extLst>
          </p:cNvPr>
          <p:cNvSpPr>
            <a:spLocks noGrp="1"/>
          </p:cNvSpPr>
          <p:nvPr>
            <p:ph idx="4294967295"/>
          </p:nvPr>
        </p:nvSpPr>
        <p:spPr>
          <a:xfrm>
            <a:off x="609600" y="1600200"/>
            <a:ext cx="7620000" cy="4525963"/>
          </a:xfrm>
        </p:spPr>
        <p:txBody>
          <a:bodyPr/>
          <a:lstStyle/>
          <a:p>
            <a:pPr>
              <a:buFont typeface="Wingdings" panose="05000000000000000000" pitchFamily="2" charset="2"/>
              <a:buChar char="q"/>
            </a:pPr>
            <a:r>
              <a:rPr lang="en-US" altLang="en-US" sz="2000" b="1"/>
              <a:t> </a:t>
            </a:r>
            <a:r>
              <a:rPr lang="en-US" altLang="en-US" sz="2400" b="1"/>
              <a:t>The knowledge sources:</a:t>
            </a:r>
          </a:p>
          <a:p>
            <a:pPr algn="just"/>
            <a:r>
              <a:rPr lang="en-US" altLang="en-US" sz="2400"/>
              <a:t>separate, independent parcels of application dependent knowledge. </a:t>
            </a:r>
          </a:p>
          <a:p>
            <a:pPr algn="just"/>
            <a:r>
              <a:rPr lang="en-US" altLang="en-US" sz="2400"/>
              <a:t>Interaction among knowledge sources takes place solely through the blackboard.</a:t>
            </a:r>
          </a:p>
          <a:p>
            <a:pPr>
              <a:buFont typeface="Wingdings" panose="05000000000000000000" pitchFamily="2" charset="2"/>
              <a:buChar char="q"/>
            </a:pPr>
            <a:r>
              <a:rPr lang="en-US" altLang="en-US" sz="2400" b="1"/>
              <a:t>The blackboard data structure: </a:t>
            </a:r>
          </a:p>
          <a:p>
            <a:pPr algn="just"/>
            <a:r>
              <a:rPr lang="en-US" altLang="en-US" sz="2400"/>
              <a:t>Problem-solving state data, organized into an application-  dependent hierarchy. </a:t>
            </a:r>
          </a:p>
          <a:p>
            <a:pPr algn="just"/>
            <a:r>
              <a:rPr lang="en-US" altLang="en-US" sz="2400"/>
              <a:t> Knowledge sources make changes to the blackboard that lead incrementally to a solution to the problem.</a:t>
            </a:r>
          </a:p>
        </p:txBody>
      </p:sp>
      <p:sp>
        <p:nvSpPr>
          <p:cNvPr id="60420" name="Date Placeholder 3">
            <a:extLst>
              <a:ext uri="{FF2B5EF4-FFF2-40B4-BE49-F238E27FC236}">
                <a16:creationId xmlns:a16="http://schemas.microsoft.com/office/drawing/2014/main" id="{F3FB39D1-9D0C-49C8-8CB3-C8741AF615C0}"/>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60421" name="Footer Placeholder 4">
            <a:extLst>
              <a:ext uri="{FF2B5EF4-FFF2-40B4-BE49-F238E27FC236}">
                <a16:creationId xmlns:a16="http://schemas.microsoft.com/office/drawing/2014/main" id="{8FC70FE0-8388-40DF-BC92-7AFD1173EB69}"/>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60422" name="Slide Number Placeholder 5">
            <a:extLst>
              <a:ext uri="{FF2B5EF4-FFF2-40B4-BE49-F238E27FC236}">
                <a16:creationId xmlns:a16="http://schemas.microsoft.com/office/drawing/2014/main" id="{1BDF6938-C911-446A-A84F-2C2A8CEE2B5F}"/>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0DC9CE8A-4FEE-4529-8AB8-6DAEAA783C02}" type="slidenum">
              <a:rPr lang="en-US" altLang="en-US" sz="1400"/>
              <a:pPr algn="r" eaLnBrk="1" hangingPunct="1"/>
              <a:t>58</a:t>
            </a:fld>
            <a:endParaRPr lang="en-US" altLang="en-US" sz="1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399940BC-139A-4B2F-8ED3-A42B169FE756}"/>
              </a:ext>
            </a:extLst>
          </p:cNvPr>
          <p:cNvSpPr>
            <a:spLocks noGrp="1"/>
          </p:cNvSpPr>
          <p:nvPr>
            <p:ph type="title" idx="4294967295"/>
          </p:nvPr>
        </p:nvSpPr>
        <p:spPr>
          <a:xfrm>
            <a:off x="0" y="274638"/>
            <a:ext cx="8229600" cy="1143000"/>
          </a:xfrm>
        </p:spPr>
        <p:txBody>
          <a:bodyPr/>
          <a:lstStyle/>
          <a:p>
            <a:r>
              <a:rPr lang="en-US" altLang="en-US" sz="4000" b="1"/>
              <a:t>REPOSITORIES</a:t>
            </a:r>
            <a:endParaRPr lang="en-US" altLang="en-US" sz="4000"/>
          </a:p>
        </p:txBody>
      </p:sp>
      <p:sp>
        <p:nvSpPr>
          <p:cNvPr id="61443" name="Content Placeholder 2">
            <a:extLst>
              <a:ext uri="{FF2B5EF4-FFF2-40B4-BE49-F238E27FC236}">
                <a16:creationId xmlns:a16="http://schemas.microsoft.com/office/drawing/2014/main" id="{4E38AE45-09A2-4659-BA2D-EB38CD3793E8}"/>
              </a:ext>
            </a:extLst>
          </p:cNvPr>
          <p:cNvSpPr>
            <a:spLocks noGrp="1"/>
          </p:cNvSpPr>
          <p:nvPr>
            <p:ph idx="4294967295"/>
          </p:nvPr>
        </p:nvSpPr>
        <p:spPr>
          <a:xfrm>
            <a:off x="533400" y="1600200"/>
            <a:ext cx="7696200" cy="4525963"/>
          </a:xfrm>
        </p:spPr>
        <p:txBody>
          <a:bodyPr/>
          <a:lstStyle/>
          <a:p>
            <a:pPr>
              <a:buFont typeface="Wingdings" panose="05000000000000000000" pitchFamily="2" charset="2"/>
              <a:buChar char="q"/>
            </a:pPr>
            <a:r>
              <a:rPr lang="en-US" altLang="en-US" sz="2400" b="1">
                <a:latin typeface="Times New Roman" panose="02020603050405020304" pitchFamily="18" charset="0"/>
                <a:cs typeface="Times New Roman" panose="02020603050405020304" pitchFamily="18" charset="0"/>
              </a:rPr>
              <a:t>Control: </a:t>
            </a:r>
          </a:p>
          <a:p>
            <a:pPr algn="just"/>
            <a:r>
              <a:rPr lang="en-US" altLang="en-US" sz="2400">
                <a:latin typeface="Times New Roman" panose="02020603050405020304" pitchFamily="18" charset="0"/>
                <a:cs typeface="Times New Roman" panose="02020603050405020304" pitchFamily="18" charset="0"/>
              </a:rPr>
              <a:t>Driven entirely by state of blackboard.</a:t>
            </a:r>
          </a:p>
          <a:p>
            <a:pPr algn="just"/>
            <a:r>
              <a:rPr lang="en-US" altLang="en-US" sz="2400">
                <a:latin typeface="Times New Roman" panose="02020603050405020304" pitchFamily="18" charset="0"/>
                <a:cs typeface="Times New Roman" panose="02020603050405020304" pitchFamily="18" charset="0"/>
              </a:rPr>
              <a:t>Invocation of a knowledge source (ks) is triggered by the state of blackboard. </a:t>
            </a:r>
          </a:p>
          <a:p>
            <a:pPr algn="just">
              <a:buFontTx/>
              <a:buNone/>
            </a:pPr>
            <a:r>
              <a:rPr lang="en-US" altLang="en-US" sz="2400" b="1">
                <a:latin typeface="Times New Roman" panose="02020603050405020304" pitchFamily="18" charset="0"/>
                <a:cs typeface="Times New Roman" panose="02020603050405020304" pitchFamily="18" charset="0"/>
              </a:rPr>
              <a:t>Application:</a:t>
            </a:r>
          </a:p>
          <a:p>
            <a:pPr algn="just"/>
            <a:r>
              <a:rPr lang="en-US" altLang="en-US" sz="2400">
                <a:latin typeface="Times New Roman" panose="02020603050405020304" pitchFamily="18" charset="0"/>
                <a:cs typeface="Times New Roman" panose="02020603050405020304" pitchFamily="18" charset="0"/>
              </a:rPr>
              <a:t>complex interpretations of signal processing, such as speech and pattern recognition.</a:t>
            </a:r>
            <a:endParaRPr lang="en-US" altLang="en-US" sz="2400" b="1">
              <a:latin typeface="Times New Roman" panose="02020603050405020304" pitchFamily="18" charset="0"/>
              <a:cs typeface="Times New Roman" panose="02020603050405020304" pitchFamily="18" charset="0"/>
            </a:endParaRPr>
          </a:p>
        </p:txBody>
      </p:sp>
      <p:sp>
        <p:nvSpPr>
          <p:cNvPr id="61444" name="Date Placeholder 3">
            <a:extLst>
              <a:ext uri="{FF2B5EF4-FFF2-40B4-BE49-F238E27FC236}">
                <a16:creationId xmlns:a16="http://schemas.microsoft.com/office/drawing/2014/main" id="{010B6ADB-2D74-4081-B701-90A8C33772B3}"/>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61445" name="Footer Placeholder 4">
            <a:extLst>
              <a:ext uri="{FF2B5EF4-FFF2-40B4-BE49-F238E27FC236}">
                <a16:creationId xmlns:a16="http://schemas.microsoft.com/office/drawing/2014/main" id="{215B0AC0-F7D2-40B4-A18F-D6F2C12EDB98}"/>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61446" name="Slide Number Placeholder 5">
            <a:extLst>
              <a:ext uri="{FF2B5EF4-FFF2-40B4-BE49-F238E27FC236}">
                <a16:creationId xmlns:a16="http://schemas.microsoft.com/office/drawing/2014/main" id="{AAD6F5AC-9869-4519-82B5-E9F73F7B180E}"/>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10909891-A994-49E6-86A8-9521B11FF9CE}" type="slidenum">
              <a:rPr lang="en-US" altLang="en-US" sz="1400"/>
              <a:pPr algn="r" eaLnBrk="1" hangingPunct="1"/>
              <a:t>59</a:t>
            </a:fld>
            <a:endParaRPr lang="en-US"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A80FE885-768E-44A6-9D3F-F9C9FF6505F4}"/>
              </a:ext>
            </a:extLst>
          </p:cNvPr>
          <p:cNvSpPr>
            <a:spLocks noGrp="1"/>
          </p:cNvSpPr>
          <p:nvPr>
            <p:ph type="title"/>
          </p:nvPr>
        </p:nvSpPr>
        <p:spPr/>
        <p:txBody>
          <a:bodyPr/>
          <a:lstStyle/>
          <a:p>
            <a:r>
              <a:rPr lang="en-US" altLang="en-US"/>
              <a:t> </a:t>
            </a:r>
            <a:endParaRPr lang="en-IN" altLang="en-US"/>
          </a:p>
        </p:txBody>
      </p:sp>
      <p:sp>
        <p:nvSpPr>
          <p:cNvPr id="7171" name="Date Placeholder 2">
            <a:extLst>
              <a:ext uri="{FF2B5EF4-FFF2-40B4-BE49-F238E27FC236}">
                <a16:creationId xmlns:a16="http://schemas.microsoft.com/office/drawing/2014/main" id="{989BAD11-727D-40C3-AC04-256B5004DD9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7172" name="Footer Placeholder 3">
            <a:extLst>
              <a:ext uri="{FF2B5EF4-FFF2-40B4-BE49-F238E27FC236}">
                <a16:creationId xmlns:a16="http://schemas.microsoft.com/office/drawing/2014/main" id="{571D3F33-DABC-435B-A696-C3572842BEA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sp>
        <p:nvSpPr>
          <p:cNvPr id="7173" name="Slide Number Placeholder 4">
            <a:extLst>
              <a:ext uri="{FF2B5EF4-FFF2-40B4-BE49-F238E27FC236}">
                <a16:creationId xmlns:a16="http://schemas.microsoft.com/office/drawing/2014/main" id="{1A69E274-EA15-4534-88FF-DE4189B6B9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7FFB4B-F339-4852-B10E-6F5A6424E13E}" type="slidenum">
              <a:rPr lang="en-US" altLang="en-US"/>
              <a:pPr eaLnBrk="1" hangingPunct="1"/>
              <a:t>6</a:t>
            </a:fld>
            <a:endParaRPr lang="en-US" altLang="en-US"/>
          </a:p>
        </p:txBody>
      </p:sp>
      <p:pic>
        <p:nvPicPr>
          <p:cNvPr id="7174" name="Picture 2">
            <a:extLst>
              <a:ext uri="{FF2B5EF4-FFF2-40B4-BE49-F238E27FC236}">
                <a16:creationId xmlns:a16="http://schemas.microsoft.com/office/drawing/2014/main" id="{688074FE-07B1-4C37-860F-1EA9D0AB12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8610600"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FDCC8CCF-C1FA-4C02-9D63-D21BBE185E04}"/>
              </a:ext>
            </a:extLst>
          </p:cNvPr>
          <p:cNvSpPr>
            <a:spLocks noGrp="1"/>
          </p:cNvSpPr>
          <p:nvPr>
            <p:ph type="title" idx="4294967295"/>
          </p:nvPr>
        </p:nvSpPr>
        <p:spPr>
          <a:xfrm>
            <a:off x="0" y="274638"/>
            <a:ext cx="8229600" cy="1143000"/>
          </a:xfrm>
        </p:spPr>
        <p:txBody>
          <a:bodyPr/>
          <a:lstStyle/>
          <a:p>
            <a:r>
              <a:rPr lang="en-US" altLang="en-US" sz="3200" b="1"/>
              <a:t>Blackboard</a:t>
            </a:r>
            <a:br>
              <a:rPr lang="en-US" altLang="en-US" sz="3200" b="1"/>
            </a:br>
            <a:r>
              <a:rPr lang="en-US" altLang="en-US" sz="3200" b="1"/>
              <a:t>Advantages and Disadvantages</a:t>
            </a:r>
          </a:p>
        </p:txBody>
      </p:sp>
      <p:sp>
        <p:nvSpPr>
          <p:cNvPr id="62467" name="Content Placeholder 2">
            <a:extLst>
              <a:ext uri="{FF2B5EF4-FFF2-40B4-BE49-F238E27FC236}">
                <a16:creationId xmlns:a16="http://schemas.microsoft.com/office/drawing/2014/main" id="{C8E7219F-56FF-45BF-BCAB-2F1729179340}"/>
              </a:ext>
            </a:extLst>
          </p:cNvPr>
          <p:cNvSpPr>
            <a:spLocks noGrp="1"/>
          </p:cNvSpPr>
          <p:nvPr>
            <p:ph idx="4294967295"/>
          </p:nvPr>
        </p:nvSpPr>
        <p:spPr>
          <a:xfrm>
            <a:off x="457200" y="1600200"/>
            <a:ext cx="7772400" cy="4525963"/>
          </a:xfrm>
        </p:spPr>
        <p:txBody>
          <a:bodyPr/>
          <a:lstStyle/>
          <a:p>
            <a:r>
              <a:rPr lang="en-US" altLang="en-US" sz="2800" b="1">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General style suitable for network-based applications, including network database servers</a:t>
            </a:r>
          </a:p>
          <a:p>
            <a:pPr>
              <a:buFontTx/>
              <a:buNone/>
            </a:pP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Disadvantages</a:t>
            </a:r>
          </a:p>
          <a:p>
            <a:pPr>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Blackboard becomes a bottleneck with too many clients</a:t>
            </a:r>
          </a:p>
        </p:txBody>
      </p:sp>
      <p:sp>
        <p:nvSpPr>
          <p:cNvPr id="62468" name="Date Placeholder 3">
            <a:extLst>
              <a:ext uri="{FF2B5EF4-FFF2-40B4-BE49-F238E27FC236}">
                <a16:creationId xmlns:a16="http://schemas.microsoft.com/office/drawing/2014/main" id="{7E934668-71F9-4368-AA1A-3725BCD0FB79}"/>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62469" name="Footer Placeholder 4">
            <a:extLst>
              <a:ext uri="{FF2B5EF4-FFF2-40B4-BE49-F238E27FC236}">
                <a16:creationId xmlns:a16="http://schemas.microsoft.com/office/drawing/2014/main" id="{A0B5C414-0DF8-4402-BDB4-17716F9A93B5}"/>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62470" name="Slide Number Placeholder 5">
            <a:extLst>
              <a:ext uri="{FF2B5EF4-FFF2-40B4-BE49-F238E27FC236}">
                <a16:creationId xmlns:a16="http://schemas.microsoft.com/office/drawing/2014/main" id="{3FC187F1-4FB7-4D48-B64C-6F8208835269}"/>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1B24404A-D9B4-4B9F-AB87-FB34CE867F50}" type="slidenum">
              <a:rPr lang="en-US" altLang="en-US" sz="1400"/>
              <a:pPr algn="r" eaLnBrk="1" hangingPunct="1"/>
              <a:t>60</a:t>
            </a:fld>
            <a:endParaRPr lang="en-US" altLang="en-US" sz="1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9AE9BAD9-7E9D-487D-B4A0-49421C168237}"/>
              </a:ext>
            </a:extLst>
          </p:cNvPr>
          <p:cNvSpPr>
            <a:spLocks noGrp="1"/>
          </p:cNvSpPr>
          <p:nvPr>
            <p:ph type="title" idx="4294967295"/>
          </p:nvPr>
        </p:nvSpPr>
        <p:spPr>
          <a:xfrm>
            <a:off x="0" y="274638"/>
            <a:ext cx="8229600" cy="1143000"/>
          </a:xfrm>
        </p:spPr>
        <p:txBody>
          <a:bodyPr/>
          <a:lstStyle/>
          <a:p>
            <a:r>
              <a:rPr lang="en-US" altLang="en-US" sz="3600" b="1"/>
              <a:t>INTERPRETERS</a:t>
            </a:r>
            <a:r>
              <a:rPr lang="en-US" altLang="en-US" b="1"/>
              <a:t> </a:t>
            </a:r>
            <a:endParaRPr lang="en-US" altLang="en-US"/>
          </a:p>
        </p:txBody>
      </p:sp>
      <p:sp>
        <p:nvSpPr>
          <p:cNvPr id="63491" name="Content Placeholder 2">
            <a:extLst>
              <a:ext uri="{FF2B5EF4-FFF2-40B4-BE49-F238E27FC236}">
                <a16:creationId xmlns:a16="http://schemas.microsoft.com/office/drawing/2014/main" id="{A7540DF2-56D8-4FAD-90E0-187AF477F9A3}"/>
              </a:ext>
            </a:extLst>
          </p:cNvPr>
          <p:cNvSpPr>
            <a:spLocks noGrp="1"/>
          </p:cNvSpPr>
          <p:nvPr>
            <p:ph idx="4294967295"/>
          </p:nvPr>
        </p:nvSpPr>
        <p:spPr>
          <a:xfrm>
            <a:off x="609600" y="1371600"/>
            <a:ext cx="7620000" cy="4525963"/>
          </a:xfrm>
        </p:spPr>
        <p:txBody>
          <a:bodyPr/>
          <a:lstStyle/>
          <a:p>
            <a:pPr algn="just">
              <a:buFontTx/>
              <a:buNone/>
            </a:pPr>
            <a:endParaRPr lang="en-US" altLang="en-US" sz="2400"/>
          </a:p>
          <a:p>
            <a:pPr algn="just"/>
            <a:r>
              <a:rPr lang="en-US" altLang="en-US" sz="2400"/>
              <a:t>Takes a program written in one language and interprets it to another language to execute a series of commands</a:t>
            </a:r>
          </a:p>
          <a:p>
            <a:pPr algn="just"/>
            <a:r>
              <a:rPr lang="en-US" altLang="en-US" sz="2400"/>
              <a:t>Suitable for applications in which the most appropriate language or machine for executing the solution is not directly available.</a:t>
            </a:r>
          </a:p>
          <a:p>
            <a:pPr algn="just"/>
            <a:r>
              <a:rPr lang="en-US" altLang="en-US" sz="2400"/>
              <a:t>translates programming language for the user without requiring user to know the language </a:t>
            </a:r>
          </a:p>
          <a:p>
            <a:pPr algn="just"/>
            <a:r>
              <a:rPr lang="en-US" altLang="en-US" sz="2400"/>
              <a:t>Interpreter allows for portability</a:t>
            </a:r>
          </a:p>
          <a:p>
            <a:pPr algn="just">
              <a:buFontTx/>
              <a:buNone/>
            </a:pPr>
            <a:endParaRPr lang="en-US" altLang="en-US" sz="2400"/>
          </a:p>
          <a:p>
            <a:pPr>
              <a:buFontTx/>
              <a:buNone/>
            </a:pPr>
            <a:endParaRPr lang="en-US" altLang="en-US"/>
          </a:p>
          <a:p>
            <a:endParaRPr lang="en-US" altLang="en-US"/>
          </a:p>
        </p:txBody>
      </p:sp>
      <p:sp>
        <p:nvSpPr>
          <p:cNvPr id="63492" name="Date Placeholder 3">
            <a:extLst>
              <a:ext uri="{FF2B5EF4-FFF2-40B4-BE49-F238E27FC236}">
                <a16:creationId xmlns:a16="http://schemas.microsoft.com/office/drawing/2014/main" id="{4DB4DF18-C748-44D1-9A5E-235175C686E7}"/>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63493" name="Footer Placeholder 4">
            <a:extLst>
              <a:ext uri="{FF2B5EF4-FFF2-40B4-BE49-F238E27FC236}">
                <a16:creationId xmlns:a16="http://schemas.microsoft.com/office/drawing/2014/main" id="{802804D7-44C5-41A2-A8C8-1B517B6A8933}"/>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63494" name="Slide Number Placeholder 5">
            <a:extLst>
              <a:ext uri="{FF2B5EF4-FFF2-40B4-BE49-F238E27FC236}">
                <a16:creationId xmlns:a16="http://schemas.microsoft.com/office/drawing/2014/main" id="{7EAD5C95-3EFC-40A5-8B48-4AD55441B587}"/>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AE3F7E0D-8778-49D2-81D8-4FFC14CD4409}" type="slidenum">
              <a:rPr lang="en-US" altLang="en-US" sz="1400"/>
              <a:pPr algn="r" eaLnBrk="1" hangingPunct="1"/>
              <a:t>61</a:t>
            </a:fld>
            <a:endParaRPr lang="en-US" altLang="en-US" sz="1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C553AC1E-6DDB-411F-9A0C-B9CC67A9F76F}"/>
              </a:ext>
            </a:extLst>
          </p:cNvPr>
          <p:cNvSpPr>
            <a:spLocks noGrp="1"/>
          </p:cNvSpPr>
          <p:nvPr>
            <p:ph type="title" idx="4294967295"/>
          </p:nvPr>
        </p:nvSpPr>
        <p:spPr>
          <a:xfrm>
            <a:off x="0" y="274638"/>
            <a:ext cx="8229600" cy="1143000"/>
          </a:xfrm>
        </p:spPr>
        <p:txBody>
          <a:bodyPr/>
          <a:lstStyle/>
          <a:p>
            <a:r>
              <a:rPr lang="en-US" altLang="en-US" sz="3600" b="1"/>
              <a:t>INTERPRETERS</a:t>
            </a:r>
            <a:endParaRPr lang="en-US" altLang="en-US" sz="3600"/>
          </a:p>
        </p:txBody>
      </p:sp>
      <p:sp>
        <p:nvSpPr>
          <p:cNvPr id="64515" name="Content Placeholder 2">
            <a:extLst>
              <a:ext uri="{FF2B5EF4-FFF2-40B4-BE49-F238E27FC236}">
                <a16:creationId xmlns:a16="http://schemas.microsoft.com/office/drawing/2014/main" id="{5C04D951-D85C-413E-BA8C-85A41E7B9629}"/>
              </a:ext>
            </a:extLst>
          </p:cNvPr>
          <p:cNvSpPr>
            <a:spLocks noGrp="1"/>
          </p:cNvSpPr>
          <p:nvPr>
            <p:ph idx="4294967295"/>
          </p:nvPr>
        </p:nvSpPr>
        <p:spPr>
          <a:xfrm>
            <a:off x="457200" y="1600200"/>
            <a:ext cx="7772400" cy="4525963"/>
          </a:xfrm>
        </p:spPr>
        <p:txBody>
          <a:bodyPr/>
          <a:lstStyle/>
          <a:p>
            <a:pPr algn="just"/>
            <a:r>
              <a:rPr lang="en-US" altLang="en-US" sz="2400"/>
              <a:t>Interpreter includes 4 components: </a:t>
            </a:r>
          </a:p>
          <a:p>
            <a:pPr algn="just">
              <a:buFontTx/>
              <a:buNone/>
            </a:pPr>
            <a:r>
              <a:rPr lang="en-US" altLang="en-US" sz="2400"/>
              <a:t>1. Interpretation engine: to do the work </a:t>
            </a:r>
          </a:p>
          <a:p>
            <a:pPr algn="just">
              <a:buFontTx/>
              <a:buNone/>
            </a:pPr>
            <a:r>
              <a:rPr lang="en-US" altLang="en-US" sz="2400"/>
              <a:t>2. Memory: that contains pseudo code to be interpreted. </a:t>
            </a:r>
          </a:p>
          <a:p>
            <a:pPr algn="just">
              <a:buFontTx/>
              <a:buNone/>
            </a:pPr>
            <a:r>
              <a:rPr lang="en-US" altLang="en-US" sz="2400"/>
              <a:t>3. Representation of control state of interpretation engine </a:t>
            </a:r>
          </a:p>
          <a:p>
            <a:pPr algn="just">
              <a:buFontTx/>
              <a:buNone/>
            </a:pPr>
            <a:r>
              <a:rPr lang="en-US" altLang="en-US" sz="2400"/>
              <a:t>4. Representation of current state of the program being simulated. </a:t>
            </a:r>
          </a:p>
          <a:p>
            <a:pPr>
              <a:buFontTx/>
              <a:buNone/>
            </a:pPr>
            <a:r>
              <a:rPr lang="en-US" altLang="en-US" sz="2800"/>
              <a:t>	</a:t>
            </a:r>
          </a:p>
          <a:p>
            <a:pPr>
              <a:buFontTx/>
              <a:buNone/>
            </a:pPr>
            <a:endParaRPr lang="en-US" altLang="en-US"/>
          </a:p>
        </p:txBody>
      </p:sp>
      <p:sp>
        <p:nvSpPr>
          <p:cNvPr id="64516" name="Date Placeholder 3">
            <a:extLst>
              <a:ext uri="{FF2B5EF4-FFF2-40B4-BE49-F238E27FC236}">
                <a16:creationId xmlns:a16="http://schemas.microsoft.com/office/drawing/2014/main" id="{351BCAE0-98B7-4031-906B-760E500F277F}"/>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64517" name="Footer Placeholder 4">
            <a:extLst>
              <a:ext uri="{FF2B5EF4-FFF2-40B4-BE49-F238E27FC236}">
                <a16:creationId xmlns:a16="http://schemas.microsoft.com/office/drawing/2014/main" id="{74A7915A-B801-4A83-AE69-B5AE68F6FCDE}"/>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64518" name="Slide Number Placeholder 5">
            <a:extLst>
              <a:ext uri="{FF2B5EF4-FFF2-40B4-BE49-F238E27FC236}">
                <a16:creationId xmlns:a16="http://schemas.microsoft.com/office/drawing/2014/main" id="{89B6F13F-B8CD-4CA1-A163-F58081B8EB33}"/>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DFE2E21C-8956-4925-86E1-33DD994540FE}" type="slidenum">
              <a:rPr lang="en-US" altLang="en-US" sz="1400"/>
              <a:pPr algn="r" eaLnBrk="1" hangingPunct="1"/>
              <a:t>62</a:t>
            </a:fld>
            <a:endParaRPr lang="en-US" altLang="en-US" sz="1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E52F5C46-345F-451C-B356-2D6274AF7B60}"/>
              </a:ext>
            </a:extLst>
          </p:cNvPr>
          <p:cNvSpPr>
            <a:spLocks noGrp="1"/>
          </p:cNvSpPr>
          <p:nvPr>
            <p:ph type="title" idx="4294967295"/>
          </p:nvPr>
        </p:nvSpPr>
        <p:spPr>
          <a:xfrm>
            <a:off x="0" y="274638"/>
            <a:ext cx="8229600" cy="1143000"/>
          </a:xfrm>
        </p:spPr>
        <p:txBody>
          <a:bodyPr/>
          <a:lstStyle/>
          <a:p>
            <a:r>
              <a:rPr lang="en-US" altLang="en-US" sz="3600" b="1"/>
              <a:t>INTERPRETERS</a:t>
            </a:r>
            <a:endParaRPr lang="en-US" altLang="en-US" sz="3600"/>
          </a:p>
        </p:txBody>
      </p:sp>
      <p:pic>
        <p:nvPicPr>
          <p:cNvPr id="65539" name="Picture 2">
            <a:extLst>
              <a:ext uri="{FF2B5EF4-FFF2-40B4-BE49-F238E27FC236}">
                <a16:creationId xmlns:a16="http://schemas.microsoft.com/office/drawing/2014/main" id="{7C88243C-CF10-4EB2-9874-6B645F1D3AC7}"/>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762000" y="1916113"/>
            <a:ext cx="7696200" cy="4103687"/>
          </a:xfrm>
          <a:noFill/>
        </p:spPr>
      </p:pic>
      <p:sp>
        <p:nvSpPr>
          <p:cNvPr id="65540" name="Date Placeholder 3">
            <a:extLst>
              <a:ext uri="{FF2B5EF4-FFF2-40B4-BE49-F238E27FC236}">
                <a16:creationId xmlns:a16="http://schemas.microsoft.com/office/drawing/2014/main" id="{E2F30A15-4AD4-45FC-AAF6-4DD191AEB4D0}"/>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65541" name="Footer Placeholder 4">
            <a:extLst>
              <a:ext uri="{FF2B5EF4-FFF2-40B4-BE49-F238E27FC236}">
                <a16:creationId xmlns:a16="http://schemas.microsoft.com/office/drawing/2014/main" id="{6E391081-2984-4B46-AF1D-47E09D9F4B56}"/>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65542" name="Slide Number Placeholder 5">
            <a:extLst>
              <a:ext uri="{FF2B5EF4-FFF2-40B4-BE49-F238E27FC236}">
                <a16:creationId xmlns:a16="http://schemas.microsoft.com/office/drawing/2014/main" id="{E2EF6816-D818-4A27-A511-9A32E8BAF6ED}"/>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8653FBA3-404C-4623-A2BB-96F561DFA539}" type="slidenum">
              <a:rPr lang="en-US" altLang="en-US" sz="1400"/>
              <a:pPr algn="r" eaLnBrk="1" hangingPunct="1"/>
              <a:t>63</a:t>
            </a:fld>
            <a:endParaRPr lang="en-US" altLang="en-US" sz="1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12501A95-38C0-4153-8941-DFC4E0289197}"/>
              </a:ext>
            </a:extLst>
          </p:cNvPr>
          <p:cNvSpPr>
            <a:spLocks noGrp="1"/>
          </p:cNvSpPr>
          <p:nvPr>
            <p:ph type="title" idx="4294967295"/>
          </p:nvPr>
        </p:nvSpPr>
        <p:spPr>
          <a:xfrm>
            <a:off x="0" y="274638"/>
            <a:ext cx="8229600" cy="1143000"/>
          </a:xfrm>
        </p:spPr>
        <p:txBody>
          <a:bodyPr/>
          <a:lstStyle/>
          <a:p>
            <a:r>
              <a:rPr lang="en-US" altLang="en-US" sz="3600" b="1"/>
              <a:t>Interpreter Style Examples</a:t>
            </a:r>
          </a:p>
        </p:txBody>
      </p:sp>
      <p:sp>
        <p:nvSpPr>
          <p:cNvPr id="66563" name="Content Placeholder 2">
            <a:extLst>
              <a:ext uri="{FF2B5EF4-FFF2-40B4-BE49-F238E27FC236}">
                <a16:creationId xmlns:a16="http://schemas.microsoft.com/office/drawing/2014/main" id="{BEC11EC4-CDF3-4276-A40E-C4FF037D1A8A}"/>
              </a:ext>
            </a:extLst>
          </p:cNvPr>
          <p:cNvSpPr>
            <a:spLocks noGrp="1"/>
          </p:cNvSpPr>
          <p:nvPr>
            <p:ph idx="4294967295"/>
          </p:nvPr>
        </p:nvSpPr>
        <p:spPr>
          <a:xfrm>
            <a:off x="533400" y="1600200"/>
            <a:ext cx="7696200" cy="4525963"/>
          </a:xfrm>
        </p:spPr>
        <p:txBody>
          <a:bodyPr/>
          <a:lstStyle/>
          <a:p>
            <a:r>
              <a:rPr lang="en-US" altLang="en-US" sz="2400"/>
              <a:t>Programming Language Compilers:</a:t>
            </a:r>
          </a:p>
          <a:p>
            <a:pPr>
              <a:buFontTx/>
              <a:buNone/>
            </a:pPr>
            <a:r>
              <a:rPr lang="en-US" altLang="en-US" sz="2400"/>
              <a:t>– Java</a:t>
            </a:r>
          </a:p>
          <a:p>
            <a:pPr>
              <a:buFontTx/>
              <a:buNone/>
            </a:pPr>
            <a:r>
              <a:rPr lang="en-US" altLang="en-US" sz="2400"/>
              <a:t>Scripting Languages:</a:t>
            </a:r>
          </a:p>
          <a:p>
            <a:pPr>
              <a:buFontTx/>
              <a:buNone/>
            </a:pPr>
            <a:r>
              <a:rPr lang="en-US" altLang="en-US" sz="2400"/>
              <a:t>– Awk</a:t>
            </a:r>
          </a:p>
          <a:p>
            <a:pPr>
              <a:buFontTx/>
              <a:buNone/>
            </a:pPr>
            <a:r>
              <a:rPr lang="en-US" altLang="en-US" sz="2400"/>
              <a:t>– Perl</a:t>
            </a:r>
          </a:p>
        </p:txBody>
      </p:sp>
      <p:sp>
        <p:nvSpPr>
          <p:cNvPr id="66564" name="Date Placeholder 3">
            <a:extLst>
              <a:ext uri="{FF2B5EF4-FFF2-40B4-BE49-F238E27FC236}">
                <a16:creationId xmlns:a16="http://schemas.microsoft.com/office/drawing/2014/main" id="{163B06AE-5A54-4296-B2CD-9A8FDDF45BD9}"/>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66565" name="Footer Placeholder 4">
            <a:extLst>
              <a:ext uri="{FF2B5EF4-FFF2-40B4-BE49-F238E27FC236}">
                <a16:creationId xmlns:a16="http://schemas.microsoft.com/office/drawing/2014/main" id="{E63C2299-06F4-4974-9D65-90AE8599C4D5}"/>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66566" name="Slide Number Placeholder 5">
            <a:extLst>
              <a:ext uri="{FF2B5EF4-FFF2-40B4-BE49-F238E27FC236}">
                <a16:creationId xmlns:a16="http://schemas.microsoft.com/office/drawing/2014/main" id="{8CCE3F04-50A1-4160-BD26-53D79818E1F7}"/>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89B0DE13-7C2C-4870-B40E-C9746DD3B970}" type="slidenum">
              <a:rPr lang="en-US" altLang="en-US" sz="1400"/>
              <a:pPr algn="r" eaLnBrk="1" hangingPunct="1"/>
              <a:t>64</a:t>
            </a:fld>
            <a:endParaRPr lang="en-US" altLang="en-US" sz="1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9AB0F2DA-35E7-42E7-A509-6292CEE6C74B}"/>
              </a:ext>
            </a:extLst>
          </p:cNvPr>
          <p:cNvSpPr>
            <a:spLocks noGrp="1"/>
          </p:cNvSpPr>
          <p:nvPr>
            <p:ph type="title" idx="4294967295"/>
          </p:nvPr>
        </p:nvSpPr>
        <p:spPr>
          <a:xfrm>
            <a:off x="0" y="274638"/>
            <a:ext cx="8229600" cy="1143000"/>
          </a:xfrm>
        </p:spPr>
        <p:txBody>
          <a:bodyPr/>
          <a:lstStyle/>
          <a:p>
            <a:r>
              <a:rPr lang="en-US" altLang="en-US" sz="3200" b="1"/>
              <a:t>INTERPRETERS</a:t>
            </a:r>
            <a:endParaRPr lang="en-US" altLang="en-US" sz="3200"/>
          </a:p>
        </p:txBody>
      </p:sp>
      <p:sp>
        <p:nvSpPr>
          <p:cNvPr id="67587" name="Content Placeholder 2">
            <a:extLst>
              <a:ext uri="{FF2B5EF4-FFF2-40B4-BE49-F238E27FC236}">
                <a16:creationId xmlns:a16="http://schemas.microsoft.com/office/drawing/2014/main" id="{7EF419A9-37FD-4AAC-BE45-8B9D66A420D3}"/>
              </a:ext>
            </a:extLst>
          </p:cNvPr>
          <p:cNvSpPr>
            <a:spLocks noGrp="1"/>
          </p:cNvSpPr>
          <p:nvPr>
            <p:ph idx="4294967295"/>
          </p:nvPr>
        </p:nvSpPr>
        <p:spPr>
          <a:xfrm>
            <a:off x="838200" y="1600200"/>
            <a:ext cx="7391400" cy="4525963"/>
          </a:xfrm>
        </p:spPr>
        <p:txBody>
          <a:bodyPr/>
          <a:lstStyle/>
          <a:p>
            <a:r>
              <a:rPr lang="en-US" altLang="en-US" sz="2400" b="1"/>
              <a:t>Advantages: </a:t>
            </a:r>
          </a:p>
          <a:p>
            <a:r>
              <a:rPr lang="en-US" altLang="en-US" sz="2400"/>
              <a:t>Simulation of non-implemented hardware</a:t>
            </a:r>
          </a:p>
          <a:p>
            <a:r>
              <a:rPr lang="en-US" altLang="en-US" sz="2400"/>
              <a:t> Facilitates portability of application or languages across a variety of platforms</a:t>
            </a:r>
          </a:p>
          <a:p>
            <a:r>
              <a:rPr lang="en-US" altLang="en-US" sz="2400" b="1"/>
              <a:t>Disadvantages:</a:t>
            </a:r>
          </a:p>
          <a:p>
            <a:pPr>
              <a:buFontTx/>
              <a:buNone/>
            </a:pPr>
            <a:r>
              <a:rPr lang="en-US" altLang="en-US" sz="2400" b="1"/>
              <a:t>   </a:t>
            </a:r>
            <a:r>
              <a:rPr lang="en-US" altLang="en-US" sz="2400"/>
              <a:t>Performance cost because of additional computational involved. </a:t>
            </a:r>
          </a:p>
        </p:txBody>
      </p:sp>
      <p:sp>
        <p:nvSpPr>
          <p:cNvPr id="67588" name="Date Placeholder 3">
            <a:extLst>
              <a:ext uri="{FF2B5EF4-FFF2-40B4-BE49-F238E27FC236}">
                <a16:creationId xmlns:a16="http://schemas.microsoft.com/office/drawing/2014/main" id="{CD481BA1-186C-4AF5-AD42-30DED7DA1C0C}"/>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67589" name="Footer Placeholder 4">
            <a:extLst>
              <a:ext uri="{FF2B5EF4-FFF2-40B4-BE49-F238E27FC236}">
                <a16:creationId xmlns:a16="http://schemas.microsoft.com/office/drawing/2014/main" id="{51F66921-891B-4E02-8BA0-761B1649EFA4}"/>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67590" name="Slide Number Placeholder 5">
            <a:extLst>
              <a:ext uri="{FF2B5EF4-FFF2-40B4-BE49-F238E27FC236}">
                <a16:creationId xmlns:a16="http://schemas.microsoft.com/office/drawing/2014/main" id="{50A845D7-DD2A-49DC-B40B-E4D978B6AC26}"/>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448ECC00-F90F-49AF-8D15-37A7D2A0C95D}" type="slidenum">
              <a:rPr lang="en-US" altLang="en-US" sz="1400"/>
              <a:pPr algn="r" eaLnBrk="1" hangingPunct="1"/>
              <a:t>65</a:t>
            </a:fld>
            <a:endParaRPr lang="en-US" altLang="en-US" sz="1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CCAD099F-435C-4098-8D17-F8F637F99A0F}"/>
              </a:ext>
            </a:extLst>
          </p:cNvPr>
          <p:cNvSpPr>
            <a:spLocks noGrp="1"/>
          </p:cNvSpPr>
          <p:nvPr>
            <p:ph type="title" idx="4294967295"/>
          </p:nvPr>
        </p:nvSpPr>
        <p:spPr>
          <a:xfrm>
            <a:off x="0" y="274638"/>
            <a:ext cx="8229600" cy="1143000"/>
          </a:xfrm>
        </p:spPr>
        <p:txBody>
          <a:bodyPr/>
          <a:lstStyle/>
          <a:p>
            <a:r>
              <a:rPr lang="en-US" altLang="en-US" sz="3200" b="1"/>
              <a:t>PROCESS CONTROL STYLE</a:t>
            </a:r>
            <a:endParaRPr lang="en-US" altLang="en-US" sz="3200"/>
          </a:p>
        </p:txBody>
      </p:sp>
      <p:sp>
        <p:nvSpPr>
          <p:cNvPr id="68611" name="Content Placeholder 2">
            <a:extLst>
              <a:ext uri="{FF2B5EF4-FFF2-40B4-BE49-F238E27FC236}">
                <a16:creationId xmlns:a16="http://schemas.microsoft.com/office/drawing/2014/main" id="{6CB04B3F-BCB5-44B2-B446-8683E75EC806}"/>
              </a:ext>
            </a:extLst>
          </p:cNvPr>
          <p:cNvSpPr>
            <a:spLocks noGrp="1"/>
          </p:cNvSpPr>
          <p:nvPr>
            <p:ph idx="4294967295"/>
          </p:nvPr>
        </p:nvSpPr>
        <p:spPr>
          <a:xfrm>
            <a:off x="0" y="1600200"/>
            <a:ext cx="8229600" cy="4525963"/>
          </a:xfrm>
        </p:spPr>
        <p:txBody>
          <a:bodyPr/>
          <a:lstStyle/>
          <a:p>
            <a:r>
              <a:rPr lang="en-US" altLang="en-US" sz="2000"/>
              <a:t>Suitable for applications whose purpose is to maintain specified properties of the </a:t>
            </a:r>
            <a:r>
              <a:rPr lang="en-US" altLang="en-US" sz="2000" b="1"/>
              <a:t>outputs of the process </a:t>
            </a:r>
            <a:r>
              <a:rPr lang="en-US" altLang="en-US" sz="2000"/>
              <a:t>at (sufficiently near) given reference values .</a:t>
            </a:r>
          </a:p>
          <a:p>
            <a:r>
              <a:rPr lang="en-US" altLang="en-US" sz="2000"/>
              <a:t> Components:</a:t>
            </a:r>
          </a:p>
          <a:p>
            <a:pPr>
              <a:buFontTx/>
              <a:buNone/>
            </a:pPr>
            <a:r>
              <a:rPr lang="en-US" altLang="en-US" sz="2000"/>
              <a:t>     – Process Definition includes mechanisms for manipulating some</a:t>
            </a:r>
          </a:p>
          <a:p>
            <a:pPr>
              <a:buFontTx/>
              <a:buNone/>
            </a:pPr>
            <a:r>
              <a:rPr lang="en-US" altLang="en-US" sz="2000"/>
              <a:t>        input  variables</a:t>
            </a:r>
          </a:p>
          <a:p>
            <a:pPr>
              <a:buFontTx/>
              <a:buNone/>
            </a:pPr>
            <a:r>
              <a:rPr lang="en-US" altLang="en-US" sz="2000"/>
              <a:t>    – Control Algorithm for deciding how to manipulate process</a:t>
            </a:r>
          </a:p>
          <a:p>
            <a:pPr>
              <a:buFontTx/>
              <a:buNone/>
            </a:pPr>
            <a:r>
              <a:rPr lang="en-US" altLang="en-US" sz="2000"/>
              <a:t>        variables</a:t>
            </a:r>
          </a:p>
        </p:txBody>
      </p:sp>
      <p:sp>
        <p:nvSpPr>
          <p:cNvPr id="68612" name="Date Placeholder 3">
            <a:extLst>
              <a:ext uri="{FF2B5EF4-FFF2-40B4-BE49-F238E27FC236}">
                <a16:creationId xmlns:a16="http://schemas.microsoft.com/office/drawing/2014/main" id="{D02692E6-9DDA-412E-A9DA-BA9129C75C23}"/>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68613" name="Footer Placeholder 4">
            <a:extLst>
              <a:ext uri="{FF2B5EF4-FFF2-40B4-BE49-F238E27FC236}">
                <a16:creationId xmlns:a16="http://schemas.microsoft.com/office/drawing/2014/main" id="{2E5C0452-74F9-46A9-88BA-650D8C0FE4C0}"/>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68614" name="Slide Number Placeholder 5">
            <a:extLst>
              <a:ext uri="{FF2B5EF4-FFF2-40B4-BE49-F238E27FC236}">
                <a16:creationId xmlns:a16="http://schemas.microsoft.com/office/drawing/2014/main" id="{87C5AD78-74C6-4C7A-AFE7-7BA9723AF409}"/>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BACDC8DE-64BE-46A3-9413-A2A959F1FE12}" type="slidenum">
              <a:rPr lang="en-US" altLang="en-US" sz="1400"/>
              <a:pPr algn="r" eaLnBrk="1" hangingPunct="1"/>
              <a:t>66</a:t>
            </a:fld>
            <a:endParaRPr lang="en-US" altLang="en-US" sz="1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EBFF178A-7DD3-4746-966D-DDBD16B22C4B}"/>
              </a:ext>
            </a:extLst>
          </p:cNvPr>
          <p:cNvSpPr>
            <a:spLocks noGrp="1"/>
          </p:cNvSpPr>
          <p:nvPr>
            <p:ph type="title" idx="4294967295"/>
          </p:nvPr>
        </p:nvSpPr>
        <p:spPr>
          <a:xfrm>
            <a:off x="0" y="274638"/>
            <a:ext cx="8229600" cy="1143000"/>
          </a:xfrm>
        </p:spPr>
        <p:txBody>
          <a:bodyPr/>
          <a:lstStyle/>
          <a:p>
            <a:r>
              <a:rPr lang="en-US" altLang="en-US" sz="3600" b="1"/>
              <a:t>PROCESS CONTROL STYLE </a:t>
            </a:r>
          </a:p>
        </p:txBody>
      </p:sp>
      <p:sp>
        <p:nvSpPr>
          <p:cNvPr id="69635" name="Content Placeholder 2">
            <a:extLst>
              <a:ext uri="{FF2B5EF4-FFF2-40B4-BE49-F238E27FC236}">
                <a16:creationId xmlns:a16="http://schemas.microsoft.com/office/drawing/2014/main" id="{178B5046-CDAA-404E-97E4-5051E7E59547}"/>
              </a:ext>
            </a:extLst>
          </p:cNvPr>
          <p:cNvSpPr>
            <a:spLocks noGrp="1"/>
          </p:cNvSpPr>
          <p:nvPr>
            <p:ph idx="4294967295"/>
          </p:nvPr>
        </p:nvSpPr>
        <p:spPr>
          <a:xfrm>
            <a:off x="0" y="1600200"/>
            <a:ext cx="8229600" cy="4525963"/>
          </a:xfrm>
        </p:spPr>
        <p:txBody>
          <a:bodyPr/>
          <a:lstStyle/>
          <a:p>
            <a:pPr algn="just"/>
            <a:r>
              <a:rPr lang="en-US" altLang="en-US" sz="1800" b="1"/>
              <a:t>Variable of the process :</a:t>
            </a:r>
            <a:r>
              <a:rPr lang="en-US" altLang="en-US" sz="1800"/>
              <a:t>The value of measurable properties of system state(materials, equipment settings,etc)</a:t>
            </a:r>
          </a:p>
          <a:p>
            <a:pPr algn="just"/>
            <a:r>
              <a:rPr lang="en-US" altLang="en-US" sz="1800" b="1"/>
              <a:t>Controlled variable of the process: </a:t>
            </a:r>
            <a:r>
              <a:rPr lang="en-US" altLang="en-US" sz="1800"/>
              <a:t>Process variable that measure the output materials.</a:t>
            </a:r>
          </a:p>
          <a:p>
            <a:r>
              <a:rPr lang="en-US" altLang="en-US" sz="1800" b="1"/>
              <a:t>Process variable: </a:t>
            </a:r>
            <a:r>
              <a:rPr lang="en-US" altLang="en-US" sz="1800"/>
              <a:t>The properties of the input materials, intermediate products.</a:t>
            </a:r>
          </a:p>
          <a:p>
            <a:r>
              <a:rPr lang="en-US" altLang="en-US" sz="1800" b="1"/>
              <a:t>Manipulated variable</a:t>
            </a:r>
            <a:r>
              <a:rPr lang="en-US" altLang="en-US" sz="1800"/>
              <a:t>: Variable that are associated with things that can be changed by the </a:t>
            </a:r>
            <a:r>
              <a:rPr lang="en-US" altLang="en-US" sz="1800" b="1"/>
              <a:t>control system </a:t>
            </a:r>
            <a:r>
              <a:rPr lang="en-US" altLang="en-US" sz="1800"/>
              <a:t>in order  to regulate the process.</a:t>
            </a:r>
          </a:p>
          <a:p>
            <a:r>
              <a:rPr lang="en-US" altLang="en-US" sz="1800" b="1"/>
              <a:t>Set points</a:t>
            </a:r>
            <a:r>
              <a:rPr lang="en-US" altLang="en-US" sz="1800"/>
              <a:t>: The purpose of a control system is to maintain specified properties of the output of the process at given reference value. </a:t>
            </a:r>
          </a:p>
          <a:p>
            <a:pPr algn="just"/>
            <a:endParaRPr lang="en-US" altLang="en-US" sz="2000"/>
          </a:p>
          <a:p>
            <a:pPr>
              <a:buFontTx/>
              <a:buNone/>
            </a:pPr>
            <a:endParaRPr lang="en-US" altLang="en-US" sz="2000" b="1"/>
          </a:p>
        </p:txBody>
      </p:sp>
      <p:sp>
        <p:nvSpPr>
          <p:cNvPr id="69636" name="Date Placeholder 3">
            <a:extLst>
              <a:ext uri="{FF2B5EF4-FFF2-40B4-BE49-F238E27FC236}">
                <a16:creationId xmlns:a16="http://schemas.microsoft.com/office/drawing/2014/main" id="{AD6737FB-FB0B-4051-8B55-4060ED053C2D}"/>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69637" name="Footer Placeholder 4">
            <a:extLst>
              <a:ext uri="{FF2B5EF4-FFF2-40B4-BE49-F238E27FC236}">
                <a16:creationId xmlns:a16="http://schemas.microsoft.com/office/drawing/2014/main" id="{89780B80-276A-45BD-9C27-E3646970BAB5}"/>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69638" name="Slide Number Placeholder 5">
            <a:extLst>
              <a:ext uri="{FF2B5EF4-FFF2-40B4-BE49-F238E27FC236}">
                <a16:creationId xmlns:a16="http://schemas.microsoft.com/office/drawing/2014/main" id="{11363C0A-D778-46C1-BE25-F90ED510D1CC}"/>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B1FFDAB4-EDCF-445F-96CB-C2542C02D477}" type="slidenum">
              <a:rPr lang="en-US" altLang="en-US" sz="1400"/>
              <a:pPr algn="r" eaLnBrk="1" hangingPunct="1"/>
              <a:t>67</a:t>
            </a:fld>
            <a:endParaRPr lang="en-US" altLang="en-US" sz="1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C68E8A71-9913-43B4-9FC9-78E06E66C1E8}"/>
              </a:ext>
            </a:extLst>
          </p:cNvPr>
          <p:cNvSpPr>
            <a:spLocks noGrp="1"/>
          </p:cNvSpPr>
          <p:nvPr>
            <p:ph type="title" idx="4294967295"/>
          </p:nvPr>
        </p:nvSpPr>
        <p:spPr>
          <a:xfrm>
            <a:off x="0" y="274638"/>
            <a:ext cx="8229600" cy="1143000"/>
          </a:xfrm>
        </p:spPr>
        <p:txBody>
          <a:bodyPr/>
          <a:lstStyle/>
          <a:p>
            <a:r>
              <a:rPr lang="en-US" altLang="en-US" b="1"/>
              <a:t>open-loop temperature control </a:t>
            </a:r>
            <a:endParaRPr lang="en-US" altLang="en-US"/>
          </a:p>
        </p:txBody>
      </p:sp>
      <p:sp>
        <p:nvSpPr>
          <p:cNvPr id="70659" name="Content Placeholder 2">
            <a:extLst>
              <a:ext uri="{FF2B5EF4-FFF2-40B4-BE49-F238E27FC236}">
                <a16:creationId xmlns:a16="http://schemas.microsoft.com/office/drawing/2014/main" id="{2026FC08-0EB8-46A5-B489-FE811ADAB4D3}"/>
              </a:ext>
            </a:extLst>
          </p:cNvPr>
          <p:cNvSpPr>
            <a:spLocks noGrp="1"/>
          </p:cNvSpPr>
          <p:nvPr>
            <p:ph idx="4294967295"/>
          </p:nvPr>
        </p:nvSpPr>
        <p:spPr>
          <a:xfrm>
            <a:off x="0" y="1600200"/>
            <a:ext cx="8229600" cy="4525963"/>
          </a:xfrm>
        </p:spPr>
        <p:txBody>
          <a:bodyPr/>
          <a:lstStyle/>
          <a:p>
            <a:pPr algn="just"/>
            <a:r>
              <a:rPr lang="en-US" altLang="en-US" sz="2000" b="1"/>
              <a:t>Open loop System</a:t>
            </a:r>
            <a:r>
              <a:rPr lang="en-US" altLang="en-US" sz="2000"/>
              <a:t>: If the input materials are pure , if the process is fully defined and if the operations are completely repeatable ,the  process is fully, the process can run without surveillance.</a:t>
            </a:r>
          </a:p>
          <a:p>
            <a:endParaRPr lang="en-US" altLang="en-US" sz="2400"/>
          </a:p>
        </p:txBody>
      </p:sp>
      <p:sp>
        <p:nvSpPr>
          <p:cNvPr id="70660" name="Date Placeholder 3">
            <a:extLst>
              <a:ext uri="{FF2B5EF4-FFF2-40B4-BE49-F238E27FC236}">
                <a16:creationId xmlns:a16="http://schemas.microsoft.com/office/drawing/2014/main" id="{E7B73E70-0D0B-4C4C-9811-EAEC0784052A}"/>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70661" name="Footer Placeholder 4">
            <a:extLst>
              <a:ext uri="{FF2B5EF4-FFF2-40B4-BE49-F238E27FC236}">
                <a16:creationId xmlns:a16="http://schemas.microsoft.com/office/drawing/2014/main" id="{E0E7B005-4729-4FA9-9633-F0285BC53FF6}"/>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70662" name="Slide Number Placeholder 5">
            <a:extLst>
              <a:ext uri="{FF2B5EF4-FFF2-40B4-BE49-F238E27FC236}">
                <a16:creationId xmlns:a16="http://schemas.microsoft.com/office/drawing/2014/main" id="{39E74A7C-6F84-402D-8060-8E22C5F422E7}"/>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79C82D01-9A29-4BE1-BD28-4F4290CD3A6A}" type="slidenum">
              <a:rPr lang="en-US" altLang="en-US" sz="1400"/>
              <a:pPr algn="r" eaLnBrk="1" hangingPunct="1"/>
              <a:t>68</a:t>
            </a:fld>
            <a:endParaRPr lang="en-US" altLang="en-US" sz="1400"/>
          </a:p>
        </p:txBody>
      </p:sp>
      <p:pic>
        <p:nvPicPr>
          <p:cNvPr id="70663" name="Picture 3">
            <a:extLst>
              <a:ext uri="{FF2B5EF4-FFF2-40B4-BE49-F238E27FC236}">
                <a16:creationId xmlns:a16="http://schemas.microsoft.com/office/drawing/2014/main" id="{48915355-EE03-495D-930C-B7DCB3E673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733800"/>
            <a:ext cx="568642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4" name="Picture 4">
            <a:extLst>
              <a:ext uri="{FF2B5EF4-FFF2-40B4-BE49-F238E27FC236}">
                <a16:creationId xmlns:a16="http://schemas.microsoft.com/office/drawing/2014/main" id="{E6C14470-D209-43CA-BAD3-EE7819617F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5715000"/>
            <a:ext cx="45720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F98D908C-4EE3-406F-B15B-D927DB142A2D}"/>
              </a:ext>
            </a:extLst>
          </p:cNvPr>
          <p:cNvSpPr>
            <a:spLocks noGrp="1"/>
          </p:cNvSpPr>
          <p:nvPr>
            <p:ph type="title" idx="4294967295"/>
          </p:nvPr>
        </p:nvSpPr>
        <p:spPr>
          <a:xfrm>
            <a:off x="0" y="274638"/>
            <a:ext cx="8229600" cy="1143000"/>
          </a:xfrm>
        </p:spPr>
        <p:txBody>
          <a:bodyPr/>
          <a:lstStyle/>
          <a:p>
            <a:r>
              <a:rPr lang="en-US" altLang="en-US" b="1"/>
              <a:t>closed-loop temperature control </a:t>
            </a:r>
            <a:endParaRPr lang="en-US" altLang="en-US"/>
          </a:p>
        </p:txBody>
      </p:sp>
      <p:sp>
        <p:nvSpPr>
          <p:cNvPr id="71683" name="Content Placeholder 2">
            <a:extLst>
              <a:ext uri="{FF2B5EF4-FFF2-40B4-BE49-F238E27FC236}">
                <a16:creationId xmlns:a16="http://schemas.microsoft.com/office/drawing/2014/main" id="{03D35A4F-AD69-491B-A21A-9D28EB67A04F}"/>
              </a:ext>
            </a:extLst>
          </p:cNvPr>
          <p:cNvSpPr>
            <a:spLocks noGrp="1"/>
          </p:cNvSpPr>
          <p:nvPr>
            <p:ph idx="4294967295"/>
          </p:nvPr>
        </p:nvSpPr>
        <p:spPr>
          <a:xfrm>
            <a:off x="0" y="1600200"/>
            <a:ext cx="8229600" cy="4525963"/>
          </a:xfrm>
        </p:spPr>
        <p:txBody>
          <a:bodyPr/>
          <a:lstStyle/>
          <a:p>
            <a:pPr algn="just"/>
            <a:r>
              <a:rPr lang="en-US" altLang="en-US" sz="2000"/>
              <a:t>Properties such as temperature, pressure and flow rates are monitored,</a:t>
            </a:r>
          </a:p>
          <a:p>
            <a:pPr algn="just"/>
            <a:r>
              <a:rPr lang="en-US" altLang="en-US" sz="2000"/>
              <a:t> Values are used to control the process by changing the settings of apparatus  such as valve, heaters </a:t>
            </a:r>
            <a:r>
              <a:rPr lang="en-US" altLang="en-US" sz="2400"/>
              <a:t>,</a:t>
            </a:r>
            <a:endParaRPr lang="en-US" altLang="en-US" sz="2400" b="1"/>
          </a:p>
          <a:p>
            <a:endParaRPr lang="en-US" altLang="en-US"/>
          </a:p>
        </p:txBody>
      </p:sp>
      <p:sp>
        <p:nvSpPr>
          <p:cNvPr id="71684" name="Date Placeholder 3">
            <a:extLst>
              <a:ext uri="{FF2B5EF4-FFF2-40B4-BE49-F238E27FC236}">
                <a16:creationId xmlns:a16="http://schemas.microsoft.com/office/drawing/2014/main" id="{5DA5DCFD-9E7E-4BAD-8B7F-9EDBDA211121}"/>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71685" name="Footer Placeholder 4">
            <a:extLst>
              <a:ext uri="{FF2B5EF4-FFF2-40B4-BE49-F238E27FC236}">
                <a16:creationId xmlns:a16="http://schemas.microsoft.com/office/drawing/2014/main" id="{3E69B10A-BB8C-4973-B15D-0F1A34A9711B}"/>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71686" name="Slide Number Placeholder 5">
            <a:extLst>
              <a:ext uri="{FF2B5EF4-FFF2-40B4-BE49-F238E27FC236}">
                <a16:creationId xmlns:a16="http://schemas.microsoft.com/office/drawing/2014/main" id="{854C46BB-B1E6-426D-92B0-C062E787F527}"/>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7BB0B5F9-6019-44B1-9BDF-3C5042FD4E84}" type="slidenum">
              <a:rPr lang="en-US" altLang="en-US" sz="1400"/>
              <a:pPr algn="r" eaLnBrk="1" hangingPunct="1"/>
              <a:t>69</a:t>
            </a:fld>
            <a:endParaRPr lang="en-US" altLang="en-US" sz="1400"/>
          </a:p>
        </p:txBody>
      </p:sp>
      <p:pic>
        <p:nvPicPr>
          <p:cNvPr id="71687" name="Picture 2">
            <a:extLst>
              <a:ext uri="{FF2B5EF4-FFF2-40B4-BE49-F238E27FC236}">
                <a16:creationId xmlns:a16="http://schemas.microsoft.com/office/drawing/2014/main" id="{9BE48E70-620B-4895-8569-7E46A79EF9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038600"/>
            <a:ext cx="6791325"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826ABF7-DFED-4B35-BEF1-30D87DA6A4FE}"/>
              </a:ext>
            </a:extLst>
          </p:cNvPr>
          <p:cNvSpPr>
            <a:spLocks noGrp="1"/>
          </p:cNvSpPr>
          <p:nvPr>
            <p:ph type="title"/>
          </p:nvPr>
        </p:nvSpPr>
        <p:spPr/>
        <p:txBody>
          <a:bodyPr/>
          <a:lstStyle/>
          <a:p>
            <a:r>
              <a:rPr lang="en-US" altLang="en-US"/>
              <a:t> </a:t>
            </a:r>
            <a:endParaRPr lang="en-IN" altLang="en-US"/>
          </a:p>
        </p:txBody>
      </p:sp>
      <p:sp>
        <p:nvSpPr>
          <p:cNvPr id="8195" name="Date Placeholder 2">
            <a:extLst>
              <a:ext uri="{FF2B5EF4-FFF2-40B4-BE49-F238E27FC236}">
                <a16:creationId xmlns:a16="http://schemas.microsoft.com/office/drawing/2014/main" id="{0C9903F1-C98A-4CF8-A28D-2275AF29897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8196" name="Footer Placeholder 3">
            <a:extLst>
              <a:ext uri="{FF2B5EF4-FFF2-40B4-BE49-F238E27FC236}">
                <a16:creationId xmlns:a16="http://schemas.microsoft.com/office/drawing/2014/main" id="{D80F9AF4-E952-473B-913E-75367C8594C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sp>
        <p:nvSpPr>
          <p:cNvPr id="8197" name="Slide Number Placeholder 4">
            <a:extLst>
              <a:ext uri="{FF2B5EF4-FFF2-40B4-BE49-F238E27FC236}">
                <a16:creationId xmlns:a16="http://schemas.microsoft.com/office/drawing/2014/main" id="{50FDE91F-2DF1-426F-B101-78BF177385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5F5EA2D-E055-4742-868E-B085CCF5B706}" type="slidenum">
              <a:rPr lang="en-US" altLang="en-US"/>
              <a:pPr eaLnBrk="1" hangingPunct="1"/>
              <a:t>7</a:t>
            </a:fld>
            <a:endParaRPr lang="en-US" altLang="en-US"/>
          </a:p>
        </p:txBody>
      </p:sp>
      <p:pic>
        <p:nvPicPr>
          <p:cNvPr id="8198" name="Picture 2">
            <a:extLst>
              <a:ext uri="{FF2B5EF4-FFF2-40B4-BE49-F238E27FC236}">
                <a16:creationId xmlns:a16="http://schemas.microsoft.com/office/drawing/2014/main" id="{D968BD9C-ED04-4A9E-B8FA-8004ED844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9600"/>
            <a:ext cx="87630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3">
            <a:extLst>
              <a:ext uri="{FF2B5EF4-FFF2-40B4-BE49-F238E27FC236}">
                <a16:creationId xmlns:a16="http://schemas.microsoft.com/office/drawing/2014/main" id="{95EAD10F-DFD1-424E-B936-C98D89711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957513"/>
            <a:ext cx="84582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3EA78109-FBFA-44F0-A968-776FD41D2904}"/>
              </a:ext>
            </a:extLst>
          </p:cNvPr>
          <p:cNvSpPr>
            <a:spLocks noGrp="1"/>
          </p:cNvSpPr>
          <p:nvPr>
            <p:ph type="title" idx="4294967295"/>
          </p:nvPr>
        </p:nvSpPr>
        <p:spPr>
          <a:xfrm>
            <a:off x="0" y="274638"/>
            <a:ext cx="8229600" cy="1143000"/>
          </a:xfrm>
        </p:spPr>
        <p:txBody>
          <a:bodyPr/>
          <a:lstStyle/>
          <a:p>
            <a:r>
              <a:rPr lang="en-US" altLang="en-US" b="1"/>
              <a:t>closed-loop temperature control </a:t>
            </a:r>
            <a:endParaRPr lang="en-US" altLang="en-US"/>
          </a:p>
        </p:txBody>
      </p:sp>
      <p:sp>
        <p:nvSpPr>
          <p:cNvPr id="72707" name="Content Placeholder 2">
            <a:extLst>
              <a:ext uri="{FF2B5EF4-FFF2-40B4-BE49-F238E27FC236}">
                <a16:creationId xmlns:a16="http://schemas.microsoft.com/office/drawing/2014/main" id="{8E9760B7-4D4D-420E-83A9-09DBDB9173B9}"/>
              </a:ext>
            </a:extLst>
          </p:cNvPr>
          <p:cNvSpPr>
            <a:spLocks noGrp="1"/>
          </p:cNvSpPr>
          <p:nvPr>
            <p:ph idx="4294967295"/>
          </p:nvPr>
        </p:nvSpPr>
        <p:spPr>
          <a:xfrm>
            <a:off x="0" y="1600200"/>
            <a:ext cx="8229600" cy="4525963"/>
          </a:xfrm>
        </p:spPr>
        <p:txBody>
          <a:bodyPr/>
          <a:lstStyle/>
          <a:p>
            <a:endParaRPr lang="en-US" altLang="en-US" sz="2800"/>
          </a:p>
          <a:p>
            <a:pPr>
              <a:buFont typeface="Wingdings" panose="05000000000000000000" pitchFamily="2" charset="2"/>
              <a:buChar char="Ø"/>
            </a:pPr>
            <a:r>
              <a:rPr lang="en-US" altLang="en-US" sz="2400"/>
              <a:t>The furnace with burner is the process </a:t>
            </a:r>
          </a:p>
          <a:p>
            <a:pPr>
              <a:buFont typeface="Wingdings" panose="05000000000000000000" pitchFamily="2" charset="2"/>
              <a:buChar char="Ø"/>
            </a:pPr>
            <a:r>
              <a:rPr lang="en-US" altLang="en-US" sz="2400"/>
              <a:t> The thermostat is the controller </a:t>
            </a:r>
          </a:p>
          <a:p>
            <a:pPr>
              <a:buFont typeface="Wingdings" panose="05000000000000000000" pitchFamily="2" charset="2"/>
              <a:buChar char="Ø"/>
            </a:pPr>
            <a:r>
              <a:rPr lang="en-US" altLang="en-US" sz="2400"/>
              <a:t>The return air temperature is the input variable </a:t>
            </a:r>
          </a:p>
          <a:p>
            <a:pPr>
              <a:buFont typeface="Wingdings" panose="05000000000000000000" pitchFamily="2" charset="2"/>
              <a:buChar char="Ø"/>
            </a:pPr>
            <a:r>
              <a:rPr lang="en-US" altLang="en-US" sz="2400"/>
              <a:t> The hot air temperature is the controlled variable </a:t>
            </a:r>
          </a:p>
          <a:p>
            <a:pPr>
              <a:buFont typeface="Wingdings" panose="05000000000000000000" pitchFamily="2" charset="2"/>
              <a:buChar char="Ø"/>
            </a:pPr>
            <a:r>
              <a:rPr lang="en-US" altLang="en-US" sz="2400"/>
              <a:t>The thermostat setting is the set point </a:t>
            </a:r>
          </a:p>
          <a:p>
            <a:pPr>
              <a:buFont typeface="Wingdings" panose="05000000000000000000" pitchFamily="2" charset="2"/>
              <a:buChar char="Ø"/>
            </a:pPr>
            <a:r>
              <a:rPr lang="en-US" altLang="en-US" sz="2400"/>
              <a:t> Temperature sensor is the sensor </a:t>
            </a:r>
          </a:p>
          <a:p>
            <a:pPr>
              <a:buFont typeface="Wingdings" panose="05000000000000000000" pitchFamily="2" charset="2"/>
              <a:buChar char="Ø"/>
            </a:pPr>
            <a:endParaRPr lang="en-US" altLang="en-US" sz="2800"/>
          </a:p>
          <a:p>
            <a:endParaRPr lang="en-US" altLang="en-US"/>
          </a:p>
          <a:p>
            <a:pPr>
              <a:buFont typeface="Wingdings" panose="05000000000000000000" pitchFamily="2" charset="2"/>
              <a:buChar char="Ø"/>
            </a:pPr>
            <a:endParaRPr lang="en-US" altLang="en-US"/>
          </a:p>
          <a:p>
            <a:endParaRPr lang="en-US" altLang="en-US"/>
          </a:p>
        </p:txBody>
      </p:sp>
      <p:sp>
        <p:nvSpPr>
          <p:cNvPr id="72708" name="Date Placeholder 3">
            <a:extLst>
              <a:ext uri="{FF2B5EF4-FFF2-40B4-BE49-F238E27FC236}">
                <a16:creationId xmlns:a16="http://schemas.microsoft.com/office/drawing/2014/main" id="{E2DA7C5F-D356-4929-890F-24626159D37B}"/>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72709" name="Footer Placeholder 4">
            <a:extLst>
              <a:ext uri="{FF2B5EF4-FFF2-40B4-BE49-F238E27FC236}">
                <a16:creationId xmlns:a16="http://schemas.microsoft.com/office/drawing/2014/main" id="{DFB3D7E7-27C4-41A9-BF3C-4A9111DEF4E1}"/>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72710" name="Slide Number Placeholder 5">
            <a:extLst>
              <a:ext uri="{FF2B5EF4-FFF2-40B4-BE49-F238E27FC236}">
                <a16:creationId xmlns:a16="http://schemas.microsoft.com/office/drawing/2014/main" id="{2552C5E7-CCD4-4ED0-BA89-D5F94BA33C52}"/>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A97217FF-ABA9-43A9-AC6C-340A3EA4230B}" type="slidenum">
              <a:rPr lang="en-US" altLang="en-US" sz="1400"/>
              <a:pPr algn="r" eaLnBrk="1" hangingPunct="1"/>
              <a:t>70</a:t>
            </a:fld>
            <a:endParaRPr lang="en-US" altLang="en-US" sz="1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E5A8E1E6-FC22-494F-BB76-C4504EB44ED7}"/>
              </a:ext>
            </a:extLst>
          </p:cNvPr>
          <p:cNvSpPr>
            <a:spLocks noGrp="1"/>
          </p:cNvSpPr>
          <p:nvPr>
            <p:ph type="title" idx="4294967295"/>
          </p:nvPr>
        </p:nvSpPr>
        <p:spPr>
          <a:xfrm>
            <a:off x="0" y="274638"/>
            <a:ext cx="8229600" cy="1143000"/>
          </a:xfrm>
        </p:spPr>
        <p:txBody>
          <a:bodyPr/>
          <a:lstStyle/>
          <a:p>
            <a:r>
              <a:rPr lang="en-US" altLang="en-US" b="1"/>
              <a:t>Feedback control </a:t>
            </a:r>
            <a:endParaRPr lang="en-US" altLang="en-US"/>
          </a:p>
        </p:txBody>
      </p:sp>
      <p:sp>
        <p:nvSpPr>
          <p:cNvPr id="73731" name="Content Placeholder 2">
            <a:extLst>
              <a:ext uri="{FF2B5EF4-FFF2-40B4-BE49-F238E27FC236}">
                <a16:creationId xmlns:a16="http://schemas.microsoft.com/office/drawing/2014/main" id="{C46CEBE7-6F81-4A2D-ABC6-28F339E6199D}"/>
              </a:ext>
            </a:extLst>
          </p:cNvPr>
          <p:cNvSpPr>
            <a:spLocks noGrp="1"/>
          </p:cNvSpPr>
          <p:nvPr>
            <p:ph idx="4294967295"/>
          </p:nvPr>
        </p:nvSpPr>
        <p:spPr>
          <a:xfrm>
            <a:off x="0" y="1600200"/>
            <a:ext cx="8229600" cy="4525963"/>
          </a:xfrm>
        </p:spPr>
        <p:txBody>
          <a:bodyPr/>
          <a:lstStyle/>
          <a:p>
            <a:r>
              <a:rPr lang="en-US" altLang="en-US" sz="2400"/>
              <a:t>The controlled variable is measured and the result is used to manipulate one or more of the process variables</a:t>
            </a:r>
          </a:p>
        </p:txBody>
      </p:sp>
      <p:sp>
        <p:nvSpPr>
          <p:cNvPr id="73732" name="Date Placeholder 3">
            <a:extLst>
              <a:ext uri="{FF2B5EF4-FFF2-40B4-BE49-F238E27FC236}">
                <a16:creationId xmlns:a16="http://schemas.microsoft.com/office/drawing/2014/main" id="{CCA0F14E-5DE1-460C-8C07-E8637AD774C2}"/>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73733" name="Footer Placeholder 4">
            <a:extLst>
              <a:ext uri="{FF2B5EF4-FFF2-40B4-BE49-F238E27FC236}">
                <a16:creationId xmlns:a16="http://schemas.microsoft.com/office/drawing/2014/main" id="{B3CFD2D0-696E-40EA-8264-E3A3B16BC50A}"/>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73734" name="Slide Number Placeholder 5">
            <a:extLst>
              <a:ext uri="{FF2B5EF4-FFF2-40B4-BE49-F238E27FC236}">
                <a16:creationId xmlns:a16="http://schemas.microsoft.com/office/drawing/2014/main" id="{7E151F91-7488-4AF4-B4A2-BEBCF2B9CC37}"/>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5242A883-B4B6-431C-834C-E7CB2886615A}" type="slidenum">
              <a:rPr lang="en-US" altLang="en-US" sz="1400"/>
              <a:pPr algn="r" eaLnBrk="1" hangingPunct="1"/>
              <a:t>71</a:t>
            </a:fld>
            <a:endParaRPr lang="en-US" altLang="en-US" sz="1400"/>
          </a:p>
        </p:txBody>
      </p:sp>
      <p:pic>
        <p:nvPicPr>
          <p:cNvPr id="73735" name="Picture 2">
            <a:extLst>
              <a:ext uri="{FF2B5EF4-FFF2-40B4-BE49-F238E27FC236}">
                <a16:creationId xmlns:a16="http://schemas.microsoft.com/office/drawing/2014/main" id="{DA00E727-94FE-4F67-9E51-C70B2C0A6C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14600"/>
            <a:ext cx="6696075" cy="326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6" name="Picture 4">
            <a:extLst>
              <a:ext uri="{FF2B5EF4-FFF2-40B4-BE49-F238E27FC236}">
                <a16:creationId xmlns:a16="http://schemas.microsoft.com/office/drawing/2014/main" id="{7A30B2A6-B566-4DBB-97D6-7DA1345AC7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5867400"/>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0B7FF519-35EC-490B-B131-50ECF2E63614}"/>
              </a:ext>
            </a:extLst>
          </p:cNvPr>
          <p:cNvSpPr>
            <a:spLocks noGrp="1"/>
          </p:cNvSpPr>
          <p:nvPr>
            <p:ph type="title" idx="4294967295"/>
          </p:nvPr>
        </p:nvSpPr>
        <p:spPr>
          <a:xfrm>
            <a:off x="0" y="274638"/>
            <a:ext cx="8229600" cy="1143000"/>
          </a:xfrm>
        </p:spPr>
        <p:txBody>
          <a:bodyPr/>
          <a:lstStyle/>
          <a:p>
            <a:r>
              <a:rPr lang="en-US" altLang="en-US" b="1"/>
              <a:t>Feed forward control</a:t>
            </a:r>
            <a:endParaRPr lang="en-US" altLang="en-US"/>
          </a:p>
        </p:txBody>
      </p:sp>
      <p:sp>
        <p:nvSpPr>
          <p:cNvPr id="74755" name="Content Placeholder 2">
            <a:extLst>
              <a:ext uri="{FF2B5EF4-FFF2-40B4-BE49-F238E27FC236}">
                <a16:creationId xmlns:a16="http://schemas.microsoft.com/office/drawing/2014/main" id="{D343F398-88F3-4258-9C06-AFC2EEDFEB49}"/>
              </a:ext>
            </a:extLst>
          </p:cNvPr>
          <p:cNvSpPr>
            <a:spLocks noGrp="1"/>
          </p:cNvSpPr>
          <p:nvPr>
            <p:ph idx="4294967295"/>
          </p:nvPr>
        </p:nvSpPr>
        <p:spPr>
          <a:xfrm>
            <a:off x="0" y="1600200"/>
            <a:ext cx="8229600" cy="4525963"/>
          </a:xfrm>
        </p:spPr>
        <p:txBody>
          <a:bodyPr/>
          <a:lstStyle/>
          <a:p>
            <a:r>
              <a:rPr lang="en-US" altLang="en-US" sz="2400"/>
              <a:t>Information about process variables is not used to adjust the system .</a:t>
            </a:r>
          </a:p>
        </p:txBody>
      </p:sp>
      <p:sp>
        <p:nvSpPr>
          <p:cNvPr id="74756" name="Date Placeholder 3">
            <a:extLst>
              <a:ext uri="{FF2B5EF4-FFF2-40B4-BE49-F238E27FC236}">
                <a16:creationId xmlns:a16="http://schemas.microsoft.com/office/drawing/2014/main" id="{12A21789-AB15-425D-AF09-CA7F0056CFAB}"/>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74757" name="Footer Placeholder 4">
            <a:extLst>
              <a:ext uri="{FF2B5EF4-FFF2-40B4-BE49-F238E27FC236}">
                <a16:creationId xmlns:a16="http://schemas.microsoft.com/office/drawing/2014/main" id="{C668DEFD-030A-4369-9177-6CEF02915345}"/>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74758" name="Slide Number Placeholder 5">
            <a:extLst>
              <a:ext uri="{FF2B5EF4-FFF2-40B4-BE49-F238E27FC236}">
                <a16:creationId xmlns:a16="http://schemas.microsoft.com/office/drawing/2014/main" id="{203B000F-8AD1-494A-8B79-F50B327457D4}"/>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0CFA0F85-9492-4123-B37C-ADA5971710B1}" type="slidenum">
              <a:rPr lang="en-US" altLang="en-US" sz="1400"/>
              <a:pPr algn="r" eaLnBrk="1" hangingPunct="1"/>
              <a:t>72</a:t>
            </a:fld>
            <a:endParaRPr lang="en-US" altLang="en-US" sz="1400"/>
          </a:p>
        </p:txBody>
      </p:sp>
      <p:pic>
        <p:nvPicPr>
          <p:cNvPr id="74759" name="Picture 2">
            <a:extLst>
              <a:ext uri="{FF2B5EF4-FFF2-40B4-BE49-F238E27FC236}">
                <a16:creationId xmlns:a16="http://schemas.microsoft.com/office/drawing/2014/main" id="{E4472B53-6FC2-4F47-BBCD-8673FEFB2C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667000"/>
            <a:ext cx="671512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E656A12F-BB4E-4225-868C-048DB52F6753}"/>
              </a:ext>
            </a:extLst>
          </p:cNvPr>
          <p:cNvSpPr>
            <a:spLocks noGrp="1"/>
          </p:cNvSpPr>
          <p:nvPr>
            <p:ph type="title" idx="4294967295"/>
          </p:nvPr>
        </p:nvSpPr>
        <p:spPr>
          <a:xfrm>
            <a:off x="0" y="274638"/>
            <a:ext cx="8229600" cy="1143000"/>
          </a:xfrm>
        </p:spPr>
        <p:txBody>
          <a:bodyPr/>
          <a:lstStyle/>
          <a:p>
            <a:r>
              <a:rPr lang="en-US" altLang="en-US" sz="3200" b="1"/>
              <a:t>PROCESS CONTROL STYLE</a:t>
            </a:r>
            <a:endParaRPr lang="en-US" altLang="en-US" sz="3200"/>
          </a:p>
        </p:txBody>
      </p:sp>
      <p:sp>
        <p:nvSpPr>
          <p:cNvPr id="75779" name="Content Placeholder 2">
            <a:extLst>
              <a:ext uri="{FF2B5EF4-FFF2-40B4-BE49-F238E27FC236}">
                <a16:creationId xmlns:a16="http://schemas.microsoft.com/office/drawing/2014/main" id="{24611173-66C5-49BA-BE55-433BCEFC0765}"/>
              </a:ext>
            </a:extLst>
          </p:cNvPr>
          <p:cNvSpPr>
            <a:spLocks noGrp="1"/>
          </p:cNvSpPr>
          <p:nvPr>
            <p:ph idx="4294967295"/>
          </p:nvPr>
        </p:nvSpPr>
        <p:spPr>
          <a:xfrm>
            <a:off x="0" y="1600200"/>
            <a:ext cx="8229600" cy="4525963"/>
          </a:xfrm>
        </p:spPr>
        <p:txBody>
          <a:bodyPr/>
          <a:lstStyle/>
          <a:p>
            <a:r>
              <a:rPr lang="en-US" altLang="en-US" sz="2400" b="1"/>
              <a:t>PROCESS CONTROL PARADIGMS </a:t>
            </a:r>
            <a:r>
              <a:rPr lang="en-US" altLang="en-US" b="1"/>
              <a:t>:</a:t>
            </a:r>
          </a:p>
          <a:p>
            <a:pPr>
              <a:buFontTx/>
              <a:buNone/>
            </a:pPr>
            <a:endParaRPr lang="en-US" altLang="en-US"/>
          </a:p>
        </p:txBody>
      </p:sp>
      <p:sp>
        <p:nvSpPr>
          <p:cNvPr id="75780" name="Date Placeholder 3">
            <a:extLst>
              <a:ext uri="{FF2B5EF4-FFF2-40B4-BE49-F238E27FC236}">
                <a16:creationId xmlns:a16="http://schemas.microsoft.com/office/drawing/2014/main" id="{1B22ED74-8625-4EC5-8152-7CE3168745D7}"/>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75781" name="Footer Placeholder 4">
            <a:extLst>
              <a:ext uri="{FF2B5EF4-FFF2-40B4-BE49-F238E27FC236}">
                <a16:creationId xmlns:a16="http://schemas.microsoft.com/office/drawing/2014/main" id="{7D35FBDA-5019-4AED-872B-07FBD9DEEAAE}"/>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75782" name="Slide Number Placeholder 5">
            <a:extLst>
              <a:ext uri="{FF2B5EF4-FFF2-40B4-BE49-F238E27FC236}">
                <a16:creationId xmlns:a16="http://schemas.microsoft.com/office/drawing/2014/main" id="{4C7C6124-0916-4FFC-9C94-DAF61BE5A198}"/>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E5125C62-762A-49DF-80F3-93B022EF6AAB}" type="slidenum">
              <a:rPr lang="en-US" altLang="en-US" sz="1400"/>
              <a:pPr algn="r" eaLnBrk="1" hangingPunct="1"/>
              <a:t>73</a:t>
            </a:fld>
            <a:endParaRPr lang="en-US" altLang="en-US" sz="1400"/>
          </a:p>
        </p:txBody>
      </p:sp>
      <p:pic>
        <p:nvPicPr>
          <p:cNvPr id="75783" name="Picture 3">
            <a:extLst>
              <a:ext uri="{FF2B5EF4-FFF2-40B4-BE49-F238E27FC236}">
                <a16:creationId xmlns:a16="http://schemas.microsoft.com/office/drawing/2014/main" id="{45288A36-1E66-4D31-8CC1-8989CAA90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438400"/>
            <a:ext cx="8534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D0E806C3-5B59-4342-BE0C-440131D45C2C}"/>
              </a:ext>
            </a:extLst>
          </p:cNvPr>
          <p:cNvSpPr>
            <a:spLocks noGrp="1"/>
          </p:cNvSpPr>
          <p:nvPr>
            <p:ph type="title" idx="4294967295"/>
          </p:nvPr>
        </p:nvSpPr>
        <p:spPr>
          <a:xfrm>
            <a:off x="0" y="274638"/>
            <a:ext cx="8229600" cy="1143000"/>
          </a:xfrm>
        </p:spPr>
        <p:txBody>
          <a:bodyPr/>
          <a:lstStyle/>
          <a:p>
            <a:r>
              <a:rPr lang="en-US" altLang="en-US" sz="3600" b="1"/>
              <a:t>Process Control Examples</a:t>
            </a:r>
          </a:p>
        </p:txBody>
      </p:sp>
      <p:sp>
        <p:nvSpPr>
          <p:cNvPr id="76803" name="Content Placeholder 2">
            <a:extLst>
              <a:ext uri="{FF2B5EF4-FFF2-40B4-BE49-F238E27FC236}">
                <a16:creationId xmlns:a16="http://schemas.microsoft.com/office/drawing/2014/main" id="{F08AF192-4071-4724-A0FB-3972E9EDF476}"/>
              </a:ext>
            </a:extLst>
          </p:cNvPr>
          <p:cNvSpPr>
            <a:spLocks noGrp="1"/>
          </p:cNvSpPr>
          <p:nvPr>
            <p:ph idx="4294967295"/>
          </p:nvPr>
        </p:nvSpPr>
        <p:spPr>
          <a:xfrm>
            <a:off x="0" y="1600200"/>
            <a:ext cx="8229600" cy="4525963"/>
          </a:xfrm>
        </p:spPr>
        <p:txBody>
          <a:bodyPr/>
          <a:lstStyle/>
          <a:p>
            <a:r>
              <a:rPr lang="en-US" altLang="en-US" sz="2000" b="1"/>
              <a:t>Real-Time System Software to Control</a:t>
            </a:r>
            <a:r>
              <a:rPr lang="en-US" altLang="en-US" sz="2000"/>
              <a:t>:</a:t>
            </a:r>
          </a:p>
          <a:p>
            <a:pPr>
              <a:buFontTx/>
              <a:buNone/>
            </a:pPr>
            <a:r>
              <a:rPr lang="en-US" altLang="en-US" sz="2000"/>
              <a:t>– Automobile Anti-Lock Brakes</a:t>
            </a:r>
          </a:p>
          <a:p>
            <a:pPr>
              <a:buFontTx/>
              <a:buNone/>
            </a:pPr>
            <a:r>
              <a:rPr lang="en-US" altLang="en-US" sz="2000"/>
              <a:t>– Nuclear Power Plants</a:t>
            </a:r>
          </a:p>
          <a:p>
            <a:pPr>
              <a:buFontTx/>
              <a:buNone/>
            </a:pPr>
            <a:r>
              <a:rPr lang="en-US" altLang="en-US" sz="2000"/>
              <a:t>– Automobile Cruise-Control</a:t>
            </a:r>
          </a:p>
        </p:txBody>
      </p:sp>
      <p:sp>
        <p:nvSpPr>
          <p:cNvPr id="76804" name="Date Placeholder 3">
            <a:extLst>
              <a:ext uri="{FF2B5EF4-FFF2-40B4-BE49-F238E27FC236}">
                <a16:creationId xmlns:a16="http://schemas.microsoft.com/office/drawing/2014/main" id="{31594BE9-DEA3-4510-B1FF-3A9177DFE31B}"/>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76805" name="Footer Placeholder 4">
            <a:extLst>
              <a:ext uri="{FF2B5EF4-FFF2-40B4-BE49-F238E27FC236}">
                <a16:creationId xmlns:a16="http://schemas.microsoft.com/office/drawing/2014/main" id="{F8B99479-C086-4C20-875E-E1F8EE47CAD1}"/>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76806" name="Slide Number Placeholder 5">
            <a:extLst>
              <a:ext uri="{FF2B5EF4-FFF2-40B4-BE49-F238E27FC236}">
                <a16:creationId xmlns:a16="http://schemas.microsoft.com/office/drawing/2014/main" id="{45805C3C-F91B-4252-8A77-DE6F8A66F500}"/>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2CF860EB-EA53-4E40-8FBE-048A04B25621}" type="slidenum">
              <a:rPr lang="en-US" altLang="en-US" sz="1400"/>
              <a:pPr algn="r" eaLnBrk="1" hangingPunct="1"/>
              <a:t>74</a:t>
            </a:fld>
            <a:endParaRPr lang="en-US" altLang="en-US" sz="14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DC3FFFC1-AC59-4A6B-B31F-3C23438266A2}"/>
              </a:ext>
            </a:extLst>
          </p:cNvPr>
          <p:cNvSpPr>
            <a:spLocks noGrp="1"/>
          </p:cNvSpPr>
          <p:nvPr>
            <p:ph type="title" idx="4294967295"/>
          </p:nvPr>
        </p:nvSpPr>
        <p:spPr>
          <a:xfrm>
            <a:off x="0" y="274638"/>
            <a:ext cx="8229600" cy="1143000"/>
          </a:xfrm>
        </p:spPr>
        <p:txBody>
          <a:bodyPr/>
          <a:lstStyle/>
          <a:p>
            <a:r>
              <a:rPr lang="en-US" altLang="en-US" sz="3200" b="1"/>
              <a:t>OTHER FAMILIAR ARCHITECTURES </a:t>
            </a:r>
            <a:endParaRPr lang="en-US" altLang="en-US" sz="3200"/>
          </a:p>
        </p:txBody>
      </p:sp>
      <p:sp>
        <p:nvSpPr>
          <p:cNvPr id="77827" name="Content Placeholder 2">
            <a:extLst>
              <a:ext uri="{FF2B5EF4-FFF2-40B4-BE49-F238E27FC236}">
                <a16:creationId xmlns:a16="http://schemas.microsoft.com/office/drawing/2014/main" id="{929FCB6B-3290-498A-A314-93E1A71EFC76}"/>
              </a:ext>
            </a:extLst>
          </p:cNvPr>
          <p:cNvSpPr>
            <a:spLocks noGrp="1"/>
          </p:cNvSpPr>
          <p:nvPr>
            <p:ph idx="4294967295"/>
          </p:nvPr>
        </p:nvSpPr>
        <p:spPr>
          <a:xfrm>
            <a:off x="533400" y="1600200"/>
            <a:ext cx="7696200" cy="4525963"/>
          </a:xfrm>
        </p:spPr>
        <p:txBody>
          <a:bodyPr/>
          <a:lstStyle/>
          <a:p>
            <a:pPr>
              <a:buFont typeface="Wingdings" panose="05000000000000000000" pitchFamily="2" charset="2"/>
              <a:buChar char="Ø"/>
            </a:pPr>
            <a:r>
              <a:rPr lang="en-US" altLang="en-US" sz="2000" b="1"/>
              <a:t>Distributed processes</a:t>
            </a:r>
            <a:r>
              <a:rPr lang="en-US" altLang="en-US" sz="2000"/>
              <a:t>: </a:t>
            </a:r>
          </a:p>
          <a:p>
            <a:r>
              <a:rPr lang="en-US" altLang="en-US" sz="2000"/>
              <a:t>   Number of common architecture for multi-process systems.</a:t>
            </a:r>
          </a:p>
          <a:p>
            <a:r>
              <a:rPr lang="en-US" altLang="en-US" sz="2000"/>
              <a:t>   Topological features ring and star . </a:t>
            </a:r>
          </a:p>
          <a:p>
            <a:pPr>
              <a:buFont typeface="Wingdings" panose="05000000000000000000" pitchFamily="2" charset="2"/>
              <a:buChar char="Ø"/>
            </a:pPr>
            <a:r>
              <a:rPr lang="en-US" altLang="en-US" sz="2000"/>
              <a:t>Ex:Client Server System</a:t>
            </a:r>
          </a:p>
          <a:p>
            <a:pPr>
              <a:buFont typeface="Wingdings" panose="05000000000000000000" pitchFamily="2" charset="2"/>
              <a:buChar char="Ø"/>
            </a:pPr>
            <a:r>
              <a:rPr lang="en-US" altLang="en-US" sz="2000" b="1"/>
              <a:t>Domain-specific software architectures: </a:t>
            </a:r>
          </a:p>
          <a:p>
            <a:r>
              <a:rPr lang="en-US" altLang="en-US" sz="2000"/>
              <a:t>   Organizational structure tailored to a family of applications</a:t>
            </a:r>
          </a:p>
          <a:p>
            <a:pPr>
              <a:buFontTx/>
              <a:buNone/>
            </a:pPr>
            <a:r>
              <a:rPr lang="en-US" altLang="en-US" sz="2000"/>
              <a:t>   ex: avionics,  vehicle management systems. </a:t>
            </a:r>
          </a:p>
          <a:p>
            <a:pPr>
              <a:buFontTx/>
              <a:buNone/>
            </a:pPr>
            <a:r>
              <a:rPr lang="en-US" altLang="en-US" sz="2400" b="1"/>
              <a:t>Main program/subroutine organizations: </a:t>
            </a:r>
          </a:p>
          <a:p>
            <a:r>
              <a:rPr lang="en-US" altLang="en-US" sz="2000"/>
              <a:t>System organized around a main program and a set of subroutines</a:t>
            </a:r>
            <a:r>
              <a:rPr lang="en-US" altLang="en-US" sz="2400"/>
              <a:t>.</a:t>
            </a:r>
          </a:p>
          <a:p>
            <a:endParaRPr lang="en-US" altLang="en-US" sz="2000" b="1"/>
          </a:p>
          <a:p>
            <a:pPr>
              <a:buFontTx/>
              <a:buNone/>
            </a:pPr>
            <a:endParaRPr lang="en-US" altLang="en-US" sz="2000"/>
          </a:p>
          <a:p>
            <a:pPr>
              <a:buFontTx/>
              <a:buNone/>
            </a:pPr>
            <a:endParaRPr lang="en-US" altLang="en-US" sz="2400"/>
          </a:p>
          <a:p>
            <a:pPr>
              <a:buFontTx/>
              <a:buNone/>
            </a:pPr>
            <a:endParaRPr lang="en-US" altLang="en-US" sz="2400"/>
          </a:p>
          <a:p>
            <a:endParaRPr lang="en-US" altLang="en-US"/>
          </a:p>
        </p:txBody>
      </p:sp>
      <p:sp>
        <p:nvSpPr>
          <p:cNvPr id="77828" name="Date Placeholder 3">
            <a:extLst>
              <a:ext uri="{FF2B5EF4-FFF2-40B4-BE49-F238E27FC236}">
                <a16:creationId xmlns:a16="http://schemas.microsoft.com/office/drawing/2014/main" id="{D0665AD9-1D55-4746-99FE-5C937B3AACFD}"/>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Architectural styles &amp; Case studies</a:t>
            </a:r>
          </a:p>
        </p:txBody>
      </p:sp>
      <p:sp>
        <p:nvSpPr>
          <p:cNvPr id="77829" name="Footer Placeholder 4">
            <a:extLst>
              <a:ext uri="{FF2B5EF4-FFF2-40B4-BE49-F238E27FC236}">
                <a16:creationId xmlns:a16="http://schemas.microsoft.com/office/drawing/2014/main" id="{E8414B70-44CC-4653-A4EE-E99971CD0A22}"/>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  :SOFTWARE ARCHITECTURES</a:t>
            </a:r>
          </a:p>
        </p:txBody>
      </p:sp>
      <p:sp>
        <p:nvSpPr>
          <p:cNvPr id="77830" name="Slide Number Placeholder 5">
            <a:extLst>
              <a:ext uri="{FF2B5EF4-FFF2-40B4-BE49-F238E27FC236}">
                <a16:creationId xmlns:a16="http://schemas.microsoft.com/office/drawing/2014/main" id="{4495A3E4-5C51-4C0C-AD10-1BD13E2F262C}"/>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2FE5A30A-8E01-4E1E-9A2C-5B3620F52BB1}" type="slidenum">
              <a:rPr lang="en-US" altLang="en-US" sz="1400"/>
              <a:pPr algn="r" eaLnBrk="1" hangingPunct="1"/>
              <a:t>75</a:t>
            </a:fld>
            <a:endParaRPr lang="en-US" altLang="en-US" sz="1400"/>
          </a:p>
        </p:txBody>
      </p:sp>
      <p:pic>
        <p:nvPicPr>
          <p:cNvPr id="77831" name="Picture 8">
            <a:extLst>
              <a:ext uri="{FF2B5EF4-FFF2-40B4-BE49-F238E27FC236}">
                <a16:creationId xmlns:a16="http://schemas.microsoft.com/office/drawing/2014/main" id="{1E8B035D-F76E-405C-8740-A5B69D7EA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5105400"/>
            <a:ext cx="54102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E04C98CF-156A-41C8-8D5D-B470E4CE1659}"/>
              </a:ext>
            </a:extLst>
          </p:cNvPr>
          <p:cNvSpPr>
            <a:spLocks noGrp="1"/>
          </p:cNvSpPr>
          <p:nvPr>
            <p:ph type="title" idx="4294967295"/>
          </p:nvPr>
        </p:nvSpPr>
        <p:spPr>
          <a:xfrm>
            <a:off x="0" y="274638"/>
            <a:ext cx="8229600" cy="1143000"/>
          </a:xfrm>
        </p:spPr>
        <p:txBody>
          <a:bodyPr/>
          <a:lstStyle/>
          <a:p>
            <a:r>
              <a:rPr lang="en-US" altLang="en-US" sz="3200" b="1"/>
              <a:t>HETEROGENEOUS ARCHITECTURES </a:t>
            </a:r>
            <a:endParaRPr lang="en-US" altLang="en-US" sz="3200"/>
          </a:p>
        </p:txBody>
      </p:sp>
      <p:sp>
        <p:nvSpPr>
          <p:cNvPr id="78851" name="Content Placeholder 2">
            <a:extLst>
              <a:ext uri="{FF2B5EF4-FFF2-40B4-BE49-F238E27FC236}">
                <a16:creationId xmlns:a16="http://schemas.microsoft.com/office/drawing/2014/main" id="{5EB5D799-D17D-4C2D-B604-CC4FD87AB049}"/>
              </a:ext>
            </a:extLst>
          </p:cNvPr>
          <p:cNvSpPr>
            <a:spLocks noGrp="1"/>
          </p:cNvSpPr>
          <p:nvPr>
            <p:ph idx="4294967295"/>
          </p:nvPr>
        </p:nvSpPr>
        <p:spPr>
          <a:xfrm>
            <a:off x="0" y="1600200"/>
            <a:ext cx="8229600" cy="4525963"/>
          </a:xfrm>
        </p:spPr>
        <p:txBody>
          <a:bodyPr/>
          <a:lstStyle/>
          <a:p>
            <a:pPr algn="just">
              <a:buFont typeface="Wingdings" panose="05000000000000000000" pitchFamily="2" charset="2"/>
              <a:buChar char="§"/>
            </a:pPr>
            <a:r>
              <a:rPr lang="en-US" altLang="en-US" sz="2000"/>
              <a:t>Architectural style can be combined in several way.</a:t>
            </a:r>
          </a:p>
          <a:p>
            <a:pPr algn="just">
              <a:buFont typeface="Wingdings" panose="05000000000000000000" pitchFamily="2" charset="2"/>
              <a:buChar char="§"/>
            </a:pPr>
            <a:r>
              <a:rPr lang="en-US" altLang="en-US" sz="2000"/>
              <a:t>A component of a system organized in one architectural style may have an internal structure that is developed in a completely different style.</a:t>
            </a:r>
          </a:p>
          <a:p>
            <a:pPr algn="just"/>
            <a:r>
              <a:rPr lang="en-US" altLang="en-US" sz="2000"/>
              <a:t> Second way to combine style is to permit single component to use mixture of architectural connectors.</a:t>
            </a:r>
          </a:p>
          <a:p>
            <a:pPr algn="just"/>
            <a:r>
              <a:rPr lang="en-US" altLang="en-US" sz="2000"/>
              <a:t>A third way for styles to be combined is to completely elaborate one level of architectural description in a completely different architectural style. </a:t>
            </a:r>
          </a:p>
          <a:p>
            <a:pPr>
              <a:buFontTx/>
              <a:buNone/>
            </a:pPr>
            <a:r>
              <a:rPr lang="en-US" altLang="en-US" sz="2000"/>
              <a:t>     Ex: Case Studies.</a:t>
            </a:r>
          </a:p>
          <a:p>
            <a:pPr algn="just">
              <a:buFontTx/>
              <a:buNone/>
            </a:pPr>
            <a:endParaRPr lang="en-US" altLang="en-US" sz="2400"/>
          </a:p>
          <a:p>
            <a:pPr algn="just">
              <a:buFontTx/>
              <a:buNone/>
            </a:pPr>
            <a:endParaRPr lang="en-US" altLang="en-US" sz="2400" b="1"/>
          </a:p>
          <a:p>
            <a:endParaRPr lang="en-US" altLang="en-US"/>
          </a:p>
        </p:txBody>
      </p:sp>
      <p:sp>
        <p:nvSpPr>
          <p:cNvPr id="78852" name="Date Placeholder 3">
            <a:extLst>
              <a:ext uri="{FF2B5EF4-FFF2-40B4-BE49-F238E27FC236}">
                <a16:creationId xmlns:a16="http://schemas.microsoft.com/office/drawing/2014/main" id="{4EAA896A-B15F-48A3-94EB-370981CF4EA3}"/>
              </a:ext>
            </a:extLst>
          </p:cNvPr>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D038A1E-31D9-4BDF-81BF-99405E93D89B}" type="datetime1">
              <a:rPr lang="en-US" altLang="en-US" sz="1400"/>
              <a:pPr eaLnBrk="1" hangingPunct="1"/>
              <a:t>9/10/2018</a:t>
            </a:fld>
            <a:endParaRPr lang="en-US" altLang="en-US" sz="1400"/>
          </a:p>
        </p:txBody>
      </p:sp>
      <p:sp>
        <p:nvSpPr>
          <p:cNvPr id="78853" name="Footer Placeholder 4">
            <a:extLst>
              <a:ext uri="{FF2B5EF4-FFF2-40B4-BE49-F238E27FC236}">
                <a16:creationId xmlns:a16="http://schemas.microsoft.com/office/drawing/2014/main" id="{3EF2255D-F06D-408B-B5CD-8D4E2F6F2A89}"/>
              </a:ext>
            </a:extLst>
          </p:cNvPr>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2/8/2016</a:t>
            </a:r>
          </a:p>
        </p:txBody>
      </p:sp>
      <p:sp>
        <p:nvSpPr>
          <p:cNvPr id="78854" name="Slide Number Placeholder 5">
            <a:extLst>
              <a:ext uri="{FF2B5EF4-FFF2-40B4-BE49-F238E27FC236}">
                <a16:creationId xmlns:a16="http://schemas.microsoft.com/office/drawing/2014/main" id="{A98FEDFA-9769-4F49-B91B-F28B930DB02F}"/>
              </a:ext>
            </a:extLst>
          </p:cNvPr>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A71006EA-9F74-4699-B969-A30876D9C12A}" type="slidenum">
              <a:rPr lang="en-US" altLang="en-US" sz="1400"/>
              <a:pPr algn="r" eaLnBrk="1" hangingPunct="1"/>
              <a:t>76</a:t>
            </a:fld>
            <a:endParaRPr lang="en-US" altLang="en-US" sz="14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2B4720BD-F80C-4FC4-8742-A093367A6984}"/>
              </a:ext>
            </a:extLst>
          </p:cNvPr>
          <p:cNvSpPr>
            <a:spLocks noGrp="1" noChangeArrowheads="1"/>
          </p:cNvSpPr>
          <p:nvPr>
            <p:ph type="title" idx="4294967295"/>
          </p:nvPr>
        </p:nvSpPr>
        <p:spPr/>
        <p:txBody>
          <a:bodyPr/>
          <a:lstStyle/>
          <a:p>
            <a:pPr eaLnBrk="1" hangingPunct="1"/>
            <a:r>
              <a:rPr lang="en-US" altLang="zh-CN" sz="3200" b="1">
                <a:ea typeface="宋体" panose="02010600030101010101" pitchFamily="2" charset="-122"/>
              </a:rPr>
              <a:t>A CASE STUDY :MOBILE ROBOTICS </a:t>
            </a:r>
            <a:endParaRPr lang="en-US" altLang="zh-CN" sz="3200">
              <a:ea typeface="宋体" panose="02010600030101010101" pitchFamily="2" charset="-122"/>
            </a:endParaRPr>
          </a:p>
        </p:txBody>
      </p:sp>
      <p:sp>
        <p:nvSpPr>
          <p:cNvPr id="79875" name="Content Placeholder 2">
            <a:extLst>
              <a:ext uri="{FF2B5EF4-FFF2-40B4-BE49-F238E27FC236}">
                <a16:creationId xmlns:a16="http://schemas.microsoft.com/office/drawing/2014/main" id="{AFD6977D-A86E-45AC-911F-FA76707907A2}"/>
              </a:ext>
            </a:extLst>
          </p:cNvPr>
          <p:cNvSpPr>
            <a:spLocks noGrp="1" noChangeArrowheads="1"/>
          </p:cNvSpPr>
          <p:nvPr>
            <p:ph idx="1"/>
          </p:nvPr>
        </p:nvSpPr>
        <p:spPr>
          <a:xfrm>
            <a:off x="381000" y="1447800"/>
            <a:ext cx="8229600" cy="4525963"/>
          </a:xfrm>
        </p:spPr>
        <p:txBody>
          <a:bodyPr/>
          <a:lstStyle/>
          <a:p>
            <a:pPr marL="342900" indent="-342900" algn="l" eaLnBrk="1" hangingPunct="1">
              <a:lnSpc>
                <a:spcPct val="80000"/>
              </a:lnSpc>
              <a:buFontTx/>
              <a:buChar char="•"/>
            </a:pPr>
            <a:endParaRPr lang="en-US" altLang="zh-CN">
              <a:ea typeface="宋体" panose="02010600030101010101" pitchFamily="2" charset="-122"/>
            </a:endParaRPr>
          </a:p>
          <a:p>
            <a:pPr marL="342900" indent="-342900" algn="l" eaLnBrk="1" hangingPunct="1">
              <a:lnSpc>
                <a:spcPct val="80000"/>
              </a:lnSpc>
              <a:buFontTx/>
              <a:buChar char="•"/>
            </a:pPr>
            <a:r>
              <a:rPr lang="en-US" altLang="zh-CN" sz="2000" b="1">
                <a:ea typeface="宋体" panose="02010600030101010101" pitchFamily="2" charset="-122"/>
              </a:rPr>
              <a:t>Mobile Robotic systems </a:t>
            </a:r>
          </a:p>
          <a:p>
            <a:pPr marL="342900" indent="-342900" algn="l" eaLnBrk="1" hangingPunct="1">
              <a:lnSpc>
                <a:spcPct val="80000"/>
              </a:lnSpc>
              <a:buFont typeface="Wingdings" panose="05000000000000000000" pitchFamily="2" charset="2"/>
              <a:buChar char="Ø"/>
            </a:pPr>
            <a:r>
              <a:rPr lang="en-US" altLang="zh-CN" sz="2000">
                <a:ea typeface="宋体" panose="02010600030101010101" pitchFamily="2" charset="-122"/>
              </a:rPr>
              <a:t>Controls a manned or semi-manned vehicle </a:t>
            </a:r>
          </a:p>
          <a:p>
            <a:pPr marL="342900" indent="-342900" algn="l" eaLnBrk="1" hangingPunct="1">
              <a:lnSpc>
                <a:spcPct val="80000"/>
              </a:lnSpc>
            </a:pPr>
            <a:r>
              <a:rPr lang="en-US" altLang="zh-CN" sz="2000">
                <a:ea typeface="宋体" panose="02010600030101010101" pitchFamily="2" charset="-122"/>
              </a:rPr>
              <a:t>      E.g., car, space  vehicle, submarines etc </a:t>
            </a:r>
          </a:p>
          <a:p>
            <a:pPr marL="342900" indent="-342900" algn="l" eaLnBrk="1" hangingPunct="1">
              <a:lnSpc>
                <a:spcPct val="80000"/>
              </a:lnSpc>
              <a:buFont typeface="Wingdings" panose="05000000000000000000" pitchFamily="2" charset="2"/>
              <a:buChar char="Ø"/>
            </a:pPr>
            <a:r>
              <a:rPr lang="en-US" altLang="zh-CN" sz="2000">
                <a:ea typeface="宋体" panose="02010600030101010101" pitchFamily="2" charset="-122"/>
              </a:rPr>
              <a:t>Used in space exploration missions </a:t>
            </a:r>
          </a:p>
          <a:p>
            <a:pPr marL="342900" indent="-342900" algn="l" eaLnBrk="1" hangingPunct="1">
              <a:lnSpc>
                <a:spcPct val="80000"/>
              </a:lnSpc>
              <a:buFont typeface="Wingdings" panose="05000000000000000000" pitchFamily="2" charset="2"/>
              <a:buChar char="Ø"/>
            </a:pPr>
            <a:r>
              <a:rPr lang="en-US" altLang="zh-CN" sz="2000">
                <a:ea typeface="宋体" panose="02010600030101010101" pitchFamily="2" charset="-122"/>
              </a:rPr>
              <a:t> Underwater exploration </a:t>
            </a:r>
          </a:p>
          <a:p>
            <a:pPr marL="342900" indent="-342900" algn="l" eaLnBrk="1" hangingPunct="1">
              <a:lnSpc>
                <a:spcPct val="80000"/>
              </a:lnSpc>
              <a:buFontTx/>
              <a:buChar char="•"/>
            </a:pPr>
            <a:r>
              <a:rPr lang="en-US" altLang="zh-CN" sz="2000">
                <a:ea typeface="宋体" panose="02010600030101010101" pitchFamily="2" charset="-122"/>
              </a:rPr>
              <a:t> </a:t>
            </a:r>
            <a:r>
              <a:rPr lang="en-US" altLang="zh-CN" sz="2000" b="1">
                <a:ea typeface="宋体" panose="02010600030101010101" pitchFamily="2" charset="-122"/>
              </a:rPr>
              <a:t>The system is complex </a:t>
            </a:r>
          </a:p>
          <a:p>
            <a:pPr marL="342900" indent="-342900" algn="l" eaLnBrk="1" hangingPunct="1">
              <a:lnSpc>
                <a:spcPct val="80000"/>
              </a:lnSpc>
              <a:buFont typeface="Wingdings" panose="05000000000000000000" pitchFamily="2" charset="2"/>
              <a:buChar char="Ø"/>
            </a:pPr>
            <a:r>
              <a:rPr lang="en-US" altLang="zh-CN" sz="2000">
                <a:ea typeface="宋体" panose="02010600030101010101" pitchFamily="2" charset="-122"/>
              </a:rPr>
              <a:t> Real Time respond </a:t>
            </a:r>
          </a:p>
          <a:p>
            <a:pPr marL="342900" indent="-342900" algn="l" eaLnBrk="1" hangingPunct="1">
              <a:lnSpc>
                <a:spcPct val="80000"/>
              </a:lnSpc>
              <a:buFont typeface="Wingdings" panose="05000000000000000000" pitchFamily="2" charset="2"/>
              <a:buChar char="Ø"/>
            </a:pPr>
            <a:r>
              <a:rPr lang="en-US" altLang="zh-CN" sz="2000">
                <a:ea typeface="宋体" panose="02010600030101010101" pitchFamily="2" charset="-122"/>
              </a:rPr>
              <a:t>input from various sensors </a:t>
            </a:r>
          </a:p>
          <a:p>
            <a:pPr marL="342900" indent="-342900" algn="l" eaLnBrk="1" hangingPunct="1">
              <a:lnSpc>
                <a:spcPct val="80000"/>
              </a:lnSpc>
              <a:buFont typeface="Wingdings" panose="05000000000000000000" pitchFamily="2" charset="2"/>
              <a:buChar char="Ø"/>
            </a:pPr>
            <a:r>
              <a:rPr lang="en-US" altLang="zh-CN" sz="2000">
                <a:ea typeface="宋体" panose="02010600030101010101" pitchFamily="2" charset="-122"/>
              </a:rPr>
              <a:t> Controlling the motion and movement of robots </a:t>
            </a:r>
          </a:p>
          <a:p>
            <a:pPr marL="342900" indent="-342900" algn="l" eaLnBrk="1" hangingPunct="1">
              <a:lnSpc>
                <a:spcPct val="80000"/>
              </a:lnSpc>
              <a:buFont typeface="Wingdings" panose="05000000000000000000" pitchFamily="2" charset="2"/>
              <a:buChar char="Ø"/>
            </a:pPr>
            <a:r>
              <a:rPr lang="en-US" altLang="zh-CN" sz="2000">
                <a:ea typeface="宋体" panose="02010600030101010101" pitchFamily="2" charset="-122"/>
              </a:rPr>
              <a:t>Planning its future path/move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8E96926D-D155-4B7B-9BC2-4CE5D5FAFF7E}"/>
              </a:ext>
            </a:extLst>
          </p:cNvPr>
          <p:cNvSpPr>
            <a:spLocks noGrp="1"/>
          </p:cNvSpPr>
          <p:nvPr>
            <p:ph type="title"/>
          </p:nvPr>
        </p:nvSpPr>
        <p:spPr/>
        <p:txBody>
          <a:bodyPr/>
          <a:lstStyle/>
          <a:p>
            <a:r>
              <a:rPr lang="en-US" altLang="en-US"/>
              <a:t> </a:t>
            </a:r>
            <a:endParaRPr lang="en-IN" altLang="en-US"/>
          </a:p>
        </p:txBody>
      </p:sp>
      <p:sp>
        <p:nvSpPr>
          <p:cNvPr id="80899" name="Date Placeholder 3">
            <a:extLst>
              <a:ext uri="{FF2B5EF4-FFF2-40B4-BE49-F238E27FC236}">
                <a16:creationId xmlns:a16="http://schemas.microsoft.com/office/drawing/2014/main" id="{9C05E145-8615-4327-8A95-348B663FE90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80900" name="Footer Placeholder 4">
            <a:extLst>
              <a:ext uri="{FF2B5EF4-FFF2-40B4-BE49-F238E27FC236}">
                <a16:creationId xmlns:a16="http://schemas.microsoft.com/office/drawing/2014/main" id="{832B6F07-4D9A-4780-B7E5-13F7891115A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sp>
        <p:nvSpPr>
          <p:cNvPr id="80901" name="Slide Number Placeholder 5">
            <a:extLst>
              <a:ext uri="{FF2B5EF4-FFF2-40B4-BE49-F238E27FC236}">
                <a16:creationId xmlns:a16="http://schemas.microsoft.com/office/drawing/2014/main" id="{BB0EBA9E-151B-420D-A353-CB711F737DF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074B42-FFC3-4FE2-AC06-95B5E6496958}" type="slidenum">
              <a:rPr lang="en-US" altLang="en-US"/>
              <a:pPr eaLnBrk="1" hangingPunct="1"/>
              <a:t>78</a:t>
            </a:fld>
            <a:endParaRPr lang="en-US" altLang="en-US"/>
          </a:p>
        </p:txBody>
      </p:sp>
      <p:pic>
        <p:nvPicPr>
          <p:cNvPr id="80902" name="Picture 2" descr="C:\Users\HEGDE\Pictures\partes_robot.png">
            <a:extLst>
              <a:ext uri="{FF2B5EF4-FFF2-40B4-BE49-F238E27FC236}">
                <a16:creationId xmlns:a16="http://schemas.microsoft.com/office/drawing/2014/main" id="{B5A21B36-BD78-4049-94C2-D81DD82062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52600" y="1600200"/>
            <a:ext cx="5334000" cy="4525963"/>
          </a:xfr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664E58CC-348F-49DB-8508-5D6A3072C24A}"/>
              </a:ext>
            </a:extLst>
          </p:cNvPr>
          <p:cNvSpPr>
            <a:spLocks noGrp="1" noChangeArrowheads="1"/>
          </p:cNvSpPr>
          <p:nvPr>
            <p:ph type="title" idx="4294967295"/>
          </p:nvPr>
        </p:nvSpPr>
        <p:spPr/>
        <p:txBody>
          <a:bodyPr/>
          <a:lstStyle/>
          <a:p>
            <a:pPr eaLnBrk="1" hangingPunct="1"/>
            <a:r>
              <a:rPr lang="en-US" altLang="zh-CN" b="1">
                <a:ea typeface="宋体" panose="02010600030101010101" pitchFamily="2" charset="-122"/>
              </a:rPr>
              <a:t>MOBILE ROBOTICS </a:t>
            </a:r>
            <a:endParaRPr lang="en-US" altLang="zh-CN">
              <a:ea typeface="宋体" panose="02010600030101010101" pitchFamily="2" charset="-122"/>
            </a:endParaRPr>
          </a:p>
        </p:txBody>
      </p:sp>
      <p:sp>
        <p:nvSpPr>
          <p:cNvPr id="81923" name="Content Placeholder 2">
            <a:extLst>
              <a:ext uri="{FF2B5EF4-FFF2-40B4-BE49-F238E27FC236}">
                <a16:creationId xmlns:a16="http://schemas.microsoft.com/office/drawing/2014/main" id="{D1ABF256-FA31-493D-855C-08D8965BA946}"/>
              </a:ext>
            </a:extLst>
          </p:cNvPr>
          <p:cNvSpPr>
            <a:spLocks noGrp="1" noChangeArrowheads="1"/>
          </p:cNvSpPr>
          <p:nvPr>
            <p:ph idx="1"/>
          </p:nvPr>
        </p:nvSpPr>
        <p:spPr>
          <a:xfrm>
            <a:off x="457200" y="1600200"/>
            <a:ext cx="8229600" cy="4525963"/>
          </a:xfrm>
        </p:spPr>
        <p:txBody>
          <a:bodyPr/>
          <a:lstStyle/>
          <a:p>
            <a:pPr marL="342900" indent="-342900" algn="l" eaLnBrk="1" hangingPunct="1">
              <a:buFontTx/>
              <a:buChar char="•"/>
            </a:pPr>
            <a:r>
              <a:rPr lang="en-US" altLang="en-US" sz="2000" b="1"/>
              <a:t>Unpredictability of environment </a:t>
            </a:r>
          </a:p>
          <a:p>
            <a:pPr marL="342900" indent="-342900" algn="l" eaLnBrk="1" hangingPunct="1">
              <a:buFont typeface="Wingdings" panose="05000000000000000000" pitchFamily="2" charset="2"/>
              <a:buChar char="Ø"/>
            </a:pPr>
            <a:r>
              <a:rPr lang="en-US" altLang="en-US" sz="2000"/>
              <a:t> Obstacles blocking robot path </a:t>
            </a:r>
          </a:p>
          <a:p>
            <a:pPr marL="342900" indent="-342900" algn="l" eaLnBrk="1" hangingPunct="1">
              <a:buFont typeface="Wingdings" panose="05000000000000000000" pitchFamily="2" charset="2"/>
              <a:buChar char="Ø"/>
            </a:pPr>
            <a:r>
              <a:rPr lang="en-US" altLang="en-US" sz="2000"/>
              <a:t> Sensor may be imperfect </a:t>
            </a:r>
          </a:p>
          <a:p>
            <a:pPr marL="342900" indent="-342900" algn="l" eaLnBrk="1" hangingPunct="1">
              <a:buFont typeface="Wingdings" panose="05000000000000000000" pitchFamily="2" charset="2"/>
              <a:buChar char="Ø"/>
            </a:pPr>
            <a:r>
              <a:rPr lang="en-US" altLang="en-US" sz="2000"/>
              <a:t> Power consumption </a:t>
            </a:r>
          </a:p>
          <a:p>
            <a:pPr marL="342900" indent="-342900" algn="l" eaLnBrk="1" hangingPunct="1">
              <a:buFont typeface="Wingdings" panose="05000000000000000000" pitchFamily="2" charset="2"/>
              <a:buChar char="Ø"/>
            </a:pPr>
            <a:r>
              <a:rPr lang="en-US" altLang="en-US" sz="2000"/>
              <a:t>Respond to hazardous material and situations</a:t>
            </a:r>
          </a:p>
          <a:p>
            <a:pPr marL="342900" indent="-342900" algn="l" eaLnBrk="1" hangingPunct="1">
              <a:buFont typeface="Wingdings" panose="05000000000000000000" pitchFamily="2" charset="2"/>
              <a:buChar char="Ø"/>
            </a:pPr>
            <a:r>
              <a:rPr lang="en-US" altLang="en-US" sz="2000"/>
              <a:t>Mechanical limitation may restrict accuracy of move</a:t>
            </a:r>
          </a:p>
          <a:p>
            <a:pPr marL="342900" indent="-342900" algn="l" eaLnBrk="1" hangingPunct="1">
              <a:buFont typeface="Wingdings" panose="05000000000000000000" pitchFamily="2" charset="2"/>
              <a:buChar char="Ø"/>
            </a:pPr>
            <a:r>
              <a:rPr lang="en-US" altLang="en-US" sz="2000"/>
              <a:t> Unpredictable move may demand rapid response.</a:t>
            </a:r>
          </a:p>
          <a:p>
            <a:pPr marL="342900" indent="-342900" algn="l" eaLnBrk="1" hangingPunct="1">
              <a:buFont typeface="Wingdings" panose="05000000000000000000" pitchFamily="2" charset="2"/>
              <a:buChar char="Ø"/>
            </a:pPr>
            <a:endParaRPr lang="en-US" altLang="en-US"/>
          </a:p>
          <a:p>
            <a:pPr marL="342900" indent="-342900" algn="l" eaLnBrk="1" hangingPunct="1">
              <a:buFont typeface="Wingdings" panose="05000000000000000000" pitchFamily="2" charset="2"/>
              <a:buChar char="Ø"/>
            </a:pP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9E87EDC6-41B9-490C-8112-8035E5B3D060}"/>
              </a:ext>
            </a:extLst>
          </p:cNvPr>
          <p:cNvSpPr>
            <a:spLocks noGrp="1"/>
          </p:cNvSpPr>
          <p:nvPr>
            <p:ph type="title"/>
          </p:nvPr>
        </p:nvSpPr>
        <p:spPr/>
        <p:txBody>
          <a:bodyPr/>
          <a:lstStyle/>
          <a:p>
            <a:r>
              <a:rPr lang="en-US" altLang="en-US"/>
              <a:t>Modifiability tactics</a:t>
            </a:r>
            <a:endParaRPr lang="en-IN" altLang="en-US"/>
          </a:p>
        </p:txBody>
      </p:sp>
      <p:sp>
        <p:nvSpPr>
          <p:cNvPr id="9219" name="Date Placeholder 3">
            <a:extLst>
              <a:ext uri="{FF2B5EF4-FFF2-40B4-BE49-F238E27FC236}">
                <a16:creationId xmlns:a16="http://schemas.microsoft.com/office/drawing/2014/main" id="{B8528ADE-F49C-4934-B791-333FCDDC573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9220" name="Footer Placeholder 4">
            <a:extLst>
              <a:ext uri="{FF2B5EF4-FFF2-40B4-BE49-F238E27FC236}">
                <a16:creationId xmlns:a16="http://schemas.microsoft.com/office/drawing/2014/main" id="{15E9C772-94B1-4A9D-82BF-50419E159A3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sp>
        <p:nvSpPr>
          <p:cNvPr id="9221" name="Slide Number Placeholder 5">
            <a:extLst>
              <a:ext uri="{FF2B5EF4-FFF2-40B4-BE49-F238E27FC236}">
                <a16:creationId xmlns:a16="http://schemas.microsoft.com/office/drawing/2014/main" id="{7C51D811-EE7D-4C17-A0A0-A835177C969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7D67B1A-7D83-451F-90CA-69CCB2FFAFF9}" type="slidenum">
              <a:rPr lang="en-US" altLang="en-US"/>
              <a:pPr eaLnBrk="1" hangingPunct="1"/>
              <a:t>8</a:t>
            </a:fld>
            <a:endParaRPr lang="en-US" altLang="en-US"/>
          </a:p>
        </p:txBody>
      </p:sp>
      <p:pic>
        <p:nvPicPr>
          <p:cNvPr id="9222" name="Picture 13">
            <a:extLst>
              <a:ext uri="{FF2B5EF4-FFF2-40B4-BE49-F238E27FC236}">
                <a16:creationId xmlns:a16="http://schemas.microsoft.com/office/drawing/2014/main" id="{376D7B97-34D3-446F-B8E3-0F59C62FA7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57288" y="1828800"/>
            <a:ext cx="6829425" cy="3505200"/>
          </a:xfrm>
          <a:noFill/>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5">
            <a:extLst>
              <a:ext uri="{FF2B5EF4-FFF2-40B4-BE49-F238E27FC236}">
                <a16:creationId xmlns:a16="http://schemas.microsoft.com/office/drawing/2014/main" id="{F9A4212F-21DD-487C-A1B9-A41980B2FB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CBF2AEB-9F8C-4FFC-A1DD-FDAA1D3F0AAF}" type="slidenum">
              <a:rPr lang="en-US" altLang="en-US"/>
              <a:pPr eaLnBrk="1" hangingPunct="1"/>
              <a:t>80</a:t>
            </a:fld>
            <a:endParaRPr lang="en-US" altLang="en-US" sz="1800"/>
          </a:p>
        </p:txBody>
      </p:sp>
      <p:sp>
        <p:nvSpPr>
          <p:cNvPr id="82947" name="Title 1">
            <a:extLst>
              <a:ext uri="{FF2B5EF4-FFF2-40B4-BE49-F238E27FC236}">
                <a16:creationId xmlns:a16="http://schemas.microsoft.com/office/drawing/2014/main" id="{43040345-46ED-42C5-AE08-29B9DA117FB9}"/>
              </a:ext>
            </a:extLst>
          </p:cNvPr>
          <p:cNvSpPr>
            <a:spLocks noGrp="1" noChangeArrowheads="1"/>
          </p:cNvSpPr>
          <p:nvPr>
            <p:ph type="title" idx="4294967295"/>
          </p:nvPr>
        </p:nvSpPr>
        <p:spPr/>
        <p:txBody>
          <a:bodyPr/>
          <a:lstStyle/>
          <a:p>
            <a:pPr eaLnBrk="1" hangingPunct="1"/>
            <a:r>
              <a:rPr lang="en-US" altLang="zh-CN" b="1">
                <a:ea typeface="宋体" panose="02010600030101010101" pitchFamily="2" charset="-122"/>
              </a:rPr>
              <a:t>DESIGN CONSIDERATIONS </a:t>
            </a:r>
            <a:endParaRPr lang="en-US" altLang="zh-CN">
              <a:ea typeface="宋体" panose="02010600030101010101" pitchFamily="2" charset="-122"/>
            </a:endParaRPr>
          </a:p>
        </p:txBody>
      </p:sp>
      <p:sp>
        <p:nvSpPr>
          <p:cNvPr id="82948" name="Content Placeholder 2">
            <a:extLst>
              <a:ext uri="{FF2B5EF4-FFF2-40B4-BE49-F238E27FC236}">
                <a16:creationId xmlns:a16="http://schemas.microsoft.com/office/drawing/2014/main" id="{A0F26436-CF4C-4A9E-B3DB-FAFB9DB6C3AA}"/>
              </a:ext>
            </a:extLst>
          </p:cNvPr>
          <p:cNvSpPr>
            <a:spLocks noGrp="1" noChangeArrowheads="1"/>
          </p:cNvSpPr>
          <p:nvPr>
            <p:ph idx="1"/>
          </p:nvPr>
        </p:nvSpPr>
        <p:spPr>
          <a:xfrm>
            <a:off x="457200" y="1600200"/>
            <a:ext cx="8229600" cy="4525963"/>
          </a:xfrm>
        </p:spPr>
        <p:txBody>
          <a:bodyPr/>
          <a:lstStyle/>
          <a:p>
            <a:pPr marL="342900" indent="-342900" algn="just" eaLnBrk="1" hangingPunct="1">
              <a:lnSpc>
                <a:spcPct val="80000"/>
              </a:lnSpc>
              <a:buFontTx/>
              <a:buChar char="•"/>
            </a:pPr>
            <a:r>
              <a:rPr lang="en-US" altLang="en-US" sz="2400"/>
              <a:t>REQ1: architecture must accommodate deliberate and reactive behavior. </a:t>
            </a:r>
          </a:p>
          <a:p>
            <a:pPr marL="342900" indent="-342900" algn="just" eaLnBrk="1" hangingPunct="1">
              <a:lnSpc>
                <a:spcPct val="80000"/>
              </a:lnSpc>
              <a:buFont typeface="Wingdings" panose="05000000000000000000" pitchFamily="2" charset="2"/>
              <a:buChar char="Ø"/>
            </a:pPr>
            <a:r>
              <a:rPr lang="en-US" altLang="en-US" sz="2400"/>
              <a:t> Robot must coordinate the actions </a:t>
            </a:r>
            <a:r>
              <a:rPr lang="en-US" altLang="en-US" sz="2400" b="1"/>
              <a:t>to accomplish its mission.</a:t>
            </a:r>
          </a:p>
          <a:p>
            <a:pPr marL="342900" indent="-342900" algn="just" eaLnBrk="1" hangingPunct="1">
              <a:lnSpc>
                <a:spcPct val="80000"/>
              </a:lnSpc>
              <a:buFontTx/>
              <a:buChar char="•"/>
            </a:pPr>
            <a:r>
              <a:rPr lang="en-US" altLang="en-US" sz="2400"/>
              <a:t>REQ2: Allows uncertainty and unpredictability of environment. </a:t>
            </a:r>
          </a:p>
          <a:p>
            <a:pPr marL="342900" indent="-342900" algn="just" eaLnBrk="1" hangingPunct="1">
              <a:lnSpc>
                <a:spcPct val="80000"/>
              </a:lnSpc>
              <a:buFont typeface="Wingdings" panose="05000000000000000000" pitchFamily="2" charset="2"/>
              <a:buChar char="Ø"/>
            </a:pPr>
            <a:r>
              <a:rPr lang="en-US" altLang="en-US" sz="2400"/>
              <a:t> The situations are not fully defined and/or predicable. </a:t>
            </a:r>
            <a:r>
              <a:rPr lang="en-US" altLang="en-US" sz="2400" b="1"/>
              <a:t>The design should handle incomplete and unreliable information. </a:t>
            </a:r>
            <a:endParaRPr lang="en-US" altLang="en-US" sz="24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F6E51514-3A6D-49B6-8C1A-F4A7908BF2CB}"/>
              </a:ext>
            </a:extLst>
          </p:cNvPr>
          <p:cNvSpPr>
            <a:spLocks noGrp="1" noChangeArrowheads="1"/>
          </p:cNvSpPr>
          <p:nvPr>
            <p:ph type="title" idx="4294967295"/>
          </p:nvPr>
        </p:nvSpPr>
        <p:spPr/>
        <p:txBody>
          <a:bodyPr/>
          <a:lstStyle/>
          <a:p>
            <a:pPr eaLnBrk="1" hangingPunct="1"/>
            <a:r>
              <a:rPr lang="en-US" altLang="zh-CN" b="1">
                <a:ea typeface="宋体" panose="02010600030101010101" pitchFamily="2" charset="-122"/>
              </a:rPr>
              <a:t>DESIGN CONSIDERATIONS </a:t>
            </a:r>
            <a:endParaRPr lang="en-US" altLang="zh-CN">
              <a:ea typeface="宋体" panose="02010600030101010101" pitchFamily="2" charset="-122"/>
            </a:endParaRPr>
          </a:p>
        </p:txBody>
      </p:sp>
      <p:sp>
        <p:nvSpPr>
          <p:cNvPr id="83971" name="Content Placeholder 2">
            <a:extLst>
              <a:ext uri="{FF2B5EF4-FFF2-40B4-BE49-F238E27FC236}">
                <a16:creationId xmlns:a16="http://schemas.microsoft.com/office/drawing/2014/main" id="{01638F65-8BAA-44AA-A17D-56B73F741D7C}"/>
              </a:ext>
            </a:extLst>
          </p:cNvPr>
          <p:cNvSpPr>
            <a:spLocks noGrp="1" noChangeArrowheads="1"/>
          </p:cNvSpPr>
          <p:nvPr>
            <p:ph idx="1"/>
          </p:nvPr>
        </p:nvSpPr>
        <p:spPr>
          <a:xfrm>
            <a:off x="457200" y="1600200"/>
            <a:ext cx="8229600" cy="4525963"/>
          </a:xfrm>
        </p:spPr>
        <p:txBody>
          <a:bodyPr/>
          <a:lstStyle/>
          <a:p>
            <a:pPr marL="342900" indent="-342900" algn="just" eaLnBrk="1" hangingPunct="1">
              <a:buFontTx/>
              <a:buChar char="•"/>
            </a:pPr>
            <a:r>
              <a:rPr lang="en-US" altLang="en-US" sz="2400"/>
              <a:t>REQ3: Architecture</a:t>
            </a:r>
            <a:r>
              <a:rPr lang="en-US" altLang="en-US" sz="2400" b="1"/>
              <a:t> must consider possible dangerous operations by robot and environment .</a:t>
            </a:r>
          </a:p>
          <a:p>
            <a:pPr marL="342900" indent="-342900" algn="just" eaLnBrk="1" hangingPunct="1">
              <a:buFontTx/>
              <a:buChar char="•"/>
            </a:pPr>
            <a:r>
              <a:rPr lang="en-US" altLang="en-US" sz="2400"/>
              <a:t>REQ4: </a:t>
            </a:r>
            <a:r>
              <a:rPr lang="en-US" altLang="en-US" sz="2400" b="1"/>
              <a:t>The system must give the designer flexibility</a:t>
            </a:r>
            <a:r>
              <a:rPr lang="en-US" altLang="en-US" sz="2400"/>
              <a:t> (mission’s change/requirement changes) </a:t>
            </a:r>
          </a:p>
          <a:p>
            <a:pPr marL="342900" indent="-342900" algn="just" eaLnBrk="1" hangingPunct="1">
              <a:buFontTx/>
              <a:buChar char="•"/>
            </a:pPr>
            <a:endParaRPr lang="en-US" altLang="en-US" sz="2800"/>
          </a:p>
          <a:p>
            <a:pPr marL="342900" indent="-342900" algn="l" eaLnBrk="1" hangingPunct="1">
              <a:buFontTx/>
              <a:buChar char="•"/>
            </a:pPr>
            <a:endParaRPr lang="en-US" altLang="en-US" sz="28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51C237D9-0079-4A0E-9192-9745F0BB4182}"/>
              </a:ext>
            </a:extLst>
          </p:cNvPr>
          <p:cNvSpPr>
            <a:spLocks noGrp="1" noChangeArrowheads="1"/>
          </p:cNvSpPr>
          <p:nvPr>
            <p:ph type="title" idx="4294967295"/>
          </p:nvPr>
        </p:nvSpPr>
        <p:spPr/>
        <p:txBody>
          <a:bodyPr/>
          <a:lstStyle/>
          <a:p>
            <a:pPr eaLnBrk="1" hangingPunct="1"/>
            <a:r>
              <a:rPr lang="en-US" altLang="zh-CN" sz="4000" b="1">
                <a:ea typeface="宋体" panose="02010600030101010101" pitchFamily="2" charset="-122"/>
              </a:rPr>
              <a:t>SOLUTION 1: CONTROL LOOP </a:t>
            </a:r>
            <a:endParaRPr lang="en-US" altLang="zh-CN" sz="4000">
              <a:ea typeface="宋体" panose="02010600030101010101" pitchFamily="2" charset="-122"/>
            </a:endParaRPr>
          </a:p>
        </p:txBody>
      </p:sp>
      <p:sp>
        <p:nvSpPr>
          <p:cNvPr id="84995" name="Content Placeholder 2">
            <a:extLst>
              <a:ext uri="{FF2B5EF4-FFF2-40B4-BE49-F238E27FC236}">
                <a16:creationId xmlns:a16="http://schemas.microsoft.com/office/drawing/2014/main" id="{783547AE-BF7D-4950-9652-32F2EF9A16D7}"/>
              </a:ext>
            </a:extLst>
          </p:cNvPr>
          <p:cNvSpPr>
            <a:spLocks noGrp="1" noChangeArrowheads="1"/>
          </p:cNvSpPr>
          <p:nvPr>
            <p:ph idx="1"/>
          </p:nvPr>
        </p:nvSpPr>
        <p:spPr>
          <a:xfrm>
            <a:off x="457200" y="1600200"/>
            <a:ext cx="8229600" cy="4525963"/>
          </a:xfrm>
        </p:spPr>
        <p:txBody>
          <a:bodyPr/>
          <a:lstStyle/>
          <a:p>
            <a:pPr marL="342900" indent="-342900" algn="just" eaLnBrk="1" hangingPunct="1">
              <a:buFontTx/>
              <a:buChar char="•"/>
            </a:pPr>
            <a:r>
              <a:rPr lang="en-US" altLang="zh-CN" sz="2400">
                <a:ea typeface="宋体" panose="02010600030101010101" pitchFamily="2" charset="-122"/>
              </a:rPr>
              <a:t>Req1: an advantage of the closed loop paradigm is its simplicity -&gt; </a:t>
            </a:r>
            <a:r>
              <a:rPr lang="en-US" altLang="zh-CN" sz="2400" b="1">
                <a:ea typeface="宋体" panose="02010600030101010101" pitchFamily="2" charset="-122"/>
              </a:rPr>
              <a:t>it captures the basic interaction between the robot and the outside. </a:t>
            </a:r>
          </a:p>
          <a:p>
            <a:pPr marL="342900" indent="-342900" algn="just" eaLnBrk="1" hangingPunct="1">
              <a:buFontTx/>
              <a:buChar char="•"/>
            </a:pPr>
            <a:r>
              <a:rPr lang="en-US" altLang="zh-CN" sz="2400">
                <a:ea typeface="宋体" panose="02010600030101010101" pitchFamily="2" charset="-122"/>
              </a:rPr>
              <a:t> Req2: control loop paradigm is biased towards one method </a:t>
            </a:r>
            <a:r>
              <a:rPr lang="en-US" altLang="zh-CN" sz="2400" b="1">
                <a:ea typeface="宋体" panose="02010600030101010101" pitchFamily="2" charset="-122"/>
              </a:rPr>
              <a:t>-&gt; reducing the unknowns through iteration </a:t>
            </a:r>
          </a:p>
          <a:p>
            <a:pPr marL="342900" indent="-342900" algn="just" eaLnBrk="1" hangingPunct="1">
              <a:buFontTx/>
              <a:buChar char="•"/>
            </a:pPr>
            <a:r>
              <a:rPr lang="en-US" altLang="zh-CN" sz="2400">
                <a:ea typeface="宋体" panose="02010600030101010101" pitchFamily="2" charset="-122"/>
              </a:rPr>
              <a:t>Req3: </a:t>
            </a:r>
            <a:r>
              <a:rPr lang="en-US" altLang="zh-CN" sz="2400" b="1">
                <a:ea typeface="宋体" panose="02010600030101010101" pitchFamily="2" charset="-122"/>
              </a:rPr>
              <a:t>fault tolerance and safety are supported </a:t>
            </a:r>
            <a:r>
              <a:rPr lang="en-US" altLang="zh-CN" sz="2400">
                <a:ea typeface="宋体" panose="02010600030101010101" pitchFamily="2" charset="-122"/>
              </a:rPr>
              <a:t>which makes duplication easy and reduces the chances of errors </a:t>
            </a:r>
          </a:p>
          <a:p>
            <a:pPr marL="342900" indent="-342900" algn="just" eaLnBrk="1" hangingPunct="1">
              <a:buFontTx/>
              <a:buChar char="•"/>
            </a:pPr>
            <a:r>
              <a:rPr lang="en-US" altLang="zh-CN" sz="2400">
                <a:ea typeface="宋体" panose="02010600030101010101" pitchFamily="2" charset="-122"/>
              </a:rPr>
              <a:t>Req4: </a:t>
            </a:r>
            <a:r>
              <a:rPr lang="en-US" altLang="zh-CN" sz="2400" b="1">
                <a:ea typeface="宋体" panose="02010600030101010101" pitchFamily="2" charset="-122"/>
              </a:rPr>
              <a:t> Major components of a robot architecture are separated from each other and can be replaced independently </a:t>
            </a:r>
          </a:p>
          <a:p>
            <a:pPr marL="342900" indent="-342900" algn="just" eaLnBrk="1" hangingPunct="1">
              <a:buFontTx/>
              <a:buChar char="•"/>
            </a:pPr>
            <a:endParaRPr lang="en-US" altLang="zh-CN" sz="2400" b="1">
              <a:ea typeface="宋体" panose="02010600030101010101" pitchFamily="2" charset="-122"/>
            </a:endParaRPr>
          </a:p>
          <a:p>
            <a:pPr marL="342900" indent="-342900" algn="just" eaLnBrk="1" hangingPunct="1">
              <a:buFontTx/>
              <a:buChar char="•"/>
            </a:pPr>
            <a:endParaRPr lang="en-US" altLang="zh-CN" sz="2800">
              <a:ea typeface="宋体" panose="0201060003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82C17A91-98AA-4FD0-AB78-B500EEE00A3E}"/>
              </a:ext>
            </a:extLst>
          </p:cNvPr>
          <p:cNvSpPr>
            <a:spLocks noGrp="1" noChangeArrowheads="1"/>
          </p:cNvSpPr>
          <p:nvPr>
            <p:ph type="title" idx="4294967295"/>
          </p:nvPr>
        </p:nvSpPr>
        <p:spPr/>
        <p:txBody>
          <a:bodyPr/>
          <a:lstStyle/>
          <a:p>
            <a:pPr eaLnBrk="1" hangingPunct="1"/>
            <a:r>
              <a:rPr lang="en-US" altLang="zh-CN" b="1">
                <a:ea typeface="宋体" panose="02010600030101010101" pitchFamily="2" charset="-122"/>
              </a:rPr>
              <a:t>SOLUTION 1: CONTROL LOOP </a:t>
            </a:r>
            <a:endParaRPr lang="en-US" altLang="zh-CN">
              <a:ea typeface="宋体" panose="02010600030101010101" pitchFamily="2" charset="-122"/>
            </a:endParaRPr>
          </a:p>
        </p:txBody>
      </p:sp>
      <p:pic>
        <p:nvPicPr>
          <p:cNvPr id="86019" name="Picture 2">
            <a:extLst>
              <a:ext uri="{FF2B5EF4-FFF2-40B4-BE49-F238E27FC236}">
                <a16:creationId xmlns:a16="http://schemas.microsoft.com/office/drawing/2014/main" id="{EDA93056-D109-4ACD-BD8C-978523B6B4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905000"/>
            <a:ext cx="8229600" cy="4267200"/>
          </a:xfr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C2B55177-DB09-4F6C-B756-CA82DF0BE034}"/>
              </a:ext>
            </a:extLst>
          </p:cNvPr>
          <p:cNvSpPr>
            <a:spLocks noGrp="1" noChangeArrowheads="1"/>
          </p:cNvSpPr>
          <p:nvPr>
            <p:ph type="title" idx="4294967295"/>
          </p:nvPr>
        </p:nvSpPr>
        <p:spPr/>
        <p:txBody>
          <a:bodyPr/>
          <a:lstStyle/>
          <a:p>
            <a:pPr eaLnBrk="1" hangingPunct="1"/>
            <a:r>
              <a:rPr lang="en-US" altLang="zh-CN" sz="3200">
                <a:ea typeface="宋体" panose="02010600030101010101" pitchFamily="2" charset="-122"/>
              </a:rPr>
              <a:t>Mobile robotics-</a:t>
            </a:r>
            <a:br>
              <a:rPr lang="en-US" altLang="zh-CN" sz="3200">
                <a:ea typeface="宋体" panose="02010600030101010101" pitchFamily="2" charset="-122"/>
              </a:rPr>
            </a:br>
            <a:r>
              <a:rPr lang="en-US" altLang="zh-CN" sz="3200">
                <a:ea typeface="宋体" panose="02010600030101010101" pitchFamily="2" charset="-122"/>
              </a:rPr>
              <a:t>Solution </a:t>
            </a:r>
            <a:r>
              <a:rPr lang="en-US" altLang="zh-CN" sz="3200" b="1">
                <a:ea typeface="宋体" panose="02010600030101010101" pitchFamily="2" charset="-122"/>
              </a:rPr>
              <a:t>2-Layered architecture</a:t>
            </a:r>
          </a:p>
        </p:txBody>
      </p:sp>
      <p:pic>
        <p:nvPicPr>
          <p:cNvPr id="87043" name="Picture 4">
            <a:extLst>
              <a:ext uri="{FF2B5EF4-FFF2-40B4-BE49-F238E27FC236}">
                <a16:creationId xmlns:a16="http://schemas.microsoft.com/office/drawing/2014/main" id="{942347FF-89C2-4170-A369-FDB5B24A1D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 y="1752600"/>
            <a:ext cx="3657600" cy="4632325"/>
          </a:xfrm>
        </p:spPr>
      </p:pic>
      <p:sp>
        <p:nvSpPr>
          <p:cNvPr id="87044" name="TextBox 5">
            <a:extLst>
              <a:ext uri="{FF2B5EF4-FFF2-40B4-BE49-F238E27FC236}">
                <a16:creationId xmlns:a16="http://schemas.microsoft.com/office/drawing/2014/main" id="{2E9BE0CD-853A-401D-B379-4ACA0F14D009}"/>
              </a:ext>
            </a:extLst>
          </p:cNvPr>
          <p:cNvSpPr>
            <a:spLocks noChangeArrowheads="1"/>
          </p:cNvSpPr>
          <p:nvPr/>
        </p:nvSpPr>
        <p:spPr bwMode="auto">
          <a:xfrm>
            <a:off x="4191000" y="1905000"/>
            <a:ext cx="4724400" cy="33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400">
                <a:solidFill>
                  <a:srgbClr val="000000"/>
                </a:solidFill>
                <a:latin typeface="Calibri" panose="020F0502020204030204" pitchFamily="34" charset="0"/>
                <a:ea typeface="MS PGothic" panose="020B0600070205080204" pitchFamily="34" charset="-128"/>
                <a:sym typeface="MS PGothic" panose="020B0600070205080204" pitchFamily="34" charset="-128"/>
              </a:rPr>
              <a:t>Layer 1:  (core) control routines</a:t>
            </a:r>
          </a:p>
          <a:p>
            <a:pPr eaLnBrk="1" hangingPunct="1"/>
            <a:r>
              <a:rPr lang="en-US" altLang="zh-CN" sz="2400">
                <a:solidFill>
                  <a:srgbClr val="000000"/>
                </a:solidFill>
                <a:latin typeface="Calibri" panose="020F0502020204030204" pitchFamily="34" charset="0"/>
                <a:ea typeface="MS PGothic" panose="020B0600070205080204" pitchFamily="34" charset="-128"/>
                <a:sym typeface="MS PGothic" panose="020B0600070205080204" pitchFamily="34" charset="-128"/>
              </a:rPr>
              <a:t>Layer 2, 3:  Deals with input from the real world</a:t>
            </a:r>
          </a:p>
          <a:p>
            <a:pPr eaLnBrk="1" hangingPunct="1"/>
            <a:r>
              <a:rPr lang="en-US" altLang="zh-CN" sz="2400">
                <a:solidFill>
                  <a:srgbClr val="000000"/>
                </a:solidFill>
                <a:latin typeface="Calibri" panose="020F0502020204030204" pitchFamily="34" charset="0"/>
                <a:ea typeface="MS PGothic" panose="020B0600070205080204" pitchFamily="34" charset="-128"/>
                <a:sym typeface="MS PGothic" panose="020B0600070205080204" pitchFamily="34" charset="-128"/>
              </a:rPr>
              <a:t>Layer 4: Maintaining the robot’s model</a:t>
            </a:r>
          </a:p>
          <a:p>
            <a:pPr eaLnBrk="1" hangingPunct="1"/>
            <a:r>
              <a:rPr lang="en-US" altLang="zh-CN" sz="2400">
                <a:solidFill>
                  <a:srgbClr val="000000"/>
                </a:solidFill>
                <a:latin typeface="Calibri" panose="020F0502020204030204" pitchFamily="34" charset="0"/>
                <a:ea typeface="MS PGothic" panose="020B0600070205080204" pitchFamily="34" charset="-128"/>
                <a:sym typeface="MS PGothic" panose="020B0600070205080204" pitchFamily="34" charset="-128"/>
              </a:rPr>
              <a:t>Layer5: Manages Navigation</a:t>
            </a:r>
          </a:p>
          <a:p>
            <a:pPr eaLnBrk="1" hangingPunct="1"/>
            <a:r>
              <a:rPr lang="en-US" altLang="zh-CN" sz="2400">
                <a:solidFill>
                  <a:srgbClr val="000000"/>
                </a:solidFill>
                <a:latin typeface="Calibri" panose="020F0502020204030204" pitchFamily="34" charset="0"/>
                <a:ea typeface="MS PGothic" panose="020B0600070205080204" pitchFamily="34" charset="-128"/>
                <a:sym typeface="MS PGothic" panose="020B0600070205080204" pitchFamily="34" charset="-128"/>
              </a:rPr>
              <a:t>Layer 6, 7:  Schedule and plan for actions</a:t>
            </a:r>
          </a:p>
          <a:p>
            <a:pPr eaLnBrk="1" hangingPunct="1"/>
            <a:r>
              <a:rPr lang="en-US" altLang="zh-CN" sz="2400">
                <a:solidFill>
                  <a:srgbClr val="000000"/>
                </a:solidFill>
                <a:latin typeface="Calibri" panose="020F0502020204030204" pitchFamily="34" charset="0"/>
                <a:ea typeface="MS PGothic" panose="020B0600070205080204" pitchFamily="34" charset="-128"/>
                <a:sym typeface="MS PGothic" panose="020B0600070205080204" pitchFamily="34" charset="-128"/>
              </a:rPr>
              <a:t>Layer 8: Provides User Interface</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7022A036-EC84-4C8F-86D4-D61F928FEF09}"/>
              </a:ext>
            </a:extLst>
          </p:cNvPr>
          <p:cNvSpPr>
            <a:spLocks noGrp="1" noChangeArrowheads="1"/>
          </p:cNvSpPr>
          <p:nvPr>
            <p:ph type="title" idx="4294967295"/>
          </p:nvPr>
        </p:nvSpPr>
        <p:spPr/>
        <p:txBody>
          <a:bodyPr/>
          <a:lstStyle/>
          <a:p>
            <a:pPr eaLnBrk="1" hangingPunct="1"/>
            <a:r>
              <a:rPr lang="en-US" altLang="zh-CN" sz="3200">
                <a:ea typeface="宋体" panose="02010600030101010101" pitchFamily="2" charset="-122"/>
              </a:rPr>
              <a:t>Mobile Robotics-2: </a:t>
            </a:r>
            <a:br>
              <a:rPr lang="en-US" altLang="zh-CN" sz="3200">
                <a:ea typeface="宋体" panose="02010600030101010101" pitchFamily="2" charset="-122"/>
              </a:rPr>
            </a:br>
            <a:r>
              <a:rPr lang="en-US" altLang="zh-CN" sz="3200">
                <a:ea typeface="宋体" panose="02010600030101010101" pitchFamily="2" charset="-122"/>
              </a:rPr>
              <a:t>Layered Architecture-evaluation</a:t>
            </a:r>
          </a:p>
        </p:txBody>
      </p:sp>
      <p:sp>
        <p:nvSpPr>
          <p:cNvPr id="88067" name="Content Placeholder 2">
            <a:extLst>
              <a:ext uri="{FF2B5EF4-FFF2-40B4-BE49-F238E27FC236}">
                <a16:creationId xmlns:a16="http://schemas.microsoft.com/office/drawing/2014/main" id="{FFE15A2E-E27F-4840-9957-EEBA1A44E0ED}"/>
              </a:ext>
            </a:extLst>
          </p:cNvPr>
          <p:cNvSpPr>
            <a:spLocks noGrp="1" noChangeArrowheads="1"/>
          </p:cNvSpPr>
          <p:nvPr>
            <p:ph idx="1"/>
          </p:nvPr>
        </p:nvSpPr>
        <p:spPr>
          <a:xfrm>
            <a:off x="152400" y="1935163"/>
            <a:ext cx="8839200" cy="4389437"/>
          </a:xfrm>
        </p:spPr>
        <p:txBody>
          <a:bodyPr/>
          <a:lstStyle/>
          <a:p>
            <a:pPr marL="342900" indent="-342900" algn="just" eaLnBrk="1" hangingPunct="1">
              <a:buFontTx/>
              <a:buChar char="•"/>
            </a:pPr>
            <a:r>
              <a:rPr lang="en-US" altLang="zh-CN" sz="2400">
                <a:ea typeface="宋体" panose="02010600030101010101" pitchFamily="2" charset="-122"/>
              </a:rPr>
              <a:t>Req1:</a:t>
            </a:r>
          </a:p>
          <a:p>
            <a:pPr marL="742950" lvl="1" indent="-285750" algn="just" eaLnBrk="1" hangingPunct="1">
              <a:buFontTx/>
              <a:buChar char="–"/>
            </a:pPr>
            <a:r>
              <a:rPr lang="en-US" altLang="zh-CN" sz="2400">
                <a:ea typeface="宋体" panose="02010600030101010101" pitchFamily="2" charset="-122"/>
              </a:rPr>
              <a:t> Different components are used to assign different tasks </a:t>
            </a:r>
          </a:p>
          <a:p>
            <a:pPr marL="742950" lvl="1" indent="-285750" algn="just" eaLnBrk="1" hangingPunct="1">
              <a:buFontTx/>
              <a:buChar char="–"/>
            </a:pPr>
            <a:r>
              <a:rPr lang="en-US" altLang="zh-CN" sz="2400">
                <a:ea typeface="宋体" panose="02010600030101010101" pitchFamily="2" charset="-122"/>
              </a:rPr>
              <a:t>Functions of components must be addressed</a:t>
            </a:r>
          </a:p>
          <a:p>
            <a:pPr marL="742950" lvl="1" indent="-285750" algn="just" eaLnBrk="1" hangingPunct="1">
              <a:buFontTx/>
              <a:buChar char="–"/>
            </a:pPr>
            <a:r>
              <a:rPr lang="en-US" altLang="zh-CN" sz="2400">
                <a:ea typeface="宋体" panose="02010600030101010101" pitchFamily="2" charset="-122"/>
              </a:rPr>
              <a:t>It also defines abstraction levels  for design.</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28A1D929-2EDD-46CB-AE7D-F69C65421A33}"/>
              </a:ext>
            </a:extLst>
          </p:cNvPr>
          <p:cNvSpPr>
            <a:spLocks noGrp="1" noChangeArrowheads="1"/>
          </p:cNvSpPr>
          <p:nvPr>
            <p:ph type="title" idx="4294967295"/>
          </p:nvPr>
        </p:nvSpPr>
        <p:spPr/>
        <p:txBody>
          <a:bodyPr/>
          <a:lstStyle/>
          <a:p>
            <a:pPr eaLnBrk="1" hangingPunct="1"/>
            <a:r>
              <a:rPr lang="en-US" altLang="zh-CN" sz="3200">
                <a:ea typeface="宋体" panose="02010600030101010101" pitchFamily="2" charset="-122"/>
              </a:rPr>
              <a:t>Mobile Robotics-</a:t>
            </a:r>
            <a:br>
              <a:rPr lang="en-US" altLang="zh-CN" sz="3200">
                <a:ea typeface="宋体" panose="02010600030101010101" pitchFamily="2" charset="-122"/>
              </a:rPr>
            </a:br>
            <a:r>
              <a:rPr lang="en-US" altLang="zh-CN" sz="3200">
                <a:ea typeface="宋体" panose="02010600030101010101" pitchFamily="2" charset="-122"/>
              </a:rPr>
              <a:t>2:Layered Architecture</a:t>
            </a:r>
          </a:p>
        </p:txBody>
      </p:sp>
      <p:sp>
        <p:nvSpPr>
          <p:cNvPr id="89091" name="Content Placeholder 2">
            <a:extLst>
              <a:ext uri="{FF2B5EF4-FFF2-40B4-BE49-F238E27FC236}">
                <a16:creationId xmlns:a16="http://schemas.microsoft.com/office/drawing/2014/main" id="{61F5BDB6-CBCB-4833-93A1-132BF2E5AABF}"/>
              </a:ext>
            </a:extLst>
          </p:cNvPr>
          <p:cNvSpPr>
            <a:spLocks noGrp="1" noChangeArrowheads="1"/>
          </p:cNvSpPr>
          <p:nvPr>
            <p:ph idx="1"/>
          </p:nvPr>
        </p:nvSpPr>
        <p:spPr>
          <a:xfrm>
            <a:off x="457200" y="1600200"/>
            <a:ext cx="8229600" cy="4525963"/>
          </a:xfrm>
        </p:spPr>
        <p:txBody>
          <a:bodyPr/>
          <a:lstStyle/>
          <a:p>
            <a:pPr marL="342900" indent="-342900" algn="just" eaLnBrk="1" hangingPunct="1">
              <a:lnSpc>
                <a:spcPct val="90000"/>
              </a:lnSpc>
              <a:buFontTx/>
              <a:buChar char="•"/>
            </a:pPr>
            <a:r>
              <a:rPr lang="en-US" altLang="zh-CN" sz="2400" b="1">
                <a:ea typeface="宋体" panose="02010600030101010101" pitchFamily="2" charset="-122"/>
              </a:rPr>
              <a:t>Req2:  </a:t>
            </a:r>
            <a:r>
              <a:rPr lang="en-US" altLang="zh-CN" sz="2400">
                <a:ea typeface="宋体" panose="02010600030101010101" pitchFamily="2" charset="-122"/>
              </a:rPr>
              <a:t> layers addresses the need for managing uncertainty</a:t>
            </a:r>
          </a:p>
          <a:p>
            <a:pPr marL="742950" lvl="1" indent="-285750" algn="just" eaLnBrk="1" hangingPunct="1">
              <a:lnSpc>
                <a:spcPct val="90000"/>
              </a:lnSpc>
              <a:buFontTx/>
              <a:buChar char="–"/>
            </a:pPr>
            <a:r>
              <a:rPr lang="en-US" altLang="zh-CN" sz="2400">
                <a:ea typeface="宋体" panose="02010600030101010101" pitchFamily="2" charset="-122"/>
              </a:rPr>
              <a:t>Uncertainty problem from lowest level will be solved at higher level </a:t>
            </a:r>
          </a:p>
          <a:p>
            <a:pPr marL="742950" lvl="1" indent="-285750" algn="just" eaLnBrk="1" hangingPunct="1">
              <a:lnSpc>
                <a:spcPct val="90000"/>
              </a:lnSpc>
              <a:buFontTx/>
              <a:buChar char="–"/>
            </a:pPr>
            <a:r>
              <a:rPr lang="en-US" altLang="zh-CN" sz="2400">
                <a:ea typeface="宋体" panose="02010600030101010101" pitchFamily="2" charset="-122"/>
              </a:rPr>
              <a:t>Uncertainty is handled very well</a:t>
            </a:r>
          </a:p>
          <a:p>
            <a:pPr marL="342900" indent="-342900" algn="just" eaLnBrk="1" hangingPunct="1">
              <a:lnSpc>
                <a:spcPct val="90000"/>
              </a:lnSpc>
              <a:buFontTx/>
              <a:buChar char="•"/>
            </a:pPr>
            <a:r>
              <a:rPr lang="en-US" altLang="zh-CN" sz="2400" b="1">
                <a:ea typeface="宋体" panose="02010600030101010101" pitchFamily="2" charset="-122"/>
              </a:rPr>
              <a:t>Req3:  Fault tolerance </a:t>
            </a:r>
            <a:r>
              <a:rPr lang="en-US" altLang="zh-CN" sz="2400">
                <a:ea typeface="宋体" panose="02010600030101010101" pitchFamily="2" charset="-122"/>
              </a:rPr>
              <a:t>and </a:t>
            </a:r>
            <a:r>
              <a:rPr lang="en-US" altLang="zh-CN" sz="2400" b="1">
                <a:ea typeface="宋体" panose="02010600030101010101" pitchFamily="2" charset="-122"/>
              </a:rPr>
              <a:t>passive safety </a:t>
            </a:r>
            <a:r>
              <a:rPr lang="en-US" altLang="zh-CN" sz="2400">
                <a:ea typeface="宋体" panose="02010600030101010101" pitchFamily="2" charset="-122"/>
              </a:rPr>
              <a:t>are </a:t>
            </a:r>
            <a:r>
              <a:rPr lang="en-US" altLang="zh-CN" sz="2400" b="1">
                <a:ea typeface="宋体" panose="02010600030101010101" pitchFamily="2" charset="-122"/>
              </a:rPr>
              <a:t>served</a:t>
            </a:r>
            <a:r>
              <a:rPr lang="en-US" altLang="zh-CN" sz="2400">
                <a:ea typeface="宋体" panose="02010600030101010101" pitchFamily="2" charset="-122"/>
              </a:rPr>
              <a:t> by the abstraction mechanism</a:t>
            </a:r>
          </a:p>
          <a:p>
            <a:pPr marL="742950" lvl="1" indent="-285750" algn="just" eaLnBrk="1" hangingPunct="1">
              <a:lnSpc>
                <a:spcPct val="90000"/>
              </a:lnSpc>
              <a:buFontTx/>
              <a:buChar char="–"/>
            </a:pPr>
            <a:r>
              <a:rPr lang="en-US" altLang="zh-CN" sz="2400">
                <a:ea typeface="宋体" panose="02010600030101010101" pitchFamily="2" charset="-122"/>
              </a:rPr>
              <a:t>Data  and commands are analyzed from different angles.</a:t>
            </a:r>
          </a:p>
          <a:p>
            <a:pPr marL="342900" indent="-342900" algn="just" eaLnBrk="1" hangingPunct="1">
              <a:lnSpc>
                <a:spcPct val="90000"/>
              </a:lnSpc>
              <a:buFontTx/>
              <a:buChar char="•"/>
            </a:pPr>
            <a:r>
              <a:rPr lang="en-US" altLang="zh-CN" sz="2400" b="1">
                <a:ea typeface="宋体" panose="02010600030101010101" pitchFamily="2" charset="-122"/>
              </a:rPr>
              <a:t>Req4:  </a:t>
            </a:r>
            <a:r>
              <a:rPr lang="en-US" altLang="zh-CN" sz="2400">
                <a:ea typeface="宋体" panose="02010600030101010101" pitchFamily="2" charset="-122"/>
              </a:rPr>
              <a:t>Replacement  and addition of components are  </a:t>
            </a:r>
            <a:r>
              <a:rPr lang="en-US" altLang="zh-CN" sz="2400" b="1">
                <a:ea typeface="宋体" panose="02010600030101010101" pitchFamily="2" charset="-122"/>
              </a:rPr>
              <a:t>difficult</a:t>
            </a:r>
            <a:r>
              <a:rPr lang="en-US" altLang="zh-CN" sz="2400">
                <a:ea typeface="宋体" panose="02010600030101010101" pitchFamily="2" charset="-122"/>
              </a:rPr>
              <a:t> due to Interlayer  dependencies</a:t>
            </a:r>
            <a:r>
              <a:rPr lang="en-US" altLang="zh-CN" sz="2000">
                <a:ea typeface="宋体" panose="02010600030101010101" pitchFamily="2" charset="-122"/>
              </a:rPr>
              <a:t>. </a:t>
            </a:r>
            <a:endParaRPr lang="en-US" altLang="zh-CN">
              <a:ea typeface="宋体" panose="0201060003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E5110CE8-ACD4-4409-BC84-73AC3576A240}"/>
              </a:ext>
            </a:extLst>
          </p:cNvPr>
          <p:cNvSpPr>
            <a:spLocks noGrp="1" noChangeArrowheads="1"/>
          </p:cNvSpPr>
          <p:nvPr>
            <p:ph type="title" idx="4294967295"/>
          </p:nvPr>
        </p:nvSpPr>
        <p:spPr/>
        <p:txBody>
          <a:bodyPr/>
          <a:lstStyle/>
          <a:p>
            <a:pPr eaLnBrk="1" hangingPunct="1"/>
            <a:r>
              <a:rPr lang="en-US" altLang="zh-CN" sz="3200" b="1">
                <a:ea typeface="宋体" panose="02010600030101010101" pitchFamily="2" charset="-122"/>
              </a:rPr>
              <a:t>SOLUTION 3: IMPLICIT INVOCATION </a:t>
            </a:r>
            <a:endParaRPr lang="en-US" altLang="zh-CN" sz="3200">
              <a:ea typeface="宋体" panose="02010600030101010101" pitchFamily="2" charset="-122"/>
            </a:endParaRPr>
          </a:p>
        </p:txBody>
      </p:sp>
      <p:sp>
        <p:nvSpPr>
          <p:cNvPr id="90115" name="Content Placeholder 2">
            <a:extLst>
              <a:ext uri="{FF2B5EF4-FFF2-40B4-BE49-F238E27FC236}">
                <a16:creationId xmlns:a16="http://schemas.microsoft.com/office/drawing/2014/main" id="{A67D86FE-F69E-4B53-A3EE-AFE4FC303667}"/>
              </a:ext>
            </a:extLst>
          </p:cNvPr>
          <p:cNvSpPr>
            <a:spLocks noGrp="1" noChangeArrowheads="1"/>
          </p:cNvSpPr>
          <p:nvPr>
            <p:ph idx="1"/>
          </p:nvPr>
        </p:nvSpPr>
        <p:spPr>
          <a:xfrm>
            <a:off x="457200" y="1600200"/>
            <a:ext cx="8229600" cy="4525963"/>
          </a:xfrm>
        </p:spPr>
        <p:txBody>
          <a:bodyPr/>
          <a:lstStyle/>
          <a:p>
            <a:pPr marL="342900" indent="-342900" algn="just" eaLnBrk="1" hangingPunct="1">
              <a:buFontTx/>
              <a:buChar char="•"/>
            </a:pPr>
            <a:r>
              <a:rPr lang="en-US" altLang="zh-CN" sz="2400" b="1">
                <a:ea typeface="宋体" panose="02010600030101010101" pitchFamily="2" charset="-122"/>
              </a:rPr>
              <a:t>Req1: </a:t>
            </a:r>
            <a:r>
              <a:rPr lang="en-US" altLang="zh-CN" sz="2400">
                <a:ea typeface="宋体" panose="02010600030101010101" pitchFamily="2" charset="-122"/>
              </a:rPr>
              <a:t>permits clear cut separation of action and reaction </a:t>
            </a:r>
          </a:p>
          <a:p>
            <a:pPr marL="342900" indent="-342900" algn="just" eaLnBrk="1" hangingPunct="1">
              <a:buFontTx/>
              <a:buChar char="•"/>
            </a:pPr>
            <a:r>
              <a:rPr lang="en-US" altLang="zh-CN" sz="2400" b="1">
                <a:ea typeface="宋体" panose="02010600030101010101" pitchFamily="2" charset="-122"/>
              </a:rPr>
              <a:t>Req2: </a:t>
            </a:r>
            <a:r>
              <a:rPr lang="en-US" altLang="zh-CN" sz="2400">
                <a:ea typeface="宋体" panose="02010600030101010101" pitchFamily="2" charset="-122"/>
              </a:rPr>
              <a:t>a </a:t>
            </a:r>
            <a:r>
              <a:rPr lang="en-US" altLang="zh-CN" sz="2400" b="1">
                <a:ea typeface="宋体" panose="02010600030101010101" pitchFamily="2" charset="-122"/>
              </a:rPr>
              <a:t>tentative task tree </a:t>
            </a:r>
            <a:r>
              <a:rPr lang="en-US" altLang="zh-CN" sz="2400">
                <a:ea typeface="宋体" panose="02010600030101010101" pitchFamily="2" charset="-122"/>
              </a:rPr>
              <a:t>can be built to handle uncertainty </a:t>
            </a:r>
          </a:p>
          <a:p>
            <a:pPr marL="342900" indent="-342900" algn="just" eaLnBrk="1" hangingPunct="1">
              <a:buFontTx/>
              <a:buChar char="•"/>
            </a:pPr>
            <a:r>
              <a:rPr lang="en-US" altLang="zh-CN" sz="2400" b="1">
                <a:ea typeface="宋体" panose="02010600030101010101" pitchFamily="2" charset="-122"/>
              </a:rPr>
              <a:t>Req3: performance, safety and fault tolerance are served </a:t>
            </a:r>
          </a:p>
          <a:p>
            <a:pPr marL="342900" indent="-342900" algn="just" eaLnBrk="1" hangingPunct="1">
              <a:buFontTx/>
              <a:buChar char="•"/>
            </a:pPr>
            <a:r>
              <a:rPr lang="en-US" altLang="zh-CN" sz="2400" b="1">
                <a:ea typeface="宋体" panose="02010600030101010101" pitchFamily="2" charset="-122"/>
              </a:rPr>
              <a:t>Req4: </a:t>
            </a:r>
            <a:r>
              <a:rPr lang="en-US" altLang="zh-CN" sz="2400">
                <a:ea typeface="宋体" panose="02010600030101010101" pitchFamily="2" charset="-122"/>
              </a:rPr>
              <a:t>makes incremental development and replacement of components straight forward </a:t>
            </a:r>
          </a:p>
          <a:p>
            <a:pPr marL="342900" indent="-342900" algn="l" eaLnBrk="1" hangingPunct="1">
              <a:buFontTx/>
              <a:buChar char="•"/>
            </a:pPr>
            <a:endParaRPr lang="en-US" altLang="zh-CN">
              <a:ea typeface="宋体" panose="02010600030101010101"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4E38701F-B38A-450D-81B1-8871FF8A8B97}"/>
              </a:ext>
            </a:extLst>
          </p:cNvPr>
          <p:cNvSpPr>
            <a:spLocks noGrp="1" noChangeArrowheads="1"/>
          </p:cNvSpPr>
          <p:nvPr>
            <p:ph type="title" idx="4294967295"/>
          </p:nvPr>
        </p:nvSpPr>
        <p:spPr/>
        <p:txBody>
          <a:bodyPr/>
          <a:lstStyle/>
          <a:p>
            <a:pPr eaLnBrk="1" hangingPunct="1"/>
            <a:r>
              <a:rPr lang="en-US" altLang="zh-CN" sz="4000" b="1">
                <a:ea typeface="宋体" panose="02010600030101010101" pitchFamily="2" charset="-122"/>
              </a:rPr>
              <a:t>SOLUTION 3: IMPLICIT INVOCATION </a:t>
            </a:r>
            <a:endParaRPr lang="en-US" altLang="zh-CN" sz="4000">
              <a:ea typeface="宋体" panose="02010600030101010101" pitchFamily="2" charset="-122"/>
            </a:endParaRPr>
          </a:p>
        </p:txBody>
      </p:sp>
      <p:sp>
        <p:nvSpPr>
          <p:cNvPr id="91139" name="Content Placeholder 2">
            <a:extLst>
              <a:ext uri="{FF2B5EF4-FFF2-40B4-BE49-F238E27FC236}">
                <a16:creationId xmlns:a16="http://schemas.microsoft.com/office/drawing/2014/main" id="{9818BB0E-D792-44F3-B8F1-E356104523B9}"/>
              </a:ext>
            </a:extLst>
          </p:cNvPr>
          <p:cNvSpPr>
            <a:spLocks noGrp="1" noChangeArrowheads="1"/>
          </p:cNvSpPr>
          <p:nvPr>
            <p:ph idx="1"/>
          </p:nvPr>
        </p:nvSpPr>
        <p:spPr>
          <a:xfrm>
            <a:off x="457200" y="1295400"/>
            <a:ext cx="8229600" cy="4830763"/>
          </a:xfrm>
        </p:spPr>
        <p:txBody>
          <a:bodyPr/>
          <a:lstStyle/>
          <a:p>
            <a:pPr marL="342900" indent="-342900" algn="l" eaLnBrk="1" hangingPunct="1">
              <a:lnSpc>
                <a:spcPct val="80000"/>
              </a:lnSpc>
            </a:pPr>
            <a:r>
              <a:rPr lang="en-US" altLang="zh-CN" sz="2800" b="1">
                <a:ea typeface="宋体" panose="02010600030101010101" pitchFamily="2" charset="-122"/>
              </a:rPr>
              <a:t>TCA’s implicit invocation mechanisms support three functions: </a:t>
            </a:r>
          </a:p>
          <a:p>
            <a:pPr marL="342900" indent="-342900" algn="l" eaLnBrk="1" hangingPunct="1">
              <a:lnSpc>
                <a:spcPct val="80000"/>
              </a:lnSpc>
            </a:pPr>
            <a:endParaRPr lang="en-US" altLang="zh-CN" sz="2800">
              <a:ea typeface="宋体" panose="02010600030101010101" pitchFamily="2" charset="-122"/>
            </a:endParaRPr>
          </a:p>
          <a:p>
            <a:pPr marL="342900" lvl="1" indent="-342900" algn="l" eaLnBrk="1" hangingPunct="1">
              <a:lnSpc>
                <a:spcPct val="80000"/>
              </a:lnSpc>
              <a:buFont typeface="Arial" panose="020B0604020202020204" pitchFamily="34" charset="0"/>
              <a:buChar char="•"/>
            </a:pPr>
            <a:r>
              <a:rPr lang="en-US" altLang="zh-CN" sz="2400" b="1">
                <a:ea typeface="宋体" panose="02010600030101010101" pitchFamily="2" charset="-122"/>
              </a:rPr>
              <a:t>Exceptions: </a:t>
            </a:r>
            <a:r>
              <a:rPr lang="en-US" altLang="zh-CN" sz="2400">
                <a:ea typeface="宋体" panose="02010600030101010101" pitchFamily="2" charset="-122"/>
              </a:rPr>
              <a:t>Exception handler can be used to handle task such as </a:t>
            </a:r>
            <a:r>
              <a:rPr lang="en-US" altLang="zh-CN" sz="2400" b="1">
                <a:ea typeface="宋体" panose="02010600030101010101" pitchFamily="2" charset="-122"/>
              </a:rPr>
              <a:t>retry or abort.</a:t>
            </a:r>
          </a:p>
          <a:p>
            <a:pPr marL="342900" lvl="1" indent="-342900" algn="l" eaLnBrk="1" hangingPunct="1">
              <a:lnSpc>
                <a:spcPct val="80000"/>
              </a:lnSpc>
            </a:pPr>
            <a:endParaRPr lang="en-US" altLang="zh-CN" sz="2400" b="1">
              <a:ea typeface="宋体" panose="02010600030101010101" pitchFamily="2" charset="-122"/>
            </a:endParaRPr>
          </a:p>
          <a:p>
            <a:pPr marL="342900" indent="-342900" algn="l" eaLnBrk="1" hangingPunct="1">
              <a:lnSpc>
                <a:spcPct val="80000"/>
              </a:lnSpc>
              <a:buFontTx/>
              <a:buChar char="•"/>
            </a:pPr>
            <a:r>
              <a:rPr lang="en-US" altLang="zh-CN" sz="2400" b="1">
                <a:ea typeface="宋体" panose="02010600030101010101" pitchFamily="2" charset="-122"/>
              </a:rPr>
              <a:t>Wiretapping: I</a:t>
            </a:r>
            <a:r>
              <a:rPr lang="en-US" altLang="zh-CN" sz="2400">
                <a:ea typeface="宋体" panose="02010600030101010101" pitchFamily="2" charset="-122"/>
              </a:rPr>
              <a:t>ntercept messages by superimposed tasks</a:t>
            </a:r>
          </a:p>
          <a:p>
            <a:pPr marL="342900" lvl="2" indent="-342900" algn="l" eaLnBrk="1" hangingPunct="1">
              <a:lnSpc>
                <a:spcPct val="80000"/>
              </a:lnSpc>
            </a:pPr>
            <a:r>
              <a:rPr lang="en-US" altLang="zh-CN">
                <a:ea typeface="宋体" panose="02010600030101010101" pitchFamily="2" charset="-122"/>
              </a:rPr>
              <a:t>       E.g., Safety-checks of outgoing commands</a:t>
            </a:r>
          </a:p>
          <a:p>
            <a:pPr marL="342900" indent="-342900" algn="l" eaLnBrk="1" hangingPunct="1">
              <a:lnSpc>
                <a:spcPct val="80000"/>
              </a:lnSpc>
              <a:buFontTx/>
              <a:buChar char="•"/>
            </a:pPr>
            <a:endParaRPr lang="en-US" altLang="zh-CN" sz="2400">
              <a:ea typeface="宋体" panose="02010600030101010101" pitchFamily="2" charset="-122"/>
            </a:endParaRPr>
          </a:p>
          <a:p>
            <a:pPr marL="342900" indent="-342900" algn="l" eaLnBrk="1" hangingPunct="1">
              <a:lnSpc>
                <a:spcPct val="80000"/>
              </a:lnSpc>
              <a:buFontTx/>
              <a:buChar char="•"/>
            </a:pPr>
            <a:r>
              <a:rPr lang="en-US" altLang="zh-CN" sz="2400">
                <a:ea typeface="宋体" panose="02010600030101010101" pitchFamily="2" charset="-122"/>
              </a:rPr>
              <a:t> </a:t>
            </a:r>
            <a:r>
              <a:rPr lang="en-US" altLang="zh-CN" sz="2400" b="1">
                <a:ea typeface="宋体" panose="02010600030101010101" pitchFamily="2" charset="-122"/>
              </a:rPr>
              <a:t>Monitors: </a:t>
            </a:r>
            <a:r>
              <a:rPr lang="en-US" altLang="zh-CN" sz="2400">
                <a:ea typeface="宋体" panose="02010600030101010101" pitchFamily="2" charset="-122"/>
              </a:rPr>
              <a:t>Monitors read information and execute some action if the data satisfy certain condition</a:t>
            </a:r>
            <a:r>
              <a:rPr lang="en-US" altLang="zh-CN" sz="2400" b="1">
                <a:ea typeface="宋体" panose="02010600030101010101" pitchFamily="2" charset="-122"/>
              </a:rPr>
              <a:t> </a:t>
            </a:r>
          </a:p>
          <a:p>
            <a:pPr marL="342900" indent="-342900" algn="l" eaLnBrk="1" hangingPunct="1">
              <a:lnSpc>
                <a:spcPct val="80000"/>
              </a:lnSpc>
            </a:pPr>
            <a:r>
              <a:rPr lang="en-US" altLang="zh-CN" sz="2400">
                <a:ea typeface="宋体" panose="02010600030101010101" pitchFamily="2" charset="-122"/>
              </a:rPr>
              <a:t>       E.g. battery check </a:t>
            </a:r>
          </a:p>
          <a:p>
            <a:pPr marL="342900" indent="-342900" algn="l" eaLnBrk="1" hangingPunct="1">
              <a:lnSpc>
                <a:spcPct val="80000"/>
              </a:lnSpc>
            </a:pPr>
            <a:r>
              <a:rPr lang="en-US" altLang="zh-CN" sz="2400">
                <a:ea typeface="宋体" panose="02010600030101010101" pitchFamily="2" charset="-122"/>
              </a:rPr>
              <a:t>			</a:t>
            </a:r>
            <a:r>
              <a:rPr lang="en-US" altLang="zh-CN" sz="2000">
                <a:ea typeface="宋体" panose="02010600030101010101" pitchFamily="2" charset="-122"/>
              </a:rPr>
              <a:t>	</a:t>
            </a:r>
            <a:r>
              <a:rPr lang="en-US" altLang="zh-CN" sz="2800">
                <a:ea typeface="宋体" panose="02010600030101010101" pitchFamily="2" charset="-122"/>
              </a:rPr>
              <a:t>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1B2CACA4-F483-48C9-A00F-5AFE6018928C}"/>
              </a:ext>
            </a:extLst>
          </p:cNvPr>
          <p:cNvSpPr>
            <a:spLocks noGrp="1" noChangeArrowheads="1"/>
          </p:cNvSpPr>
          <p:nvPr>
            <p:ph type="title" idx="4294967295"/>
          </p:nvPr>
        </p:nvSpPr>
        <p:spPr/>
        <p:txBody>
          <a:bodyPr/>
          <a:lstStyle/>
          <a:p>
            <a:pPr eaLnBrk="1" hangingPunct="1"/>
            <a:r>
              <a:rPr lang="en-US" altLang="zh-CN" sz="4000" b="1">
                <a:ea typeface="宋体" panose="02010600030101010101" pitchFamily="2" charset="-122"/>
              </a:rPr>
              <a:t>SOLUTION 3: IMPLICIT INVOCATION </a:t>
            </a:r>
            <a:endParaRPr lang="en-US" altLang="zh-CN" sz="4000">
              <a:ea typeface="宋体" panose="02010600030101010101" pitchFamily="2" charset="-122"/>
            </a:endParaRPr>
          </a:p>
        </p:txBody>
      </p:sp>
      <p:pic>
        <p:nvPicPr>
          <p:cNvPr id="92163" name="Picture 3">
            <a:extLst>
              <a:ext uri="{FF2B5EF4-FFF2-40B4-BE49-F238E27FC236}">
                <a16:creationId xmlns:a16="http://schemas.microsoft.com/office/drawing/2014/main" id="{EE093910-8F9C-43DD-ADC1-1F31A05C4493}"/>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1447800" y="1676400"/>
            <a:ext cx="6019800" cy="46482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4979B760-5206-4C8D-B2CF-60CD5AA754C0}"/>
              </a:ext>
            </a:extLst>
          </p:cNvPr>
          <p:cNvSpPr>
            <a:spLocks noGrp="1"/>
          </p:cNvSpPr>
          <p:nvPr>
            <p:ph type="title"/>
          </p:nvPr>
        </p:nvSpPr>
        <p:spPr/>
        <p:txBody>
          <a:bodyPr/>
          <a:lstStyle/>
          <a:p>
            <a:r>
              <a:rPr lang="en-US" altLang="en-US"/>
              <a:t> Modifiability tactics</a:t>
            </a:r>
            <a:endParaRPr lang="en-IN" altLang="en-US"/>
          </a:p>
        </p:txBody>
      </p:sp>
      <p:sp>
        <p:nvSpPr>
          <p:cNvPr id="10243" name="Date Placeholder 3">
            <a:extLst>
              <a:ext uri="{FF2B5EF4-FFF2-40B4-BE49-F238E27FC236}">
                <a16:creationId xmlns:a16="http://schemas.microsoft.com/office/drawing/2014/main" id="{5E0DD1F9-4946-4AF4-93AD-280A14CD194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QUALITY</a:t>
            </a:r>
          </a:p>
        </p:txBody>
      </p:sp>
      <p:sp>
        <p:nvSpPr>
          <p:cNvPr id="10244" name="Footer Placeholder 4">
            <a:extLst>
              <a:ext uri="{FF2B5EF4-FFF2-40B4-BE49-F238E27FC236}">
                <a16:creationId xmlns:a16="http://schemas.microsoft.com/office/drawing/2014/main" id="{8B36F383-E3D1-4F2A-A800-0E02BBDCB42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:Software Architecture</a:t>
            </a:r>
          </a:p>
        </p:txBody>
      </p:sp>
      <p:sp>
        <p:nvSpPr>
          <p:cNvPr id="10245" name="Slide Number Placeholder 5">
            <a:extLst>
              <a:ext uri="{FF2B5EF4-FFF2-40B4-BE49-F238E27FC236}">
                <a16:creationId xmlns:a16="http://schemas.microsoft.com/office/drawing/2014/main" id="{691522A0-127D-486C-984D-C8C2DDD849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5C19550-E5A3-473A-AD2F-DAEDF5BE56E7}" type="slidenum">
              <a:rPr lang="en-US" altLang="en-US"/>
              <a:pPr eaLnBrk="1" hangingPunct="1"/>
              <a:t>9</a:t>
            </a:fld>
            <a:endParaRPr lang="en-US" altLang="en-US"/>
          </a:p>
        </p:txBody>
      </p:sp>
      <p:pic>
        <p:nvPicPr>
          <p:cNvPr id="10246" name="Picture 7">
            <a:extLst>
              <a:ext uri="{FF2B5EF4-FFF2-40B4-BE49-F238E27FC236}">
                <a16:creationId xmlns:a16="http://schemas.microsoft.com/office/drawing/2014/main" id="{A08A43BF-A9C5-44C6-A23B-34C7830E17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38175" y="1633538"/>
            <a:ext cx="7867650" cy="4457700"/>
          </a:xfrm>
          <a:noFill/>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80DDFF08-84EB-44D5-9D09-DB1ADB99EE58}"/>
              </a:ext>
            </a:extLst>
          </p:cNvPr>
          <p:cNvSpPr>
            <a:spLocks noGrp="1" noChangeArrowheads="1"/>
          </p:cNvSpPr>
          <p:nvPr>
            <p:ph type="title" idx="4294967295"/>
          </p:nvPr>
        </p:nvSpPr>
        <p:spPr/>
        <p:txBody>
          <a:bodyPr/>
          <a:lstStyle/>
          <a:p>
            <a:pPr eaLnBrk="1" hangingPunct="1"/>
            <a:r>
              <a:rPr lang="en-US" altLang="zh-CN" sz="3200" b="1">
                <a:ea typeface="宋体" panose="02010600030101010101" pitchFamily="2" charset="-122"/>
              </a:rPr>
              <a:t>SOLUTION 4: BLACKBOARD ARCHITECTURE </a:t>
            </a:r>
            <a:endParaRPr lang="en-US" altLang="zh-CN" sz="3200">
              <a:ea typeface="宋体" panose="02010600030101010101" pitchFamily="2" charset="-122"/>
            </a:endParaRPr>
          </a:p>
        </p:txBody>
      </p:sp>
      <p:pic>
        <p:nvPicPr>
          <p:cNvPr id="93187" name="Picture 2">
            <a:extLst>
              <a:ext uri="{FF2B5EF4-FFF2-40B4-BE49-F238E27FC236}">
                <a16:creationId xmlns:a16="http://schemas.microsoft.com/office/drawing/2014/main" id="{0250E5D5-E863-4841-8E01-B04134273F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1758950"/>
            <a:ext cx="5943600" cy="4210050"/>
          </a:xfr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71FFEF95-89A0-4534-876A-38920D8A6658}"/>
              </a:ext>
            </a:extLst>
          </p:cNvPr>
          <p:cNvSpPr>
            <a:spLocks noGrp="1" noChangeArrowheads="1"/>
          </p:cNvSpPr>
          <p:nvPr>
            <p:ph type="title" idx="4294967295"/>
          </p:nvPr>
        </p:nvSpPr>
        <p:spPr/>
        <p:txBody>
          <a:bodyPr/>
          <a:lstStyle/>
          <a:p>
            <a:pPr eaLnBrk="1" hangingPunct="1"/>
            <a:r>
              <a:rPr lang="en-US" altLang="zh-CN" sz="3200" b="1">
                <a:ea typeface="宋体" panose="02010600030101010101" pitchFamily="2" charset="-122"/>
              </a:rPr>
              <a:t>SOLUTION 4: BLACKBOARD ARCHITECTURE </a:t>
            </a:r>
            <a:endParaRPr lang="en-US" altLang="zh-CN" sz="3200">
              <a:ea typeface="宋体" panose="02010600030101010101" pitchFamily="2" charset="-122"/>
            </a:endParaRPr>
          </a:p>
        </p:txBody>
      </p:sp>
      <p:sp>
        <p:nvSpPr>
          <p:cNvPr id="94211" name="Content Placeholder 2">
            <a:extLst>
              <a:ext uri="{FF2B5EF4-FFF2-40B4-BE49-F238E27FC236}">
                <a16:creationId xmlns:a16="http://schemas.microsoft.com/office/drawing/2014/main" id="{AE992FBD-5D0C-4C01-8997-0646DE34832B}"/>
              </a:ext>
            </a:extLst>
          </p:cNvPr>
          <p:cNvSpPr>
            <a:spLocks noGrp="1" noChangeArrowheads="1"/>
          </p:cNvSpPr>
          <p:nvPr>
            <p:ph idx="1"/>
          </p:nvPr>
        </p:nvSpPr>
        <p:spPr>
          <a:xfrm>
            <a:off x="457200" y="1600200"/>
            <a:ext cx="8229600" cy="4525963"/>
          </a:xfrm>
        </p:spPr>
        <p:txBody>
          <a:bodyPr/>
          <a:lstStyle/>
          <a:p>
            <a:pPr marL="342900" indent="-342900" algn="l" eaLnBrk="1" hangingPunct="1"/>
            <a:r>
              <a:rPr lang="en-US" altLang="en-US" sz="2800"/>
              <a:t>The components :</a:t>
            </a:r>
          </a:p>
          <a:p>
            <a:pPr marL="342900" indent="-342900" algn="just" eaLnBrk="1" hangingPunct="1">
              <a:buFontTx/>
              <a:buChar char="•"/>
            </a:pPr>
            <a:r>
              <a:rPr lang="en-US" altLang="en-US" sz="2400" b="1"/>
              <a:t>Captain</a:t>
            </a:r>
            <a:r>
              <a:rPr lang="en-US" altLang="en-US" sz="2400"/>
              <a:t>: overall supervisor </a:t>
            </a:r>
          </a:p>
          <a:p>
            <a:pPr marL="342900" indent="-342900" algn="just" eaLnBrk="1" hangingPunct="1">
              <a:buFontTx/>
              <a:buChar char="•"/>
            </a:pPr>
            <a:r>
              <a:rPr lang="en-US" altLang="en-US" sz="2400" b="1"/>
              <a:t>Map navigator</a:t>
            </a:r>
            <a:r>
              <a:rPr lang="en-US" altLang="en-US" sz="2400"/>
              <a:t>: high-level path planner </a:t>
            </a:r>
          </a:p>
          <a:p>
            <a:pPr marL="342900" indent="-342900" algn="just" eaLnBrk="1" hangingPunct="1">
              <a:buFontTx/>
              <a:buChar char="•"/>
            </a:pPr>
            <a:r>
              <a:rPr lang="en-US" altLang="en-US" sz="2400" b="1"/>
              <a:t>Lookout: </a:t>
            </a:r>
            <a:r>
              <a:rPr lang="en-US" altLang="en-US" sz="2400"/>
              <a:t>monitors environment for landmarks </a:t>
            </a:r>
          </a:p>
          <a:p>
            <a:pPr marL="342900" indent="-342900" algn="just" eaLnBrk="1" hangingPunct="1">
              <a:buFontTx/>
              <a:buChar char="•"/>
            </a:pPr>
            <a:r>
              <a:rPr lang="en-US" altLang="en-US" sz="2400" b="1"/>
              <a:t>Pilot: </a:t>
            </a:r>
            <a:r>
              <a:rPr lang="en-US" altLang="en-US" sz="2400"/>
              <a:t>Motor controller </a:t>
            </a:r>
          </a:p>
          <a:p>
            <a:pPr marL="342900" indent="-342900" algn="just" eaLnBrk="1" hangingPunct="1">
              <a:buFontTx/>
              <a:buChar char="•"/>
            </a:pPr>
            <a:r>
              <a:rPr lang="en-US" altLang="en-US" sz="2400"/>
              <a:t> </a:t>
            </a:r>
            <a:r>
              <a:rPr lang="en-US" altLang="en-US" sz="2400" b="1"/>
              <a:t>Perception subsystems</a:t>
            </a:r>
            <a:r>
              <a:rPr lang="en-US" altLang="en-US" sz="2400"/>
              <a:t>: Modules that accepts the raw input from multiple sensors and integrate it into a logical system</a:t>
            </a:r>
          </a:p>
          <a:p>
            <a:pPr marL="342900" indent="-342900" algn="just" eaLnBrk="1" hangingPunct="1"/>
            <a:r>
              <a:rPr lang="en-US" altLang="en-US" sz="2400"/>
              <a:t>	</a:t>
            </a:r>
          </a:p>
          <a:p>
            <a:pPr marL="342900" indent="-342900" algn="l" eaLnBrk="1" hangingPunct="1">
              <a:buFontTx/>
              <a:buChar char="•"/>
            </a:pPr>
            <a:endParaRPr lang="en-US" altLang="en-US" sz="28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D673C1B0-5573-40F3-B4E3-DBE1A2F731F8}"/>
              </a:ext>
            </a:extLst>
          </p:cNvPr>
          <p:cNvSpPr>
            <a:spLocks noGrp="1" noChangeArrowheads="1"/>
          </p:cNvSpPr>
          <p:nvPr>
            <p:ph type="title" idx="4294967295"/>
          </p:nvPr>
        </p:nvSpPr>
        <p:spPr/>
        <p:txBody>
          <a:bodyPr/>
          <a:lstStyle/>
          <a:p>
            <a:pPr eaLnBrk="1" hangingPunct="1"/>
            <a:r>
              <a:rPr lang="en-US" altLang="zh-CN" sz="3200" b="1">
                <a:ea typeface="宋体" panose="02010600030101010101" pitchFamily="2" charset="-122"/>
              </a:rPr>
              <a:t>SOLUTION 4: BLACKBOARD ARCHITECTURE </a:t>
            </a:r>
            <a:endParaRPr lang="en-US" altLang="zh-CN" sz="3200">
              <a:ea typeface="宋体" panose="02010600030101010101" pitchFamily="2" charset="-122"/>
            </a:endParaRPr>
          </a:p>
        </p:txBody>
      </p:sp>
      <p:sp>
        <p:nvSpPr>
          <p:cNvPr id="95235" name="Content Placeholder 2">
            <a:extLst>
              <a:ext uri="{FF2B5EF4-FFF2-40B4-BE49-F238E27FC236}">
                <a16:creationId xmlns:a16="http://schemas.microsoft.com/office/drawing/2014/main" id="{DC4FBAE4-5374-4F12-B187-176361B7641C}"/>
              </a:ext>
            </a:extLst>
          </p:cNvPr>
          <p:cNvSpPr>
            <a:spLocks noGrp="1" noChangeArrowheads="1"/>
          </p:cNvSpPr>
          <p:nvPr>
            <p:ph idx="1"/>
          </p:nvPr>
        </p:nvSpPr>
        <p:spPr>
          <a:xfrm>
            <a:off x="457200" y="1600200"/>
            <a:ext cx="8229600" cy="4525963"/>
          </a:xfrm>
        </p:spPr>
        <p:txBody>
          <a:bodyPr/>
          <a:lstStyle/>
          <a:p>
            <a:pPr marL="342900" indent="-342900" algn="l" eaLnBrk="1" hangingPunct="1"/>
            <a:r>
              <a:rPr lang="en-US" altLang="zh-CN" sz="2800">
                <a:ea typeface="宋体" panose="02010600030101010101" pitchFamily="2" charset="-122"/>
              </a:rPr>
              <a:t>The requirements are as follows: </a:t>
            </a:r>
          </a:p>
          <a:p>
            <a:pPr marL="342900" indent="-342900" algn="just" eaLnBrk="1" hangingPunct="1">
              <a:buFontTx/>
              <a:buChar char="•"/>
            </a:pPr>
            <a:r>
              <a:rPr lang="en-US" altLang="zh-CN" sz="2400">
                <a:ea typeface="宋体" panose="02010600030101010101" pitchFamily="2" charset="-122"/>
              </a:rPr>
              <a:t> </a:t>
            </a:r>
            <a:r>
              <a:rPr lang="en-US" altLang="zh-CN" sz="2400" b="1">
                <a:ea typeface="宋体" panose="02010600030101010101" pitchFamily="2" charset="-122"/>
              </a:rPr>
              <a:t>Req1: </a:t>
            </a:r>
            <a:r>
              <a:rPr lang="en-US" altLang="zh-CN" sz="2400">
                <a:ea typeface="宋体" panose="02010600030101010101" pitchFamily="2" charset="-122"/>
              </a:rPr>
              <a:t>the components communicate via shared repository of the blackboard system</a:t>
            </a:r>
            <a:r>
              <a:rPr lang="en-US" altLang="zh-CN" sz="2400" b="1">
                <a:ea typeface="宋体" panose="02010600030101010101" pitchFamily="2" charset="-122"/>
              </a:rPr>
              <a:t>. </a:t>
            </a:r>
          </a:p>
          <a:p>
            <a:pPr marL="342900" indent="-342900" algn="just" eaLnBrk="1" hangingPunct="1">
              <a:buFontTx/>
              <a:buChar char="•"/>
            </a:pPr>
            <a:r>
              <a:rPr lang="en-US" altLang="zh-CN" sz="2400" b="1">
                <a:ea typeface="宋体" panose="02010600030101010101" pitchFamily="2" charset="-122"/>
              </a:rPr>
              <a:t>Req2: </a:t>
            </a:r>
            <a:r>
              <a:rPr lang="en-US" altLang="zh-CN" sz="2400">
                <a:ea typeface="宋体" panose="02010600030101010101" pitchFamily="2" charset="-122"/>
              </a:rPr>
              <a:t>the blackboard is also the means for resolving conflicts or uncertainties in the robot’s world view </a:t>
            </a:r>
          </a:p>
          <a:p>
            <a:pPr marL="342900" indent="-342900" algn="just" eaLnBrk="1" hangingPunct="1">
              <a:buFontTx/>
              <a:buChar char="•"/>
            </a:pPr>
            <a:r>
              <a:rPr lang="en-US" altLang="zh-CN" sz="2400" b="1">
                <a:ea typeface="宋体" panose="02010600030101010101" pitchFamily="2" charset="-122"/>
              </a:rPr>
              <a:t>Req3</a:t>
            </a:r>
            <a:r>
              <a:rPr lang="en-US" altLang="zh-CN" sz="2400">
                <a:ea typeface="宋体" panose="02010600030101010101" pitchFamily="2" charset="-122"/>
              </a:rPr>
              <a:t>: speed, safety and reliability is guaranteed </a:t>
            </a:r>
          </a:p>
          <a:p>
            <a:pPr marL="342900" indent="-342900" algn="just" eaLnBrk="1" hangingPunct="1">
              <a:buFontTx/>
              <a:buChar char="•"/>
            </a:pPr>
            <a:r>
              <a:rPr lang="en-US" altLang="zh-CN" sz="2400" b="1">
                <a:ea typeface="宋体" panose="02010600030101010101" pitchFamily="2" charset="-122"/>
              </a:rPr>
              <a:t>Req4: </a:t>
            </a:r>
            <a:r>
              <a:rPr lang="en-US" altLang="zh-CN" sz="2400">
                <a:ea typeface="宋体" panose="02010600030101010101" pitchFamily="2" charset="-122"/>
              </a:rPr>
              <a:t>supports concurrency and decouples senders from receivers, thus facilitating maintenance</a:t>
            </a:r>
            <a:r>
              <a:rPr lang="en-US" altLang="zh-CN" sz="2400" b="1">
                <a:ea typeface="宋体" panose="02010600030101010101" pitchFamily="2" charset="-122"/>
              </a:rPr>
              <a:t>. </a:t>
            </a:r>
          </a:p>
          <a:p>
            <a:pPr marL="342900" indent="-342900" algn="just" eaLnBrk="1" hangingPunct="1"/>
            <a:r>
              <a:rPr lang="en-US" altLang="zh-CN" sz="2400">
                <a:ea typeface="宋体" panose="02010600030101010101" pitchFamily="2" charset="-122"/>
              </a:rPr>
              <a:t>	</a:t>
            </a:r>
          </a:p>
          <a:p>
            <a:pPr marL="342900" indent="-342900" algn="l" eaLnBrk="1" hangingPunct="1">
              <a:buFontTx/>
              <a:buChar char="•"/>
            </a:pPr>
            <a:endParaRPr lang="en-US" altLang="zh-CN" sz="2800">
              <a:ea typeface="宋体" panose="0201060003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C7271B93-F795-4FB4-9B05-2339DC34EC30}"/>
              </a:ext>
            </a:extLst>
          </p:cNvPr>
          <p:cNvSpPr>
            <a:spLocks noGrp="1" noChangeArrowheads="1"/>
          </p:cNvSpPr>
          <p:nvPr>
            <p:ph type="title" idx="4294967295"/>
          </p:nvPr>
        </p:nvSpPr>
        <p:spPr/>
        <p:txBody>
          <a:bodyPr/>
          <a:lstStyle/>
          <a:p>
            <a:pPr eaLnBrk="1" hangingPunct="1"/>
            <a:r>
              <a:rPr lang="en-US" altLang="zh-CN" b="1">
                <a:ea typeface="宋体" panose="02010600030101010101" pitchFamily="2" charset="-122"/>
              </a:rPr>
              <a:t>COMPARISONS </a:t>
            </a:r>
            <a:endParaRPr lang="en-US" altLang="zh-CN">
              <a:ea typeface="宋体" panose="02010600030101010101" pitchFamily="2" charset="-122"/>
            </a:endParaRPr>
          </a:p>
        </p:txBody>
      </p:sp>
      <p:pic>
        <p:nvPicPr>
          <p:cNvPr id="96259" name="Picture 2">
            <a:extLst>
              <a:ext uri="{FF2B5EF4-FFF2-40B4-BE49-F238E27FC236}">
                <a16:creationId xmlns:a16="http://schemas.microsoft.com/office/drawing/2014/main" id="{BD4B892D-DC43-45EB-A2EF-DD2E4F0FB6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09600" y="1752600"/>
            <a:ext cx="7772400" cy="4724400"/>
          </a:xfr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14601</TotalTime>
  <Words>2861</Words>
  <Application>Microsoft Office PowerPoint</Application>
  <PresentationFormat>On-screen Show (4:3)</PresentationFormat>
  <Paragraphs>575</Paragraphs>
  <Slides>93</Slides>
  <Notes>0</Notes>
  <HiddenSlides>0</HiddenSlides>
  <MMClips>0</MMClips>
  <ScaleCrop>false</ScaleCrop>
  <HeadingPairs>
    <vt:vector size="4" baseType="variant">
      <vt:variant>
        <vt:lpstr>Theme</vt:lpstr>
      </vt:variant>
      <vt:variant>
        <vt:i4>1</vt:i4>
      </vt:variant>
      <vt:variant>
        <vt:lpstr>Slide Titles</vt:lpstr>
      </vt:variant>
      <vt:variant>
        <vt:i4>93</vt:i4>
      </vt:variant>
    </vt:vector>
  </HeadingPairs>
  <TitlesOfParts>
    <vt:vector size="94" baseType="lpstr">
      <vt:lpstr>Default Design</vt:lpstr>
      <vt:lpstr>UNIT -2 Achieving  Qualities</vt:lpstr>
      <vt:lpstr>Introducing Tactics</vt:lpstr>
      <vt:lpstr>Availability Tactics</vt:lpstr>
      <vt:lpstr>Availability Tactics</vt:lpstr>
      <vt:lpstr> </vt:lpstr>
      <vt:lpstr> </vt:lpstr>
      <vt:lpstr> </vt:lpstr>
      <vt:lpstr>Modifiability tactics</vt:lpstr>
      <vt:lpstr> Modifiability tactics</vt:lpstr>
      <vt:lpstr> </vt:lpstr>
      <vt:lpstr> </vt:lpstr>
      <vt:lpstr> </vt:lpstr>
      <vt:lpstr> PERFORMANCE TACTICS </vt:lpstr>
      <vt:lpstr> PERFORMANCE TACTICS</vt:lpstr>
      <vt:lpstr> </vt:lpstr>
      <vt:lpstr> </vt:lpstr>
      <vt:lpstr> </vt:lpstr>
      <vt:lpstr> </vt:lpstr>
      <vt:lpstr>SECURITY TACTICS</vt:lpstr>
      <vt:lpstr>SECURITY TACTICS</vt:lpstr>
      <vt:lpstr> </vt:lpstr>
      <vt:lpstr> </vt:lpstr>
      <vt:lpstr> </vt:lpstr>
      <vt:lpstr>TESTABILITY TACTICS </vt:lpstr>
      <vt:lpstr>TESTABILITY TACTICS </vt:lpstr>
      <vt:lpstr> </vt:lpstr>
      <vt:lpstr> </vt:lpstr>
      <vt:lpstr>USABILITY TACTICS </vt:lpstr>
      <vt:lpstr> USABILITY TACTICS </vt:lpstr>
      <vt:lpstr> </vt:lpstr>
      <vt:lpstr> </vt:lpstr>
      <vt:lpstr> </vt:lpstr>
      <vt:lpstr>Architectural Styles </vt:lpstr>
      <vt:lpstr>  PIPES AND FILTERS </vt:lpstr>
      <vt:lpstr> PIPES AND FILTERS </vt:lpstr>
      <vt:lpstr> PIPES AND FILTERS </vt:lpstr>
      <vt:lpstr> PIPES AND FILTERS </vt:lpstr>
      <vt:lpstr> Examples : </vt:lpstr>
      <vt:lpstr>Advantages</vt:lpstr>
      <vt:lpstr>Disadvantages:</vt:lpstr>
      <vt:lpstr>OBJECT-ORIENTED AND DATA ABSTRACTION </vt:lpstr>
      <vt:lpstr>  OBJECT-ORIENTED AND DATA ABSTRACTION   </vt:lpstr>
      <vt:lpstr> Advantages </vt:lpstr>
      <vt:lpstr> Disadvantages </vt:lpstr>
      <vt:lpstr>EVENT-BASED, IMPLICIT INVOCATION </vt:lpstr>
      <vt:lpstr>Implicit Invocation Example Program Debugging (1)</vt:lpstr>
      <vt:lpstr>Implicit Invocation Example Program Debugging (2)</vt:lpstr>
      <vt:lpstr>Implicit Invocation Example Program Debugging (3)</vt:lpstr>
      <vt:lpstr>Advantages </vt:lpstr>
      <vt:lpstr>Disadvantages </vt:lpstr>
      <vt:lpstr>LAYERED SYSTEMS</vt:lpstr>
      <vt:lpstr>LAYERED SYSTEMS</vt:lpstr>
      <vt:lpstr> Examples   </vt:lpstr>
      <vt:lpstr>Advantages</vt:lpstr>
      <vt:lpstr>Disadvantages </vt:lpstr>
      <vt:lpstr>   REPOSITORIES [data centered architecture]  </vt:lpstr>
      <vt:lpstr>REPOSITORIES </vt:lpstr>
      <vt:lpstr>REPOSITORIES</vt:lpstr>
      <vt:lpstr>REPOSITORIES</vt:lpstr>
      <vt:lpstr>Blackboard Advantages and Disadvantages</vt:lpstr>
      <vt:lpstr>INTERPRETERS </vt:lpstr>
      <vt:lpstr>INTERPRETERS</vt:lpstr>
      <vt:lpstr>INTERPRETERS</vt:lpstr>
      <vt:lpstr>Interpreter Style Examples</vt:lpstr>
      <vt:lpstr>INTERPRETERS</vt:lpstr>
      <vt:lpstr>PROCESS CONTROL STYLE</vt:lpstr>
      <vt:lpstr>PROCESS CONTROL STYLE </vt:lpstr>
      <vt:lpstr>open-loop temperature control </vt:lpstr>
      <vt:lpstr>closed-loop temperature control </vt:lpstr>
      <vt:lpstr>closed-loop temperature control </vt:lpstr>
      <vt:lpstr>Feedback control </vt:lpstr>
      <vt:lpstr>Feed forward control</vt:lpstr>
      <vt:lpstr>PROCESS CONTROL STYLE</vt:lpstr>
      <vt:lpstr>Process Control Examples</vt:lpstr>
      <vt:lpstr>OTHER FAMILIAR ARCHITECTURES </vt:lpstr>
      <vt:lpstr>HETEROGENEOUS ARCHITECTURES </vt:lpstr>
      <vt:lpstr>A CASE STUDY :MOBILE ROBOTICS </vt:lpstr>
      <vt:lpstr> </vt:lpstr>
      <vt:lpstr>MOBILE ROBOTICS </vt:lpstr>
      <vt:lpstr>DESIGN CONSIDERATIONS </vt:lpstr>
      <vt:lpstr>DESIGN CONSIDERATIONS </vt:lpstr>
      <vt:lpstr>SOLUTION 1: CONTROL LOOP </vt:lpstr>
      <vt:lpstr>SOLUTION 1: CONTROL LOOP </vt:lpstr>
      <vt:lpstr>Mobile robotics- Solution 2-Layered architecture</vt:lpstr>
      <vt:lpstr>Mobile Robotics-2:  Layered Architecture-evaluation</vt:lpstr>
      <vt:lpstr>Mobile Robotics- 2:Layered Architecture</vt:lpstr>
      <vt:lpstr>SOLUTION 3: IMPLICIT INVOCATION </vt:lpstr>
      <vt:lpstr>SOLUTION 3: IMPLICIT INVOCATION </vt:lpstr>
      <vt:lpstr>SOLUTION 3: IMPLICIT INVOCATION </vt:lpstr>
      <vt:lpstr>SOLUTION 4: BLACKBOARD ARCHITECTURE </vt:lpstr>
      <vt:lpstr>SOLUTION 4: BLACKBOARD ARCHITECTURE </vt:lpstr>
      <vt:lpstr>SOLUTION 4: BLACKBOARD ARCHITECTURE </vt:lpstr>
      <vt:lpstr>COMPARISONS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bhaskar</dc:creator>
  <cp:lastModifiedBy>Dell</cp:lastModifiedBy>
  <cp:revision>380</cp:revision>
  <dcterms:created xsi:type="dcterms:W3CDTF">2009-08-30T02:51:21Z</dcterms:created>
  <dcterms:modified xsi:type="dcterms:W3CDTF">2018-09-10T05:44:25Z</dcterms:modified>
</cp:coreProperties>
</file>