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456" r:id="rId2"/>
    <p:sldId id="462" r:id="rId3"/>
    <p:sldId id="474" r:id="rId4"/>
    <p:sldId id="475" r:id="rId5"/>
    <p:sldId id="476" r:id="rId6"/>
    <p:sldId id="480" r:id="rId7"/>
    <p:sldId id="478" r:id="rId8"/>
    <p:sldId id="473" r:id="rId9"/>
    <p:sldId id="482" r:id="rId10"/>
    <p:sldId id="481" r:id="rId11"/>
    <p:sldId id="483" r:id="rId12"/>
    <p:sldId id="484" r:id="rId13"/>
    <p:sldId id="485" r:id="rId14"/>
    <p:sldId id="491" r:id="rId15"/>
    <p:sldId id="487" r:id="rId16"/>
    <p:sldId id="488" r:id="rId17"/>
    <p:sldId id="489" r:id="rId18"/>
    <p:sldId id="492" r:id="rId19"/>
    <p:sldId id="493" r:id="rId20"/>
    <p:sldId id="494" r:id="rId21"/>
    <p:sldId id="450" r:id="rId22"/>
    <p:sldId id="451" r:id="rId23"/>
    <p:sldId id="452" r:id="rId24"/>
    <p:sldId id="490" r:id="rId25"/>
    <p:sldId id="455" r:id="rId26"/>
    <p:sldId id="349" r:id="rId27"/>
    <p:sldId id="350" r:id="rId28"/>
    <p:sldId id="496" r:id="rId29"/>
    <p:sldId id="504" r:id="rId30"/>
    <p:sldId id="353" r:id="rId31"/>
    <p:sldId id="500" r:id="rId32"/>
    <p:sldId id="498" r:id="rId33"/>
    <p:sldId id="499" r:id="rId34"/>
    <p:sldId id="505" r:id="rId35"/>
    <p:sldId id="513" r:id="rId36"/>
    <p:sldId id="514" r:id="rId37"/>
    <p:sldId id="515" r:id="rId38"/>
    <p:sldId id="516" r:id="rId39"/>
    <p:sldId id="501" r:id="rId40"/>
    <p:sldId id="502" r:id="rId41"/>
    <p:sldId id="517" r:id="rId42"/>
    <p:sldId id="518" r:id="rId43"/>
    <p:sldId id="519" r:id="rId44"/>
    <p:sldId id="520" r:id="rId45"/>
    <p:sldId id="521" r:id="rId46"/>
    <p:sldId id="511" r:id="rId47"/>
    <p:sldId id="512" r:id="rId48"/>
    <p:sldId id="522" r:id="rId49"/>
    <p:sldId id="523" r:id="rId50"/>
    <p:sldId id="524" r:id="rId51"/>
    <p:sldId id="460" r:id="rId52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14FFB"/>
    <a:srgbClr val="55FC02"/>
    <a:srgbClr val="FBBA03"/>
    <a:srgbClr val="0332B7"/>
    <a:srgbClr val="000000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7" autoAdjust="0"/>
    <p:restoredTop sz="94658" autoAdjust="0"/>
  </p:normalViewPr>
  <p:slideViewPr>
    <p:cSldViewPr>
      <p:cViewPr varScale="1">
        <p:scale>
          <a:sx n="68" d="100"/>
          <a:sy n="68" d="100"/>
        </p:scale>
        <p:origin x="7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830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54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notesMaster" Target="notesMasters/notesMaster1.xml" /><Relationship Id="rId58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viewProps" Target="viewProps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3" Type="http://schemas.openxmlformats.org/officeDocument/2006/relationships/slide" Target="slides/slide2.xml" 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8.xml" /><Relationship Id="rId2" Type="http://schemas.openxmlformats.org/officeDocument/2006/relationships/slide" Target="slides/slide37.xml" /><Relationship Id="rId1" Type="http://schemas.openxmlformats.org/officeDocument/2006/relationships/slide" Target="slides/slide35.xml" /><Relationship Id="rId6" Type="http://schemas.openxmlformats.org/officeDocument/2006/relationships/slide" Target="slides/slide44.xml" /><Relationship Id="rId5" Type="http://schemas.openxmlformats.org/officeDocument/2006/relationships/slide" Target="slides/slide43.xml" /><Relationship Id="rId4" Type="http://schemas.openxmlformats.org/officeDocument/2006/relationships/slide" Target="slides/slide42.xml" 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6A8FACE-1040-423B-87BB-3A55E4D3861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C60244E-F8BB-4727-851D-E0FBA9A4BD9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07BE985-9A55-4F15-A3A5-A772ADC75D2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CS252 S05</a:t>
            </a: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6DCE2B53-CF42-4C3A-BEDC-3EF1BDDE4E1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BB98F33-663B-4D03-AF16-E1FDBFD82E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3BFC10F-D262-43ED-9E82-D6D5AD6F7B9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1D737DE-8287-4914-9B74-F17526F5ED7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11EAD96-0A19-4A1E-8EBC-7F2257B38EC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pPr>
              <a:defRPr/>
            </a:pPr>
            <a:r>
              <a:rPr lang="en-US"/>
              <a:t>CS252 S05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5C755DB0-A144-494E-BFCD-A31A22D250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D9E7A50-8F99-4B7A-8B20-B1EC6000E0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93D0C65-2C07-4BC2-8FE4-84ECE4811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spAutoFit/>
          </a:bodyPr>
          <a:lstStyle>
            <a:lvl1pPr defTabSz="919163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 defTabSz="919163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 defTabSz="919163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 defTabSz="919163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 defTabSz="919163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defTabSz="919163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defTabSz="919163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defTabSz="919163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defTabSz="919163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n-US" sz="1300">
                <a:solidFill>
                  <a:schemeClr val="tx1"/>
                </a:solidFill>
              </a:rPr>
              <a:t>Page </a:t>
            </a:r>
            <a:fld id="{45B86398-6448-4236-AD45-F1BB316B4998}" type="slidenum">
              <a:rPr lang="en-US" altLang="en-US" sz="1300" smtClean="0">
                <a:solidFill>
                  <a:schemeClr val="tx1"/>
                </a:solidFill>
              </a:rPr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en-US" sz="1300">
              <a:solidFill>
                <a:schemeClr val="tx1"/>
              </a:solidFill>
            </a:endParaRPr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6A7E5A85-9B3B-46C3-BE9B-65339EB8609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D36C8612-3664-49DC-A203-EF08406A410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>
            <a:extLst>
              <a:ext uri="{FF2B5EF4-FFF2-40B4-BE49-F238E27FC236}">
                <a16:creationId xmlns:a16="http://schemas.microsoft.com/office/drawing/2014/main" id="{0A40C348-D704-4123-9332-931A6AD24FE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Times New Roman" panose="02020603050405020304" pitchFamily="18" charset="0"/>
              </a:rPr>
              <a:t>CS252 S05</a:t>
            </a:r>
          </a:p>
        </p:txBody>
      </p:sp>
      <p:sp>
        <p:nvSpPr>
          <p:cNvPr id="41987" name="Rectangle 5">
            <a:extLst>
              <a:ext uri="{FF2B5EF4-FFF2-40B4-BE49-F238E27FC236}">
                <a16:creationId xmlns:a16="http://schemas.microsoft.com/office/drawing/2014/main" id="{B78CF03A-CC8F-47DC-A7A8-CB160AEA9B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fld id="{CFB1FA94-94B6-4F48-A1CA-20B3B3597654}" type="slidenum">
              <a:rPr lang="en-US" altLang="en-US" sz="10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26</a:t>
            </a:fld>
            <a:endParaRPr lang="en-US" altLang="en-US" sz="1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5764CBDB-11F5-40CF-AA17-56BA1716F4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94282783-0F74-4E7B-9A10-4176CA05B8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A3ACF53C-E96D-4D6F-B49F-69AC74B4DA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fld id="{01304CCD-88EF-40E5-9F3A-7F9161497109}" type="slidenum">
              <a:rPr lang="zh-TW" altLang="en-US" sz="1000" smtClean="0">
                <a:solidFill>
                  <a:schemeClr val="tx1"/>
                </a:solidFill>
              </a:rPr>
              <a:pPr/>
              <a:t>44</a:t>
            </a:fld>
            <a:endParaRPr lang="en-US" altLang="zh-TW" sz="1000">
              <a:solidFill>
                <a:schemeClr val="tx1"/>
              </a:solidFill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AA27B362-6BC3-4698-82A7-5459A52252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DE1DBFDB-2B5B-4B21-86F4-F97967AE6E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67" tIns="44194" rIns="89967" bIns="44194"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>
            <a:extLst>
              <a:ext uri="{FF2B5EF4-FFF2-40B4-BE49-F238E27FC236}">
                <a16:creationId xmlns:a16="http://schemas.microsoft.com/office/drawing/2014/main" id="{E06F51AC-8D4F-44BF-9950-687ECC160B5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Times New Roman" panose="02020603050405020304" pitchFamily="18" charset="0"/>
              </a:rPr>
              <a:t>CS252 S05</a:t>
            </a:r>
          </a:p>
        </p:txBody>
      </p:sp>
      <p:sp>
        <p:nvSpPr>
          <p:cNvPr id="44035" name="Rectangle 5">
            <a:extLst>
              <a:ext uri="{FF2B5EF4-FFF2-40B4-BE49-F238E27FC236}">
                <a16:creationId xmlns:a16="http://schemas.microsoft.com/office/drawing/2014/main" id="{90E0B5FA-B55C-430D-A5C8-091B48FF4A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fld id="{1822C637-7748-4FB3-99FC-0E224CB9DAEA}" type="slidenum">
              <a:rPr lang="en-US" altLang="en-US" sz="10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27</a:t>
            </a:fld>
            <a:endParaRPr lang="en-US" altLang="en-US" sz="1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DCF5CC7D-DC69-459F-83F0-A791737357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926E576C-54F8-473E-92AF-0BA507E04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>
            <a:extLst>
              <a:ext uri="{FF2B5EF4-FFF2-40B4-BE49-F238E27FC236}">
                <a16:creationId xmlns:a16="http://schemas.microsoft.com/office/drawing/2014/main" id="{05CDE29E-A729-4BAD-AAC1-70CA4529A30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Times New Roman" panose="02020603050405020304" pitchFamily="18" charset="0"/>
              </a:rPr>
              <a:t>CS252 S05</a:t>
            </a:r>
          </a:p>
        </p:txBody>
      </p:sp>
      <p:sp>
        <p:nvSpPr>
          <p:cNvPr id="48131" name="Rectangle 5">
            <a:extLst>
              <a:ext uri="{FF2B5EF4-FFF2-40B4-BE49-F238E27FC236}">
                <a16:creationId xmlns:a16="http://schemas.microsoft.com/office/drawing/2014/main" id="{6005CB3F-2D0D-4179-B052-68DF33512E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fld id="{E1CA0AAB-B03A-4B94-A624-1165A46E03F2}" type="slidenum">
              <a:rPr lang="en-US" altLang="en-US" sz="10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30</a:t>
            </a:fld>
            <a:endParaRPr lang="en-US" altLang="en-US" sz="1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5BB0CCF4-488A-4093-A671-25BC6B08A6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66775219-1725-40EF-91A8-C6EFD0D554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>
            <a:extLst>
              <a:ext uri="{FF2B5EF4-FFF2-40B4-BE49-F238E27FC236}">
                <a16:creationId xmlns:a16="http://schemas.microsoft.com/office/drawing/2014/main" id="{14C65B62-DBA8-4A2C-BCB8-18D74BA44D1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Times New Roman" panose="02020603050405020304" pitchFamily="18" charset="0"/>
              </a:rPr>
              <a:t>CS252 S05</a:t>
            </a:r>
          </a:p>
        </p:txBody>
      </p:sp>
      <p:sp>
        <p:nvSpPr>
          <p:cNvPr id="52227" name="Rectangle 5">
            <a:extLst>
              <a:ext uri="{FF2B5EF4-FFF2-40B4-BE49-F238E27FC236}">
                <a16:creationId xmlns:a16="http://schemas.microsoft.com/office/drawing/2014/main" id="{960055D2-875C-4FC0-980A-D210D54BAE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fld id="{C9881EED-9164-4564-B4C9-9B24F1BE2194}" type="slidenum">
              <a:rPr lang="en-US" altLang="en-US" sz="10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33</a:t>
            </a:fld>
            <a:endParaRPr lang="en-US" altLang="en-US" sz="1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EC2A12A4-2BF9-4321-9CC6-23923B53DB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2AAC3071-60CD-47B0-A431-BAA88EF9B1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4D2A9453-516C-419D-8764-D2394FE6DE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fld id="{90AA9206-CBBE-4B79-9247-267FF46A3304}" type="slidenum">
              <a:rPr lang="zh-TW" altLang="en-US" sz="1000" smtClean="0">
                <a:solidFill>
                  <a:schemeClr val="tx1"/>
                </a:solidFill>
              </a:rPr>
              <a:pPr/>
              <a:t>35</a:t>
            </a:fld>
            <a:endParaRPr lang="en-US" altLang="zh-TW" sz="1000">
              <a:solidFill>
                <a:schemeClr val="tx1"/>
              </a:solidFill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AA42BA67-A804-48A5-8A61-D890221EBF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6D25AD5C-7939-4A6D-BA09-FCE537A9A9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87" tIns="44105" rIns="89787" bIns="44105"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>
            <a:extLst>
              <a:ext uri="{FF2B5EF4-FFF2-40B4-BE49-F238E27FC236}">
                <a16:creationId xmlns:a16="http://schemas.microsoft.com/office/drawing/2014/main" id="{03FA4CCC-4489-4580-AA36-9F536204747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solidFill>
                  <a:schemeClr val="tx1"/>
                </a:solidFill>
                <a:latin typeface="Times New Roman" panose="02020603050405020304" pitchFamily="18" charset="0"/>
              </a:rPr>
              <a:t>CS252 S05</a:t>
            </a:r>
          </a:p>
        </p:txBody>
      </p:sp>
      <p:sp>
        <p:nvSpPr>
          <p:cNvPr id="57347" name="Rectangle 5">
            <a:extLst>
              <a:ext uri="{FF2B5EF4-FFF2-40B4-BE49-F238E27FC236}">
                <a16:creationId xmlns:a16="http://schemas.microsoft.com/office/drawing/2014/main" id="{69DB199C-330F-4BE9-A75D-471A5C7995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fld id="{7CDE9CEC-8FD5-4B3B-BDAF-C2167BE6591C}" type="slidenum">
              <a:rPr lang="en-US" altLang="en-US" sz="10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36</a:t>
            </a:fld>
            <a:endParaRPr lang="en-US" altLang="en-US" sz="1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1FD6091C-6C70-4546-9DA1-2B0C0A388B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45" tIns="46983" rIns="95645" bIns="46983"/>
          <a:lstStyle/>
          <a:p>
            <a:r>
              <a:rPr lang="en-US" altLang="en-US">
                <a:latin typeface="Arial" panose="020B0604020202020204" pitchFamily="34" charset="0"/>
              </a:rPr>
              <a:t>MIPS actutally didn’t interlecok: MPU without Interlocked Pipelined Stages</a:t>
            </a:r>
          </a:p>
        </p:txBody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0CBAD52E-CD9A-43C3-8389-87FCE00707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04863089-2D7B-475E-A762-0255CE0B9E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fld id="{0DEF8BE3-F387-4D10-9E16-DB123C7DCE87}" type="slidenum">
              <a:rPr lang="zh-TW" altLang="en-US" sz="1000" smtClean="0">
                <a:solidFill>
                  <a:schemeClr val="tx1"/>
                </a:solidFill>
              </a:rPr>
              <a:pPr/>
              <a:t>37</a:t>
            </a:fld>
            <a:endParaRPr lang="en-US" altLang="zh-TW" sz="1000">
              <a:solidFill>
                <a:schemeClr val="tx1"/>
              </a:solidFill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CE3391B8-C2A3-4F93-8169-CD01B3898C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97D4C452-522E-4ADF-9438-093A6B74D4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87" tIns="44105" rIns="89787" bIns="44105"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C0FC4306-BB36-457F-8D86-0D02EE766D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fld id="{A20EB6FB-11AF-450F-8ADA-E6629B95F234}" type="slidenum">
              <a:rPr lang="zh-TW" altLang="en-US" sz="1000" smtClean="0">
                <a:solidFill>
                  <a:schemeClr val="tx1"/>
                </a:solidFill>
              </a:rPr>
              <a:pPr/>
              <a:t>38</a:t>
            </a:fld>
            <a:endParaRPr lang="en-US" altLang="zh-TW" sz="1000">
              <a:solidFill>
                <a:schemeClr val="tx1"/>
              </a:solidFill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D4EFB9A2-694A-428D-AFEF-412ABC777D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007AFFD7-1203-401B-931A-425F18ED00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87" tIns="44105" rIns="89787" bIns="44105"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DEB2E39C-70EB-4230-B23A-3F03A7CF6C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 defTabSz="863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fld id="{0A853BDC-1124-4DC4-A172-E6DEC4A53DFF}" type="slidenum">
              <a:rPr lang="zh-TW" altLang="en-US" sz="1000" smtClean="0">
                <a:solidFill>
                  <a:schemeClr val="tx1"/>
                </a:solidFill>
              </a:rPr>
              <a:pPr/>
              <a:t>41</a:t>
            </a:fld>
            <a:endParaRPr lang="en-US" altLang="zh-TW" sz="1000">
              <a:solidFill>
                <a:schemeClr val="tx1"/>
              </a:solidFill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1653BB12-0AFB-4053-9458-B320EAA7B9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D7EB5B16-D6A9-43A0-8E5B-C167ABCC05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67" tIns="44194" rIns="89967" bIns="44194"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61E5E-EDAB-437F-8149-6C595B17D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8/30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266F1-6F50-44A2-A6FA-E043C67EB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MAINAK     CS422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D2371-76F1-431C-A97A-D615FD7D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7C279-D1DB-4192-A352-E1F20B9091EF}" type="slidenum">
              <a:rPr lang="en-US" altLang="en-US"/>
              <a:pPr>
                <a:defRPr/>
              </a:pPr>
              <a:t>‹#›</a:t>
            </a:fld>
            <a:endParaRPr lang="en-US" alt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56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CD882-B61E-4B21-822E-93638F78C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8/30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6263E-D67F-4FD4-933C-186CED80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MAINAK     CS422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ABFDF-7CB3-42A5-B5BA-B4F0C8BA5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67F40-5700-4DA6-BD7B-880A6786AB36}" type="slidenum">
              <a:rPr lang="en-US" altLang="en-US"/>
              <a:pPr>
                <a:defRPr/>
              </a:pPr>
              <a:t>‹#›</a:t>
            </a:fld>
            <a:endParaRPr lang="en-US" alt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5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DBAA7-0062-4004-9D76-F68144A2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8/30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4AEBB-B04E-437A-8185-6F5E3FCA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MAINAK     CS422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DBFBE-B218-4353-94EF-5A1B3B3AA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EA3CD-0BE6-40AB-AB00-208CBD87A11F}" type="slidenum">
              <a:rPr lang="en-US" altLang="en-US"/>
              <a:pPr>
                <a:defRPr/>
              </a:pPr>
              <a:t>‹#›</a:t>
            </a:fld>
            <a:endParaRPr lang="en-US" alt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81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69506-F78C-472C-A90C-3023D0A9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8/30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8B834-AB0E-4305-BCE6-8582D21D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MAINAK     CS422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E861C-C973-4B1F-A195-DDB26F374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F681D-2199-47FC-ADDF-6F752FF14C68}" type="slidenum">
              <a:rPr lang="en-US" altLang="en-US"/>
              <a:pPr>
                <a:defRPr/>
              </a:pPr>
              <a:t>‹#›</a:t>
            </a:fld>
            <a:endParaRPr lang="en-US" alt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035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9AFF5-4D4A-417F-AE5E-30F46F1C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8/30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F759A-EFE2-448C-A866-5F5F9F7D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MAINAK     CS422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7C4AB-E193-46EC-923D-4B995173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2C80A-F625-49AB-91E0-924A112E06A0}" type="slidenum">
              <a:rPr lang="en-US" altLang="en-US"/>
              <a:pPr>
                <a:defRPr/>
              </a:pPr>
              <a:t>‹#›</a:t>
            </a:fld>
            <a:endParaRPr lang="en-US" alt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46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528A8-3E51-4418-9885-BF97B60C9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8/30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B8C5A-E56F-4A8B-8402-4EC282D4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MAINAK     CS422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F1F92-4AAA-4528-8192-DFB7F3A6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F0E7D-5026-4080-BC89-A229ED4A17B7}" type="slidenum">
              <a:rPr lang="en-US" altLang="en-US"/>
              <a:pPr>
                <a:defRPr/>
              </a:pPr>
              <a:t>‹#›</a:t>
            </a:fld>
            <a:endParaRPr lang="en-US" alt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67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077D89-C845-4DC8-A712-F69C618EB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8/30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E76EE4-F0DA-4622-85B8-207A8650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MAINAK     CS422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B9008-D3FA-4ABD-962A-28F62DC5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6637E-84C1-43D6-9D74-33482ACE0E71}" type="slidenum">
              <a:rPr lang="en-US" altLang="en-US"/>
              <a:pPr>
                <a:defRPr/>
              </a:pPr>
              <a:t>‹#›</a:t>
            </a:fld>
            <a:endParaRPr lang="en-US" alt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25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29B10-5EB3-4925-87D2-8920041D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8/30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F493C-BF5B-4AD4-9C92-A1B7FF4E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MAINAK     CS422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B1DF6-F976-4B54-AA8D-B4C71ABF5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C3C22-1814-4BB4-B0BD-81A5D9F950C9}" type="slidenum">
              <a:rPr lang="en-US" altLang="en-US"/>
              <a:pPr>
                <a:defRPr/>
              </a:pPr>
              <a:t>‹#›</a:t>
            </a:fld>
            <a:endParaRPr lang="en-US" alt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15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621535-1737-4B73-9865-6B43A26C4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8/30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DE584C-89BA-4A77-8839-E720808CF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MAINAK     CS422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6B175-C81E-41E6-9D32-E6339346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709C7-1493-4367-A4F7-040A16970A36}" type="slidenum">
              <a:rPr lang="en-US" altLang="en-US"/>
              <a:pPr>
                <a:defRPr/>
              </a:pPr>
              <a:t>‹#›</a:t>
            </a:fld>
            <a:endParaRPr lang="en-US" alt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45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2B288-33AF-4D44-8EC7-0480B6D1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8/30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4E44B-3BD0-4043-895F-3C5D4E242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MAINAK     CS422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EB0AB-DF0B-43FE-B82F-059A1613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925BE-ECD2-4BAC-BD90-FD86D6CA57F9}" type="slidenum">
              <a:rPr lang="en-US" altLang="en-US"/>
              <a:pPr>
                <a:defRPr/>
              </a:pPr>
              <a:t>‹#›</a:t>
            </a:fld>
            <a:endParaRPr lang="en-US" alt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41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FE599-7DF5-4E3A-9C0E-93F4EAD8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8/30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1599E-5EBE-49A3-83EC-BAB27E97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MAINAK     CS422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16D20-964D-47FA-9AF6-9F366874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647AC-3026-476A-B7F7-898D031D8882}" type="slidenum">
              <a:rPr lang="en-US" altLang="en-US"/>
              <a:pPr>
                <a:defRPr/>
              </a:pPr>
              <a:t>‹#›</a:t>
            </a:fld>
            <a:endParaRPr lang="en-US" alt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36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08FD1CC-83C9-4378-8120-EA73ADB37E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578600"/>
            <a:ext cx="19050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pitchFamily="1" charset="0"/>
              </a:defRPr>
            </a:lvl1pPr>
          </a:lstStyle>
          <a:p>
            <a:pPr>
              <a:defRPr/>
            </a:pPr>
            <a:r>
              <a:rPr lang="en-US"/>
              <a:t>8/30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9E30A5D-8045-4637-AC2C-CC76579E043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78600"/>
            <a:ext cx="2895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1">
                <a:solidFill>
                  <a:srgbClr val="114FFB"/>
                </a:solidFill>
                <a:latin typeface="Helvetica" pitchFamily="1" charset="0"/>
              </a:defRPr>
            </a:lvl1pPr>
          </a:lstStyle>
          <a:p>
            <a:pPr>
              <a:defRPr/>
            </a:pPr>
            <a:r>
              <a:rPr lang="en-US"/>
              <a:t>MAINAK     CS422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F270885-5359-4D3E-9816-B9E3DCD332E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3BE9022-5250-4649-A230-51E9DFAB2AEA}" type="slidenum">
              <a:rPr lang="en-US" altLang="en-US"/>
              <a:pPr>
                <a:defRPr/>
              </a:pPr>
              <a:t>‹#›</a:t>
            </a:fld>
            <a:endParaRPr lang="en-US" altLang="en-US">
              <a:solidFill>
                <a:srgbClr val="FBBA03"/>
              </a:solidFill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B4436C6-B28F-4160-AA88-67BCF5857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C7B1763-B75C-4D4B-B2EB-23078AA99E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31" name="Picture 11" descr="front">
            <a:extLst>
              <a:ext uri="{FF2B5EF4-FFF2-40B4-BE49-F238E27FC236}">
                <a16:creationId xmlns:a16="http://schemas.microsoft.com/office/drawing/2014/main" id="{377BF36D-64B5-4EE3-9CB9-D3EB40D5E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404225" y="0"/>
            <a:ext cx="73977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37" r:id="rId1"/>
    <p:sldLayoutId id="2147484838" r:id="rId2"/>
    <p:sldLayoutId id="2147484839" r:id="rId3"/>
    <p:sldLayoutId id="2147484840" r:id="rId4"/>
    <p:sldLayoutId id="2147484841" r:id="rId5"/>
    <p:sldLayoutId id="2147484842" r:id="rId6"/>
    <p:sldLayoutId id="2147484843" r:id="rId7"/>
    <p:sldLayoutId id="2147484844" r:id="rId8"/>
    <p:sldLayoutId id="2147484845" r:id="rId9"/>
    <p:sldLayoutId id="2147484846" r:id="rId10"/>
    <p:sldLayoutId id="214748484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400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.vml" /><Relationship Id="rId4" Type="http://schemas.openxmlformats.org/officeDocument/2006/relationships/image" Target="../media/image2.wmf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0395ACB6-0C3F-4FD1-8DDC-35F2D184036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7772400" cy="1470025"/>
          </a:xfrm>
        </p:spPr>
        <p:txBody>
          <a:bodyPr/>
          <a:lstStyle/>
          <a:p>
            <a:pPr algn="ctr"/>
            <a:r>
              <a:rPr lang="en-US" altLang="en-US" sz="5400"/>
              <a:t>Pipelining</a:t>
            </a:r>
            <a:br>
              <a:rPr lang="en-US" altLang="en-US" sz="5400"/>
            </a:br>
            <a:br>
              <a:rPr lang="en-US" altLang="en-US"/>
            </a:br>
            <a:r>
              <a:rPr lang="en-US" altLang="en-US"/>
              <a:t>UNIT II – Chapter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E2C20A-2B50-4726-B558-3CAF80315116}"/>
              </a:ext>
            </a:extLst>
          </p:cNvPr>
          <p:cNvSpPr txBox="1">
            <a:spLocks/>
          </p:cNvSpPr>
          <p:nvPr/>
        </p:nvSpPr>
        <p:spPr>
          <a:xfrm>
            <a:off x="2362200" y="4953000"/>
            <a:ext cx="4953000" cy="1484313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None/>
              <a:defRPr/>
            </a:pPr>
            <a:r>
              <a:rPr lang="en-US" altLang="zh-TW" kern="0" dirty="0">
                <a:solidFill>
                  <a:srgbClr val="114FFB"/>
                </a:solidFill>
                <a:latin typeface="Book Antiqua" pitchFamily="18" charset="0"/>
              </a:rPr>
              <a:t>Reference :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None/>
              <a:defRPr/>
            </a:pPr>
            <a:r>
              <a:rPr lang="en-US" altLang="zh-TW" kern="0" dirty="0">
                <a:solidFill>
                  <a:srgbClr val="114FFB"/>
                </a:solidFill>
                <a:latin typeface="Book Antiqua" pitchFamily="18" charset="0"/>
              </a:rPr>
              <a:t>	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ahoma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</a:rPr>
              <a:t>Appendix A,</a:t>
            </a:r>
            <a:endParaRPr lang="en-US" altLang="zh-TW" sz="2000" kern="0" dirty="0">
              <a:solidFill>
                <a:srgbClr val="114FFB"/>
              </a:solidFill>
              <a:latin typeface="Book Antiqua" pitchFamily="18" charset="0"/>
            </a:endParaRPr>
          </a:p>
          <a:p>
            <a:pPr marL="342900" indent="4763" algn="just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dirty="0">
                <a:solidFill>
                  <a:srgbClr val="114FFB"/>
                </a:solidFill>
                <a:latin typeface="Tahoma" charset="0"/>
              </a:rPr>
              <a:t>Computer Architecture, A Quantitative Approach – John L. Hennessey and David A. Patterson</a:t>
            </a:r>
            <a:endParaRPr lang="en-US" altLang="zh-TW" kern="0" dirty="0">
              <a:solidFill>
                <a:schemeClr val="accent1">
                  <a:lumMod val="50000"/>
                </a:schemeClr>
              </a:solidFill>
              <a:latin typeface="Book Antiqua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None/>
              <a:defRPr/>
            </a:pPr>
            <a:endParaRPr lang="en-US" kern="0" dirty="0">
              <a:solidFill>
                <a:srgbClr val="114FFB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89D87F73-DD72-4C4E-B791-0228D23935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Simple Implementation of a RISC Instruction Set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521A59BB-93B7-4C20-ABEA-DD4B327B23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reference: 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ALU output &lt;- A +Imm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-The ALU adds the base register and the offset to form the </a:t>
            </a:r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effective address.</a:t>
            </a:r>
          </a:p>
          <a:p>
            <a:pPr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Offset: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constant offset is added to a register to form the memory address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Register-Register ALU instruction: 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ALU output &lt;- A OP B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-The ALU performs the operation specified by the ALU opcode on reg A and B</a:t>
            </a:r>
          </a:p>
          <a:p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operation is typically specified in one field, called the </a:t>
            </a: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opcode</a:t>
            </a:r>
            <a:endParaRPr lang="en-I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Register-Immediate ALU instruction: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ALU output &lt;- A OP Imm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-The ALU performs the operation specified by the ALU opcode on the register A e and immediate</a:t>
            </a:r>
            <a:r>
              <a:rPr lang="en-IN" altLang="en-US"/>
              <a:t>.</a:t>
            </a:r>
            <a:endParaRPr lang="en-US" altLang="zh-TW" sz="540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algn="just"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ALU output &lt;- NPC + Imm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lvl="1" algn="just"/>
            <a:endParaRPr lang="en-US" altLang="zh-TW" sz="200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lvl="1" algn="just"/>
            <a:endParaRPr lang="en-US" altLang="zh-TW" sz="200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endParaRPr lang="en-I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1B927488-CE64-475D-B6B9-992ACB9304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</a:t>
            </a:r>
            <a:endParaRPr lang="en-IN" altLang="en-US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3CFEEC70-9A90-4F23-A501-7C78B65087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Wingdings" panose="05000000000000000000" pitchFamily="2" charset="2"/>
              <a:buChar char="q"/>
            </a:pPr>
            <a:r>
              <a:rPr lang="en-US" altLang="zh-TW" sz="2000" b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Memory access (MEM): perform load/store instructions.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altLang="en-US">
                <a:ea typeface="PMingLiU" panose="02020500000000000000" pitchFamily="18" charset="-120"/>
                <a:cs typeface="Times New Roman" panose="02020603050405020304" pitchFamily="18" charset="0"/>
              </a:rPr>
              <a:t>   </a:t>
            </a:r>
            <a:r>
              <a:rPr lang="en-IN" altLang="en-US" sz="200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If the instruction is a load, memory does a read using the effective address computed in the previous cycle.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altLang="en-US" sz="200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    If it is a store, then the memory writes the data from register file  using the effective address</a:t>
            </a:r>
            <a:r>
              <a:rPr lang="en-IN" altLang="en-US">
                <a:ea typeface="PMingLiU" panose="02020500000000000000" pitchFamily="18" charset="-120"/>
                <a:cs typeface="Times New Roman" panose="02020603050405020304" pitchFamily="18" charset="0"/>
              </a:rPr>
              <a:t>.</a:t>
            </a:r>
            <a:endParaRPr lang="en-US" altLang="zh-TW" sz="540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altLang="zh-TW" sz="2000" b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Write-back cycle (WB): </a:t>
            </a:r>
            <a:r>
              <a:rPr lang="en-US" altLang="zh-TW" sz="200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Register-Register ALU instruction or Load instruction.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Write the result into the register file, whether it comes from the memory system (for a load) or from the ALU</a:t>
            </a:r>
            <a:endParaRPr lang="zh-TW" altLang="en-US" sz="200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>
            <a:extLst>
              <a:ext uri="{FF2B5EF4-FFF2-40B4-BE49-F238E27FC236}">
                <a16:creationId xmlns:a16="http://schemas.microsoft.com/office/drawing/2014/main" id="{BE82D4B9-151F-4D33-BF0D-C3CA944CF1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anose="02020500000000000000" pitchFamily="18" charset="-120"/>
              </a:rPr>
              <a:t>Classic 5-Stage Pipeline for a RISC</a:t>
            </a:r>
            <a:endParaRPr lang="zh-TW" altLang="en-US">
              <a:ea typeface="PMingLiU" panose="02020500000000000000" pitchFamily="18" charset="-120"/>
            </a:endParaRPr>
          </a:p>
        </p:txBody>
      </p:sp>
      <p:sp>
        <p:nvSpPr>
          <p:cNvPr id="26627" name="內容版面配置區 2">
            <a:extLst>
              <a:ext uri="{FF2B5EF4-FFF2-40B4-BE49-F238E27FC236}">
                <a16:creationId xmlns:a16="http://schemas.microsoft.com/office/drawing/2014/main" id="{2391B293-BC7C-4625-9B5C-6F8CE0C4EC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sz="200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Each cycle the hardware will initiate a new instruction and will be executing some part of the five different instructions</a:t>
            </a:r>
          </a:p>
          <a:p>
            <a:pPr lvl="1"/>
            <a:r>
              <a:rPr lang="en-US" altLang="zh-TW" sz="160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However, be ensure that the overlap of instructions in the pipeline cannot cause such a conflict. (also called Hazard)</a:t>
            </a:r>
            <a:endParaRPr lang="zh-TW" altLang="en-US" sz="160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Group 90">
            <a:extLst>
              <a:ext uri="{FF2B5EF4-FFF2-40B4-BE49-F238E27FC236}">
                <a16:creationId xmlns:a16="http://schemas.microsoft.com/office/drawing/2014/main" id="{E8DD2D8F-9712-47CA-8F58-4664D9100C98}"/>
              </a:ext>
            </a:extLst>
          </p:cNvPr>
          <p:cNvGraphicFramePr>
            <a:graphicFrameLocks noGrp="1"/>
          </p:cNvGraphicFramePr>
          <p:nvPr/>
        </p:nvGraphicFramePr>
        <p:xfrm>
          <a:off x="422275" y="2895600"/>
          <a:ext cx="8386763" cy="285750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3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19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19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8214"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                              Clock number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2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Instruction number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2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Instruction </a:t>
                      </a:r>
                      <a:r>
                        <a:rPr kumimoji="1" lang="en-US" altLang="zh-TW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MEM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WB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zh-TW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zh-TW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zh-TW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zh-TW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2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Instruction </a:t>
                      </a:r>
                      <a:r>
                        <a:rPr kumimoji="1" lang="en-US" altLang="zh-TW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i+1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zh-TW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MEM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WB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zh-TW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zh-TW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zh-TW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2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Instruction </a:t>
                      </a:r>
                      <a:r>
                        <a:rPr kumimoji="1" lang="en-US" altLang="zh-TW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i+2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zh-TW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zh-TW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MEM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WB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zh-TW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zh-TW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2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Instruction </a:t>
                      </a:r>
                      <a:r>
                        <a:rPr kumimoji="1" lang="en-US" altLang="zh-TW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i+3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zh-TW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zh-TW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zh-TW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MEM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WB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zh-TW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2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Instruction </a:t>
                      </a:r>
                      <a:r>
                        <a:rPr kumimoji="1" lang="en-US" altLang="zh-TW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i+4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zh-TW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zh-TW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zh-TW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zh-TW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MEM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rial" charset="0"/>
                        </a:rPr>
                        <a:t>WB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0435F8CE-EE78-48C0-A9FA-4DBA677196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Series of Data Path</a:t>
            </a:r>
            <a:endParaRPr lang="en-IN" altLang="en-US"/>
          </a:p>
        </p:txBody>
      </p:sp>
      <p:pic>
        <p:nvPicPr>
          <p:cNvPr id="27651" name="Picture 2">
            <a:extLst>
              <a:ext uri="{FF2B5EF4-FFF2-40B4-BE49-F238E27FC236}">
                <a16:creationId xmlns:a16="http://schemas.microsoft.com/office/drawing/2014/main" id="{F820B84B-6A20-484C-81C5-67BC522725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9313" y="1193800"/>
            <a:ext cx="7381875" cy="4927600"/>
          </a:xfr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F74FF302-EC78-499D-92FB-85F06ADD5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</a:t>
            </a:r>
            <a:endParaRPr lang="en-IN" altLang="en-US"/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7A9D54B8-247D-4341-9966-0109429BF6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Three observations on which this fact rests.</a:t>
            </a:r>
          </a:p>
          <a:p>
            <a:pPr algn="just"/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Separate instruction and data memories, with separate instruction and data caches</a:t>
            </a:r>
          </a:p>
          <a:p>
            <a:pPr algn="just"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-</a:t>
            </a: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Eliminates a conflict between instruction fetch and data memory access</a:t>
            </a:r>
            <a:r>
              <a:rPr lang="en-IN" altLang="en-US"/>
              <a:t>.</a:t>
            </a:r>
          </a:p>
          <a:p>
            <a:pPr algn="just"/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register file is used in the two stages: one for reading in ID and one for writing in WB</a:t>
            </a:r>
            <a:r>
              <a:rPr lang="en-IN" altLang="en-US"/>
              <a:t>.</a:t>
            </a:r>
          </a:p>
          <a:p>
            <a:pPr algn="just"/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Does not deal with the PC, IF stage in preparation for the next instruction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7B9AA76A-AE77-4321-9BED-F428BABA83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</a:t>
            </a:r>
            <a:endParaRPr lang="en-IN" altLang="en-US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11EF009D-B25A-44E6-BE7A-8EE545333E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Ensure that instructions in different stages of the pipeline do not interfere with one another</a:t>
            </a:r>
          </a:p>
          <a:p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pipeline registers between successive stages of the pipeline</a:t>
            </a:r>
          </a:p>
          <a:p>
            <a:pPr algn="just"/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End of a clock cycle all the results from a given stage</a:t>
            </a:r>
          </a:p>
          <a:p>
            <a:pPr algn="just">
              <a:buFontTx/>
              <a:buNone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are stored into a register that is used as the input to the next stage on the next clock cycle.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6224709F-8F69-49BA-9017-AEF319DF24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</a:t>
            </a:r>
            <a:endParaRPr lang="en-IN" altLang="en-US"/>
          </a:p>
        </p:txBody>
      </p:sp>
      <p:pic>
        <p:nvPicPr>
          <p:cNvPr id="30723" name="Picture 2">
            <a:extLst>
              <a:ext uri="{FF2B5EF4-FFF2-40B4-BE49-F238E27FC236}">
                <a16:creationId xmlns:a16="http://schemas.microsoft.com/office/drawing/2014/main" id="{B9B79286-EDFC-4C06-8AC9-D9C069E164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193800"/>
            <a:ext cx="7848600" cy="4927600"/>
          </a:xfr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>
            <a:extLst>
              <a:ext uri="{FF2B5EF4-FFF2-40B4-BE49-F238E27FC236}">
                <a16:creationId xmlns:a16="http://schemas.microsoft.com/office/drawing/2014/main" id="{0839B9F3-76D5-4515-9BC1-DBF178A13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anose="02020500000000000000" pitchFamily="18" charset="-120"/>
              </a:rPr>
              <a:t>Pipelining Performance (1/2)</a:t>
            </a:r>
            <a:endParaRPr lang="zh-TW" altLang="en-US">
              <a:ea typeface="PMingLiU" panose="02020500000000000000" pitchFamily="18" charset="-120"/>
            </a:endParaRPr>
          </a:p>
        </p:txBody>
      </p:sp>
      <p:sp>
        <p:nvSpPr>
          <p:cNvPr id="31747" name="內容版面配置區 2">
            <a:extLst>
              <a:ext uri="{FF2B5EF4-FFF2-40B4-BE49-F238E27FC236}">
                <a16:creationId xmlns:a16="http://schemas.microsoft.com/office/drawing/2014/main" id="{2EBA6321-29D8-446F-91E3-8FA03AE9DB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Pipelining increases throughput, not reduce the execution time of an individual instruction.</a:t>
            </a:r>
          </a:p>
          <a:p>
            <a:pPr lvl="1"/>
            <a:r>
              <a:rPr lang="en-US" altLang="zh-TW" sz="200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In fact, slightly increases the execution time (an instruction) due to overhead in the </a:t>
            </a:r>
            <a:r>
              <a:rPr lang="en-US" altLang="zh-TW" sz="2000" b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control of the pipeline</a:t>
            </a:r>
            <a:r>
              <a:rPr lang="en-US" altLang="zh-TW" sz="200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zh-TW" sz="200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Practical depth of a pipeline is limits by increasing execution time.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Pipeline overhead</a:t>
            </a:r>
          </a:p>
          <a:p>
            <a:pPr lvl="1"/>
            <a:r>
              <a:rPr lang="en-US" altLang="zh-TW" sz="200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Unbalanced pipeline stage;</a:t>
            </a:r>
          </a:p>
          <a:p>
            <a:pPr lvl="1"/>
            <a:r>
              <a:rPr lang="en-US" altLang="zh-TW" sz="200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Pipeline stage overhead;</a:t>
            </a:r>
          </a:p>
          <a:p>
            <a:pPr lvl="1"/>
            <a:r>
              <a:rPr lang="en-US" altLang="zh-TW" sz="200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Pipeline register delay;</a:t>
            </a:r>
          </a:p>
          <a:p>
            <a:pPr lvl="1"/>
            <a:r>
              <a:rPr lang="en-US" altLang="zh-TW" sz="200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Clock skew.</a:t>
            </a:r>
            <a:endParaRPr lang="zh-TW" altLang="en-US" sz="200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167FEBE6-50A7-4DBC-B52D-F856DBF764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Performance of Pipelines with Stalls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CED5CA04-D275-42D2-80BA-62EF4860AF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A stall causes the pipeline performance to degrade from the ideal performance.</a:t>
            </a:r>
          </a:p>
          <a:p>
            <a:pPr>
              <a:buFontTx/>
              <a:buNone/>
            </a:pPr>
            <a:endParaRPr lang="en-IN" altLang="en-US"/>
          </a:p>
        </p:txBody>
      </p:sp>
      <p:pic>
        <p:nvPicPr>
          <p:cNvPr id="32772" name="Picture 3">
            <a:extLst>
              <a:ext uri="{FF2B5EF4-FFF2-40B4-BE49-F238E27FC236}">
                <a16:creationId xmlns:a16="http://schemas.microsoft.com/office/drawing/2014/main" id="{1EB4EA84-3A3E-41EB-8D7D-049E357B5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66988"/>
            <a:ext cx="65532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4">
            <a:extLst>
              <a:ext uri="{FF2B5EF4-FFF2-40B4-BE49-F238E27FC236}">
                <a16:creationId xmlns:a16="http://schemas.microsoft.com/office/drawing/2014/main" id="{9C4EDFBA-5CC9-4192-A57A-F67C056B1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572000"/>
            <a:ext cx="62007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9A2D1013-8107-4551-89A6-3441494888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</a:t>
            </a:r>
            <a:endParaRPr lang="en-IN" altLang="en-US"/>
          </a:p>
        </p:txBody>
      </p:sp>
      <p:pic>
        <p:nvPicPr>
          <p:cNvPr id="33795" name="Picture 5">
            <a:extLst>
              <a:ext uri="{FF2B5EF4-FFF2-40B4-BE49-F238E27FC236}">
                <a16:creationId xmlns:a16="http://schemas.microsoft.com/office/drawing/2014/main" id="{E1537F08-E16E-4907-869E-677943C67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524000"/>
            <a:ext cx="86296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39A6464D-29E9-44BC-A1A2-1A68A31998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667000"/>
            <a:ext cx="7292975" cy="736600"/>
          </a:xfrm>
        </p:spPr>
        <p:txBody>
          <a:bodyPr/>
          <a:lstStyle/>
          <a:p>
            <a:pPr marL="736600" indent="-341313" algn="ctr">
              <a:spcBef>
                <a:spcPct val="30000"/>
              </a:spcBef>
            </a:pPr>
            <a:r>
              <a:rPr lang="en-US" altLang="en-US" sz="5400">
                <a:solidFill>
                  <a:schemeClr val="tx1"/>
                </a:solidFill>
                <a:latin typeface="Bell MT" panose="02020503060305020303" pitchFamily="18" charset="0"/>
              </a:rPr>
              <a:t>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DFD3318E-A3E3-4310-8550-D58C03C2A1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</a:t>
            </a:r>
            <a:endParaRPr lang="en-IN" altLang="en-US"/>
          </a:p>
        </p:txBody>
      </p:sp>
      <p:pic>
        <p:nvPicPr>
          <p:cNvPr id="34819" name="Picture 2">
            <a:extLst>
              <a:ext uri="{FF2B5EF4-FFF2-40B4-BE49-F238E27FC236}">
                <a16:creationId xmlns:a16="http://schemas.microsoft.com/office/drawing/2014/main" id="{777D58F9-7C36-4F7A-9BD9-B3E84AD830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219200"/>
            <a:ext cx="5200650" cy="1209675"/>
          </a:xfrm>
          <a:noFill/>
        </p:spPr>
      </p:pic>
      <p:pic>
        <p:nvPicPr>
          <p:cNvPr id="34820" name="Picture 3">
            <a:extLst>
              <a:ext uri="{FF2B5EF4-FFF2-40B4-BE49-F238E27FC236}">
                <a16:creationId xmlns:a16="http://schemas.microsoft.com/office/drawing/2014/main" id="{229E912A-59A9-4371-84B4-A57B6FF2A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743200"/>
            <a:ext cx="82867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F81639E9-EE5E-47B7-A1B6-B0B448AF9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 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0E9BACFE-CA59-4DA5-86F5-6DB5CC3DFB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  <a:spcAft>
                <a:spcPct val="20000"/>
              </a:spcAft>
            </a:pPr>
            <a:r>
              <a:rPr lang="en-US" altLang="en-US" sz="2000">
                <a:sym typeface="Wingdings" panose="05000000000000000000" pitchFamily="2" charset="2"/>
              </a:rPr>
              <a:t>Example : Consider an unpipelined processor. Assume that it has a 1 ns clock cycle and that it uses </a:t>
            </a:r>
          </a:p>
          <a:p>
            <a:pPr algn="just" eaLnBrk="1" hangingPunct="1">
              <a:lnSpc>
                <a:spcPct val="120000"/>
              </a:lnSpc>
              <a:spcAft>
                <a:spcPct val="20000"/>
              </a:spcAft>
            </a:pPr>
            <a:r>
              <a:rPr lang="en-US" altLang="en-US" sz="2000">
                <a:sym typeface="Wingdings" panose="05000000000000000000" pitchFamily="2" charset="2"/>
              </a:rPr>
              <a:t>4 cycles for ALU operations and branches </a:t>
            </a:r>
          </a:p>
          <a:p>
            <a:pPr algn="just" eaLnBrk="1" hangingPunct="1">
              <a:lnSpc>
                <a:spcPct val="120000"/>
              </a:lnSpc>
              <a:spcAft>
                <a:spcPct val="20000"/>
              </a:spcAft>
            </a:pPr>
            <a:r>
              <a:rPr lang="en-US" altLang="en-US" sz="2000">
                <a:sym typeface="Wingdings" panose="05000000000000000000" pitchFamily="2" charset="2"/>
              </a:rPr>
              <a:t>5 cycles for memory operations. </a:t>
            </a:r>
          </a:p>
          <a:p>
            <a:pPr algn="just" eaLnBrk="1" hangingPunct="1">
              <a:lnSpc>
                <a:spcPct val="120000"/>
              </a:lnSpc>
              <a:spcAft>
                <a:spcPct val="20000"/>
              </a:spcAft>
            </a:pPr>
            <a:r>
              <a:rPr lang="en-US" altLang="en-US" sz="2000">
                <a:sym typeface="Wingdings" panose="05000000000000000000" pitchFamily="2" charset="2"/>
              </a:rPr>
              <a:t>Assume that the relative frequencies of these operations are 40%, 20%, and 40% respectively. </a:t>
            </a:r>
          </a:p>
          <a:p>
            <a:pPr algn="just" eaLnBrk="1" hangingPunct="1">
              <a:lnSpc>
                <a:spcPct val="120000"/>
              </a:lnSpc>
              <a:spcAft>
                <a:spcPct val="20000"/>
              </a:spcAft>
            </a:pPr>
            <a:r>
              <a:rPr lang="en-US" altLang="en-US" sz="2000">
                <a:sym typeface="Wingdings" panose="05000000000000000000" pitchFamily="2" charset="2"/>
              </a:rPr>
              <a:t>Suppose that due to clock skew and set up, pipelining the processor adds 0.2 ns of overhead to the clock. </a:t>
            </a:r>
          </a:p>
          <a:p>
            <a:pPr algn="just" eaLnBrk="1" hangingPunct="1">
              <a:lnSpc>
                <a:spcPct val="120000"/>
              </a:lnSpc>
              <a:spcAft>
                <a:spcPct val="20000"/>
              </a:spcAft>
            </a:pPr>
            <a:r>
              <a:rPr lang="en-US" altLang="en-US" sz="2000">
                <a:sym typeface="Wingdings" panose="05000000000000000000" pitchFamily="2" charset="2"/>
              </a:rPr>
              <a:t>Ignoring any latency impact, how much speed up in the instruction execution rate will we gain from pipeline?</a:t>
            </a:r>
          </a:p>
          <a:p>
            <a:pPr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D1FA8A0-3675-4B2A-BCB2-AEABF9506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sz="3600"/>
              <a:t>Answer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65FCA64-9DE2-436F-B8CF-004EC6A0DD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56388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Aft>
                <a:spcPct val="20000"/>
              </a:spcAft>
            </a:pPr>
            <a:endParaRPr lang="en-US" altLang="en-US" sz="1800">
              <a:sym typeface="Wingdings" panose="05000000000000000000" pitchFamily="2" charset="2"/>
            </a:endParaRPr>
          </a:p>
          <a:p>
            <a:pPr algn="just" eaLnBrk="1" hangingPunct="1">
              <a:lnSpc>
                <a:spcPct val="120000"/>
              </a:lnSpc>
              <a:spcAft>
                <a:spcPct val="20000"/>
              </a:spcAft>
            </a:pPr>
            <a:endParaRPr lang="en-US" altLang="en-US" sz="1800">
              <a:sym typeface="Wingdings" panose="05000000000000000000" pitchFamily="2" charset="2"/>
            </a:endParaRPr>
          </a:p>
          <a:p>
            <a:pPr algn="just" eaLnBrk="1" hangingPunct="1">
              <a:lnSpc>
                <a:spcPct val="120000"/>
              </a:lnSpc>
              <a:spcAft>
                <a:spcPct val="20000"/>
              </a:spcAft>
            </a:pPr>
            <a:endParaRPr lang="en-US" altLang="en-US" sz="1800">
              <a:sym typeface="Wingdings" panose="05000000000000000000" pitchFamily="2" charset="2"/>
            </a:endParaRPr>
          </a:p>
          <a:p>
            <a:pPr algn="just" eaLnBrk="1" hangingPunct="1">
              <a:lnSpc>
                <a:spcPct val="120000"/>
              </a:lnSpc>
              <a:spcAft>
                <a:spcPct val="20000"/>
              </a:spcAft>
            </a:pPr>
            <a:endParaRPr lang="en-US" altLang="en-US" sz="1800">
              <a:sym typeface="Wingdings" panose="05000000000000000000" pitchFamily="2" charset="2"/>
            </a:endParaRPr>
          </a:p>
          <a:p>
            <a:pPr algn="just" eaLnBrk="1" hangingPunct="1">
              <a:lnSpc>
                <a:spcPct val="120000"/>
              </a:lnSpc>
              <a:spcAft>
                <a:spcPct val="20000"/>
              </a:spcAft>
            </a:pPr>
            <a:r>
              <a:rPr lang="en-US" altLang="en-US" sz="1800">
                <a:sym typeface="Wingdings" panose="05000000000000000000" pitchFamily="2" charset="2"/>
              </a:rPr>
              <a:t>The average instruction execution time on the unpipelined processor is</a:t>
            </a:r>
          </a:p>
          <a:p>
            <a:pPr algn="just" eaLnBrk="1" hangingPunct="1">
              <a:lnSpc>
                <a:spcPct val="120000"/>
              </a:lnSpc>
              <a:spcAft>
                <a:spcPct val="20000"/>
              </a:spcAft>
              <a:buFontTx/>
              <a:buNone/>
            </a:pPr>
            <a:r>
              <a:rPr lang="en-US" altLang="en-US" sz="1800">
                <a:sym typeface="Wingdings" panose="05000000000000000000" pitchFamily="2" charset="2"/>
              </a:rPr>
              <a:t>          Average instruction execution time = Clock cycle x Average CPI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ym typeface="Wingdings" panose="05000000000000000000" pitchFamily="2" charset="2"/>
              </a:rPr>
              <a:t>                                                                  = 1 ns x ((40% + 20%) x 4 + 40% x 5)</a:t>
            </a:r>
          </a:p>
          <a:p>
            <a:pPr algn="just" eaLnBrk="1" hangingPunct="1">
              <a:lnSpc>
                <a:spcPct val="120000"/>
              </a:lnSpc>
              <a:spcAft>
                <a:spcPct val="20000"/>
              </a:spcAft>
              <a:buFontTx/>
              <a:buNone/>
            </a:pPr>
            <a:r>
              <a:rPr lang="en-US" altLang="en-US" sz="1800">
                <a:sym typeface="Wingdings" panose="05000000000000000000" pitchFamily="2" charset="2"/>
              </a:rPr>
              <a:t>                                                                  = 1 ns x 4.4  =   </a:t>
            </a:r>
            <a:r>
              <a:rPr lang="en-US" altLang="en-US" b="1">
                <a:sym typeface="Wingdings" panose="05000000000000000000" pitchFamily="2" charset="2"/>
              </a:rPr>
              <a:t>4.4 ns</a:t>
            </a:r>
          </a:p>
          <a:p>
            <a:pPr algn="just" eaLnBrk="1" hangingPunct="1">
              <a:lnSpc>
                <a:spcPct val="120000"/>
              </a:lnSpc>
              <a:spcAft>
                <a:spcPct val="20000"/>
              </a:spcAft>
              <a:buFontTx/>
              <a:buNone/>
            </a:pPr>
            <a:endParaRPr lang="en-US" altLang="en-US" b="1">
              <a:sym typeface="Wingdings" panose="05000000000000000000" pitchFamily="2" charset="2"/>
            </a:endParaRPr>
          </a:p>
          <a:p>
            <a:pPr algn="just" eaLnBrk="1" hangingPunct="1">
              <a:lnSpc>
                <a:spcPct val="120000"/>
              </a:lnSpc>
              <a:spcAft>
                <a:spcPct val="20000"/>
              </a:spcAft>
              <a:buFontTx/>
              <a:buNone/>
            </a:pPr>
            <a:endParaRPr lang="en-US" altLang="en-US" b="1">
              <a:sym typeface="Wingdings" panose="05000000000000000000" pitchFamily="2" charset="2"/>
            </a:endParaRPr>
          </a:p>
          <a:p>
            <a:pPr algn="just" eaLnBrk="1" hangingPunct="1">
              <a:lnSpc>
                <a:spcPct val="120000"/>
              </a:lnSpc>
              <a:spcAft>
                <a:spcPct val="20000"/>
              </a:spcAft>
              <a:buFontTx/>
              <a:buNone/>
            </a:pPr>
            <a:endParaRPr lang="en-US" altLang="en-US" b="1">
              <a:sym typeface="Wingdings" panose="05000000000000000000" pitchFamily="2" charset="2"/>
            </a:endParaRPr>
          </a:p>
          <a:p>
            <a:pPr algn="just" eaLnBrk="1" hangingPunct="1">
              <a:lnSpc>
                <a:spcPct val="120000"/>
              </a:lnSpc>
              <a:spcAft>
                <a:spcPct val="20000"/>
              </a:spcAft>
              <a:buFontTx/>
              <a:buNone/>
            </a:pPr>
            <a:r>
              <a:rPr lang="en-US" altLang="en-US" sz="1800">
                <a:sym typeface="Wingdings" panose="05000000000000000000" pitchFamily="2" charset="2"/>
              </a:rPr>
              <a:t>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FF0BC2B6-2B73-4B7E-A6A1-33F44D7E7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Contd..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84A64117-5D93-4662-8301-FCD229740D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  <a:spcAft>
                <a:spcPct val="20000"/>
              </a:spcAft>
              <a:buFontTx/>
              <a:buNone/>
            </a:pPr>
            <a:r>
              <a:rPr lang="en-US" altLang="en-US" sz="2000">
                <a:sym typeface="Wingdings" panose="05000000000000000000" pitchFamily="2" charset="2"/>
              </a:rPr>
              <a:t>     The average instruction execution time on the pipelined processor is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ym typeface="Wingdings" panose="05000000000000000000" pitchFamily="2" charset="2"/>
              </a:rPr>
              <a:t>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ym typeface="Wingdings" panose="05000000000000000000" pitchFamily="2" charset="2"/>
              </a:rPr>
              <a:t>		= speed of the Slowest stage + overhead 		         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ym typeface="Wingdings" panose="05000000000000000000" pitchFamily="2" charset="2"/>
              </a:rPr>
              <a:t>             = 1 + 0.2 = </a:t>
            </a:r>
            <a:r>
              <a:rPr lang="en-US" altLang="en-US" sz="2000" b="1">
                <a:sym typeface="Wingdings" panose="05000000000000000000" pitchFamily="2" charset="2"/>
              </a:rPr>
              <a:t>1.2 ns.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000" b="1">
              <a:sym typeface="Wingdings" panose="05000000000000000000" pitchFamily="2" charset="2"/>
            </a:endParaRPr>
          </a:p>
          <a:p>
            <a:pPr algn="just" eaLnBrk="1" hangingPunct="1">
              <a:lnSpc>
                <a:spcPct val="120000"/>
              </a:lnSpc>
              <a:spcAft>
                <a:spcPct val="20000"/>
              </a:spcAft>
            </a:pPr>
            <a:r>
              <a:rPr lang="en-US" altLang="en-US" sz="2000">
                <a:sym typeface="Wingdings" panose="05000000000000000000" pitchFamily="2" charset="2"/>
              </a:rPr>
              <a:t>Speedup from pipelining = Avg. instruction time unpipelined / Avg. instruction time pipelined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ym typeface="Wingdings" panose="05000000000000000000" pitchFamily="2" charset="2"/>
              </a:rPr>
              <a:t>                                           =  4.4 ns / 1.2 ns = 3.7 times</a:t>
            </a:r>
          </a:p>
          <a:p>
            <a:endParaRPr lang="en-US" altLang="en-US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94FB4DDA-B832-4622-A5A9-1DE73D4C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fld id="{357427C9-FBB3-4A93-AEC7-C0A5F3C9D985}" type="slidenum">
              <a:rPr lang="zh-TW" altLang="en-US" sz="1400" smtClean="0">
                <a:solidFill>
                  <a:schemeClr val="accent2"/>
                </a:solidFill>
                <a:ea typeface="PMingLiU" panose="02020500000000000000" pitchFamily="18" charset="-120"/>
              </a:rPr>
              <a:pPr/>
              <a:t>24</a:t>
            </a:fld>
            <a:endParaRPr lang="en-US" altLang="zh-TW" sz="1400">
              <a:solidFill>
                <a:schemeClr val="accent2"/>
              </a:solidFill>
              <a:ea typeface="PMingLiU" panose="02020500000000000000" pitchFamily="18" charset="-12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CD3CE154-4FB8-4658-AE36-567F14E5AA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114FFB"/>
                </a:solidFill>
                <a:ea typeface="PMingLiU" panose="02020500000000000000" pitchFamily="18" charset="-120"/>
              </a:rPr>
              <a:t>A.2 The Major Hurdle of Pipelining – Pipeline Hazard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69C51133-0231-44F3-B254-901B618336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4495800"/>
          </a:xfrm>
          <a:noFill/>
        </p:spPr>
        <p:txBody>
          <a:bodyPr/>
          <a:lstStyle/>
          <a:p>
            <a:pPr marL="288925" indent="-288925" algn="just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zh-TW" sz="1800">
                <a:ea typeface="PMingLiU" panose="02020500000000000000" pitchFamily="18" charset="-120"/>
              </a:rPr>
              <a:t>Limits to pipelining</a:t>
            </a:r>
            <a:r>
              <a:rPr lang="en-US" altLang="zh-TW" sz="1800" b="1">
                <a:ea typeface="PMingLiU" panose="02020500000000000000" pitchFamily="18" charset="-120"/>
              </a:rPr>
              <a:t>: there are situations, called </a:t>
            </a:r>
            <a:r>
              <a:rPr lang="en-US" altLang="zh-TW" sz="1800" b="1" i="1">
                <a:solidFill>
                  <a:srgbClr val="FF3300"/>
                </a:solidFill>
                <a:ea typeface="PMingLiU" panose="02020500000000000000" pitchFamily="18" charset="-120"/>
              </a:rPr>
              <a:t>Hazards</a:t>
            </a:r>
            <a:r>
              <a:rPr lang="en-US" altLang="zh-TW" sz="1800" b="1">
                <a:ea typeface="PMingLiU" panose="02020500000000000000" pitchFamily="18" charset="-120"/>
              </a:rPr>
              <a:t>, prevent next instruction from executing during its designated clock cycle, thus reduce the performance from the ideal speedup. </a:t>
            </a:r>
          </a:p>
          <a:p>
            <a:pPr marL="288925" indent="-288925" algn="just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zh-TW" sz="1800" b="1">
                <a:ea typeface="PMingLiU" panose="02020500000000000000" pitchFamily="18" charset="-120"/>
              </a:rPr>
              <a:t>Three classes of hazards are:</a:t>
            </a:r>
          </a:p>
          <a:p>
            <a:pPr marL="288925" indent="-288925" algn="just" eaLnBrk="1" hangingPunct="1">
              <a:lnSpc>
                <a:spcPct val="0"/>
              </a:lnSpc>
              <a:buFontTx/>
              <a:buNone/>
            </a:pPr>
            <a:endParaRPr lang="en-US" altLang="zh-TW" sz="1800" b="1">
              <a:ea typeface="PMingLiU" panose="02020500000000000000" pitchFamily="18" charset="-120"/>
            </a:endParaRPr>
          </a:p>
          <a:p>
            <a:pPr marL="708025" lvl="1" algn="just" eaLnBrk="1" hangingPunct="1">
              <a:lnSpc>
                <a:spcPct val="110000"/>
              </a:lnSpc>
            </a:pPr>
            <a:r>
              <a:rPr lang="en-US" altLang="zh-TW" sz="1800" b="1" u="sng">
                <a:ea typeface="PMingLiU" panose="02020500000000000000" pitchFamily="18" charset="-120"/>
              </a:rPr>
              <a:t>Structural hazards</a:t>
            </a:r>
            <a:r>
              <a:rPr lang="en-US" altLang="zh-TW" sz="1800" b="1">
                <a:ea typeface="PMingLiU" panose="02020500000000000000" pitchFamily="18" charset="-120"/>
              </a:rPr>
              <a:t>:</a:t>
            </a:r>
            <a:r>
              <a:rPr lang="en-US" altLang="zh-TW" sz="1800">
                <a:ea typeface="PMingLiU" panose="02020500000000000000" pitchFamily="18" charset="-120"/>
              </a:rPr>
              <a:t> arise from resource conflicts when the hardware cannot support all </a:t>
            </a:r>
            <a:r>
              <a:rPr lang="en-US" altLang="zh-TW" sz="1800" b="1">
                <a:ea typeface="PMingLiU" panose="02020500000000000000" pitchFamily="18" charset="-120"/>
              </a:rPr>
              <a:t>possible combinations of instructions simultaneously in overlapped execution- </a:t>
            </a:r>
            <a:r>
              <a:rPr lang="en-US" altLang="zh-TW" sz="1800">
                <a:ea typeface="PMingLiU" panose="02020500000000000000" pitchFamily="18" charset="-120"/>
              </a:rPr>
              <a:t>two different instructions use same h/w in the same cycle .</a:t>
            </a:r>
          </a:p>
          <a:p>
            <a:pPr marL="708025" lvl="1" algn="just" eaLnBrk="1" hangingPunct="1">
              <a:lnSpc>
                <a:spcPct val="120000"/>
              </a:lnSpc>
            </a:pPr>
            <a:r>
              <a:rPr lang="en-US" altLang="zh-TW" sz="1800" b="1" u="sng">
                <a:ea typeface="PMingLiU" panose="02020500000000000000" pitchFamily="18" charset="-120"/>
              </a:rPr>
              <a:t>Data hazards</a:t>
            </a:r>
            <a:r>
              <a:rPr lang="en-US" altLang="zh-TW" sz="1800" b="1">
                <a:ea typeface="PMingLiU" panose="02020500000000000000" pitchFamily="18" charset="-120"/>
              </a:rPr>
              <a:t>:</a:t>
            </a:r>
            <a:r>
              <a:rPr lang="en-US" altLang="zh-TW" sz="1800">
                <a:ea typeface="PMingLiU" panose="02020500000000000000" pitchFamily="18" charset="-120"/>
              </a:rPr>
              <a:t> arise when an instruction depends on result of prior instruction still in the pipeline, RAW, WAR and WAW.</a:t>
            </a:r>
          </a:p>
          <a:p>
            <a:pPr marL="708025" lvl="1" algn="just" eaLnBrk="1" hangingPunct="1">
              <a:lnSpc>
                <a:spcPct val="120000"/>
              </a:lnSpc>
            </a:pPr>
            <a:r>
              <a:rPr lang="en-US" altLang="zh-TW" sz="1800" b="1" u="sng">
                <a:ea typeface="PMingLiU" panose="02020500000000000000" pitchFamily="18" charset="-120"/>
              </a:rPr>
              <a:t>Control hazards</a:t>
            </a:r>
            <a:r>
              <a:rPr lang="en-US" altLang="zh-TW" sz="1800" b="1">
                <a:ea typeface="PMingLiU" panose="02020500000000000000" pitchFamily="18" charset="-120"/>
              </a:rPr>
              <a:t>:</a:t>
            </a:r>
            <a:r>
              <a:rPr lang="en-US" altLang="zh-TW" sz="1800">
                <a:ea typeface="PMingLiU" panose="02020500000000000000" pitchFamily="18" charset="-120"/>
              </a:rPr>
              <a:t> Pipelining of branches &amp; other instructions  that change the PC.</a:t>
            </a:r>
          </a:p>
          <a:p>
            <a:pPr marL="708025" lvl="1" algn="just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TW" sz="1800">
                <a:ea typeface="PMingLiU" panose="02020500000000000000" pitchFamily="18" charset="-120"/>
              </a:rPr>
              <a:t>Common solution is to </a:t>
            </a:r>
            <a:r>
              <a:rPr lang="en-US" altLang="zh-TW" sz="1800" b="1" i="1" u="sng">
                <a:ea typeface="PMingLiU" panose="02020500000000000000" pitchFamily="18" charset="-120"/>
              </a:rPr>
              <a:t>stall</a:t>
            </a:r>
            <a:r>
              <a:rPr lang="en-US" altLang="zh-TW" sz="1800">
                <a:ea typeface="PMingLiU" panose="02020500000000000000" pitchFamily="18" charset="-120"/>
              </a:rPr>
              <a:t> the pipeline until the hazard is cleared, i.e., inserting one or more “</a:t>
            </a:r>
            <a:r>
              <a:rPr lang="en-US" altLang="zh-TW" sz="1800" b="1" i="1" u="sng">
                <a:ea typeface="PMingLiU" panose="02020500000000000000" pitchFamily="18" charset="-120"/>
              </a:rPr>
              <a:t>bubbles</a:t>
            </a:r>
            <a:r>
              <a:rPr lang="en-US" altLang="zh-TW" sz="1800">
                <a:ea typeface="PMingLiU" panose="02020500000000000000" pitchFamily="18" charset="-120"/>
              </a:rPr>
              <a:t>” in the pipeline.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BD0E0600-E2EE-4C41-8325-21B4CD830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Structural Hazards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E086BB6-B04D-43FB-A008-DD44834C5D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1371600"/>
            <a:ext cx="7683500" cy="4749800"/>
          </a:xfrm>
        </p:spPr>
        <p:txBody>
          <a:bodyPr/>
          <a:lstStyle/>
          <a:p>
            <a:pPr algn="just" eaLnBrk="1" hangingPunct="1"/>
            <a:r>
              <a:rPr lang="en-US" altLang="en-US" sz="2000"/>
              <a:t>In pipelined processor, if some combination of instructions cannot be accommodated because of </a:t>
            </a:r>
            <a:r>
              <a:rPr lang="en-US" altLang="en-US" sz="2000">
                <a:solidFill>
                  <a:srgbClr val="FF0000"/>
                </a:solidFill>
              </a:rPr>
              <a:t>resource conflicts</a:t>
            </a:r>
            <a:r>
              <a:rPr lang="en-US" altLang="en-US" sz="2000"/>
              <a:t>, the processor is said to have a structural hazard.</a:t>
            </a:r>
            <a:endParaRPr lang="en-US" altLang="en-US"/>
          </a:p>
          <a:p>
            <a:pPr algn="just" eaLnBrk="1" hangingPunct="1"/>
            <a:r>
              <a:rPr lang="en-US" altLang="en-US"/>
              <a:t>Arises when a</a:t>
            </a:r>
          </a:p>
          <a:p>
            <a:pPr lvl="1" algn="just" eaLnBrk="1" hangingPunct="1"/>
            <a:r>
              <a:rPr lang="en-US" altLang="en-US" sz="2000"/>
              <a:t> functional unit is not fully pipelined</a:t>
            </a:r>
          </a:p>
          <a:p>
            <a:pPr lvl="1" algn="just" eaLnBrk="1" hangingPunct="1"/>
            <a:r>
              <a:rPr lang="en-US" altLang="en-US" sz="2000"/>
              <a:t> resource is not duplicated enough</a:t>
            </a:r>
            <a:endParaRPr lang="en-US" altLang="en-US"/>
          </a:p>
          <a:p>
            <a:pPr lvl="1" algn="just" eaLnBrk="1" hangingPunct="1">
              <a:buFontTx/>
              <a:buNone/>
            </a:pPr>
            <a:r>
              <a:rPr lang="en-US" altLang="en-US" sz="2000"/>
              <a:t>Ex:1) </a:t>
            </a:r>
            <a:r>
              <a:rPr lang="en-IN" altLang="en-US" sz="2000"/>
              <a:t>pipeline  want to perform two writes in a clock cycle one   with processor of one register-file write port,</a:t>
            </a:r>
          </a:p>
          <a:p>
            <a:pPr>
              <a:buFontTx/>
              <a:buNone/>
            </a:pPr>
            <a:r>
              <a:rPr lang="en-US" altLang="en-US" sz="2000"/>
              <a:t>            2)processor with </a:t>
            </a:r>
            <a:r>
              <a:rPr lang="en-IN" altLang="en-US" sz="2000"/>
              <a:t>shared a single-memory pipeline for data   </a:t>
            </a:r>
          </a:p>
          <a:p>
            <a:pPr>
              <a:buFontTx/>
              <a:buNone/>
            </a:pPr>
            <a:r>
              <a:rPr lang="en-IN" altLang="en-US" sz="2000"/>
              <a:t>               and instructions.</a:t>
            </a:r>
          </a:p>
          <a:p>
            <a:pPr>
              <a:buFontTx/>
              <a:buNone/>
            </a:pPr>
            <a:r>
              <a:rPr lang="en-US" altLang="en-US" sz="2000" b="1"/>
              <a:t>Solution :</a:t>
            </a:r>
          </a:p>
          <a:p>
            <a:pPr algn="just" eaLnBrk="1" hangingPunct="1"/>
            <a:r>
              <a:rPr lang="en-US" altLang="en-US" sz="2000"/>
              <a:t>To resolve the hazard, the pipeline is stalled until the required unit is available</a:t>
            </a:r>
          </a:p>
          <a:p>
            <a:pPr algn="just" eaLnBrk="1" hangingPunct="1"/>
            <a:r>
              <a:rPr lang="en-US" altLang="en-US" sz="2000"/>
              <a:t>Pipeline stalls increase the CPI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97084DC-E098-4C54-B4CE-B333642ED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9700"/>
            <a:ext cx="8229600" cy="927100"/>
          </a:xfrm>
          <a:noFill/>
        </p:spPr>
        <p:txBody>
          <a:bodyPr lIns="90488" tIns="44450" rIns="90488" bIns="44450"/>
          <a:lstStyle/>
          <a:p>
            <a:r>
              <a:rPr lang="en-US" altLang="en-US"/>
              <a:t>One Memory Port - Structural Hazards</a:t>
            </a:r>
            <a:br>
              <a:rPr lang="en-US" altLang="en-US"/>
            </a:br>
            <a:r>
              <a:rPr lang="en-US" altLang="en-US"/>
              <a:t>-</a:t>
            </a:r>
            <a:r>
              <a:rPr lang="en-US" altLang="en-US" sz="2000"/>
              <a:t>a Load with one memory port</a:t>
            </a:r>
            <a:br>
              <a:rPr lang="en-US" altLang="en-US"/>
            </a:br>
            <a:r>
              <a:rPr lang="en-US" altLang="en-US"/>
              <a:t>-</a:t>
            </a:r>
            <a:r>
              <a:rPr lang="en-US" altLang="en-US" sz="2000"/>
              <a:t>conflict  arises whenever a memory reference occurs</a:t>
            </a:r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1B02910C-4119-4065-9EFE-8E242F3F3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90800"/>
            <a:ext cx="41275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 i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</a:p>
          <a:p>
            <a:pPr algn="ctr"/>
            <a:r>
              <a:rPr lang="en-US" altLang="en-US" sz="2000" b="1" i="1">
                <a:solidFill>
                  <a:schemeClr val="tx1"/>
                </a:solidFill>
                <a:latin typeface="Comic Sans MS" panose="030F0702030302020204" pitchFamily="66" charset="0"/>
              </a:rPr>
              <a:t>n</a:t>
            </a:r>
          </a:p>
          <a:p>
            <a:pPr algn="ctr"/>
            <a:r>
              <a:rPr lang="en-US" altLang="en-US" sz="2000" b="1" i="1">
                <a:solidFill>
                  <a:schemeClr val="tx1"/>
                </a:solidFill>
                <a:latin typeface="Comic Sans MS" panose="030F0702030302020204" pitchFamily="66" charset="0"/>
              </a:rPr>
              <a:t>s</a:t>
            </a:r>
          </a:p>
          <a:p>
            <a:pPr algn="ctr"/>
            <a:r>
              <a:rPr lang="en-US" altLang="en-US" sz="2000" b="1" i="1">
                <a:solidFill>
                  <a:schemeClr val="tx1"/>
                </a:solidFill>
                <a:latin typeface="Comic Sans MS" panose="030F0702030302020204" pitchFamily="66" charset="0"/>
              </a:rPr>
              <a:t>t</a:t>
            </a:r>
          </a:p>
          <a:p>
            <a:pPr algn="ctr"/>
            <a:r>
              <a:rPr lang="en-US" altLang="en-US" sz="2000" b="1" i="1">
                <a:solidFill>
                  <a:schemeClr val="tx1"/>
                </a:solidFill>
                <a:latin typeface="Comic Sans MS" panose="030F0702030302020204" pitchFamily="66" charset="0"/>
              </a:rPr>
              <a:t>r.</a:t>
            </a:r>
          </a:p>
          <a:p>
            <a:pPr algn="ctr"/>
            <a:endParaRPr lang="en-US" altLang="en-US" sz="2000" b="1" i="1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en-US" sz="2000" b="1" i="1">
                <a:solidFill>
                  <a:schemeClr val="tx1"/>
                </a:solidFill>
                <a:latin typeface="Comic Sans MS" panose="030F0702030302020204" pitchFamily="66" charset="0"/>
              </a:rPr>
              <a:t>O</a:t>
            </a:r>
          </a:p>
          <a:p>
            <a:pPr algn="ctr"/>
            <a:r>
              <a:rPr lang="en-US" altLang="en-US" sz="2000" b="1" i="1">
                <a:solidFill>
                  <a:schemeClr val="tx1"/>
                </a:solidFill>
                <a:latin typeface="Comic Sans MS" panose="030F0702030302020204" pitchFamily="66" charset="0"/>
              </a:rPr>
              <a:t>r</a:t>
            </a:r>
          </a:p>
          <a:p>
            <a:pPr algn="ctr"/>
            <a:r>
              <a:rPr lang="en-US" altLang="en-US" sz="2000" b="1" i="1">
                <a:solidFill>
                  <a:schemeClr val="tx1"/>
                </a:solidFill>
                <a:latin typeface="Comic Sans MS" panose="030F0702030302020204" pitchFamily="66" charset="0"/>
              </a:rPr>
              <a:t>d</a:t>
            </a:r>
          </a:p>
          <a:p>
            <a:pPr algn="ctr"/>
            <a:r>
              <a:rPr lang="en-US" altLang="en-US" sz="2000" b="1" i="1">
                <a:solidFill>
                  <a:schemeClr val="tx1"/>
                </a:solidFill>
                <a:latin typeface="Comic Sans MS" panose="030F0702030302020204" pitchFamily="66" charset="0"/>
              </a:rPr>
              <a:t>e</a:t>
            </a:r>
          </a:p>
          <a:p>
            <a:pPr algn="ctr"/>
            <a:r>
              <a:rPr lang="en-US" altLang="en-US" sz="2000" b="1" i="1">
                <a:solidFill>
                  <a:schemeClr val="tx1"/>
                </a:solidFill>
                <a:latin typeface="Comic Sans MS" panose="030F0702030302020204" pitchFamily="66" charset="0"/>
              </a:rPr>
              <a:t>r</a:t>
            </a:r>
          </a:p>
        </p:txBody>
      </p:sp>
      <p:sp>
        <p:nvSpPr>
          <p:cNvPr id="40964" name="Line 4">
            <a:extLst>
              <a:ext uri="{FF2B5EF4-FFF2-40B4-BE49-F238E27FC236}">
                <a16:creationId xmlns:a16="http://schemas.microsoft.com/office/drawing/2014/main" id="{8C0C379D-DB3C-4173-A1E9-2502946C4F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" y="2209800"/>
            <a:ext cx="0" cy="396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2754D754-700C-413E-8ED1-A18A2AD38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24000"/>
            <a:ext cx="2513013" cy="393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tx1"/>
                </a:solidFill>
                <a:latin typeface="Comic Sans MS" panose="030F0702030302020204" pitchFamily="66" charset="0"/>
              </a:rPr>
              <a:t>Time (clock cycles)</a:t>
            </a: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B58D388E-C6DF-4BE7-901B-709A8D9A5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90800"/>
            <a:ext cx="912813" cy="454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chemeClr val="tx1"/>
                </a:solidFill>
                <a:latin typeface="Courier New" panose="02070309020205020404" pitchFamily="49" charset="0"/>
              </a:rPr>
              <a:t>Load</a:t>
            </a:r>
          </a:p>
        </p:txBody>
      </p:sp>
      <p:sp>
        <p:nvSpPr>
          <p:cNvPr id="40967" name="Rectangle 7">
            <a:extLst>
              <a:ext uri="{FF2B5EF4-FFF2-40B4-BE49-F238E27FC236}">
                <a16:creationId xmlns:a16="http://schemas.microsoft.com/office/drawing/2014/main" id="{0AAD4DF1-C180-4AED-AB9F-649235990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336925"/>
            <a:ext cx="1462088" cy="454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chemeClr val="tx1"/>
                </a:solidFill>
                <a:latin typeface="Courier New" panose="02070309020205020404" pitchFamily="49" charset="0"/>
              </a:rPr>
              <a:t>Instr 1</a:t>
            </a:r>
          </a:p>
        </p:txBody>
      </p:sp>
      <p:sp>
        <p:nvSpPr>
          <p:cNvPr id="40968" name="Rectangle 8">
            <a:extLst>
              <a:ext uri="{FF2B5EF4-FFF2-40B4-BE49-F238E27FC236}">
                <a16:creationId xmlns:a16="http://schemas.microsoft.com/office/drawing/2014/main" id="{7BA16EE9-B7E4-4F38-ADDE-5EB8E73EF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" y="4130675"/>
            <a:ext cx="1462088" cy="454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chemeClr val="tx1"/>
                </a:solidFill>
                <a:latin typeface="Courier New" panose="02070309020205020404" pitchFamily="49" charset="0"/>
              </a:rPr>
              <a:t>Instr 2</a:t>
            </a:r>
          </a:p>
        </p:txBody>
      </p:sp>
      <p:sp>
        <p:nvSpPr>
          <p:cNvPr id="40969" name="Rectangle 9">
            <a:extLst>
              <a:ext uri="{FF2B5EF4-FFF2-40B4-BE49-F238E27FC236}">
                <a16:creationId xmlns:a16="http://schemas.microsoft.com/office/drawing/2014/main" id="{DED4FE24-733E-471D-BEFB-A41A9EDC4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" y="4881563"/>
            <a:ext cx="1462088" cy="454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chemeClr val="tx1"/>
                </a:solidFill>
                <a:latin typeface="Courier New" panose="02070309020205020404" pitchFamily="49" charset="0"/>
              </a:rPr>
              <a:t>Instr 3</a:t>
            </a:r>
          </a:p>
        </p:txBody>
      </p:sp>
      <p:sp>
        <p:nvSpPr>
          <p:cNvPr id="40970" name="Rectangle 10">
            <a:extLst>
              <a:ext uri="{FF2B5EF4-FFF2-40B4-BE49-F238E27FC236}">
                <a16:creationId xmlns:a16="http://schemas.microsoft.com/office/drawing/2014/main" id="{F69DAC70-C251-4391-A0C1-269B89F4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" y="5662613"/>
            <a:ext cx="1462088" cy="454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chemeClr val="tx1"/>
                </a:solidFill>
                <a:latin typeface="Courier New" panose="02070309020205020404" pitchFamily="49" charset="0"/>
              </a:rPr>
              <a:t>Instr 4</a:t>
            </a:r>
          </a:p>
        </p:txBody>
      </p:sp>
      <p:sp>
        <p:nvSpPr>
          <p:cNvPr id="40971" name="Line 11">
            <a:extLst>
              <a:ext uri="{FF2B5EF4-FFF2-40B4-BE49-F238E27FC236}">
                <a16:creationId xmlns:a16="http://schemas.microsoft.com/office/drawing/2014/main" id="{2BA03C54-8054-4CA4-AFA8-53573790EA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981200"/>
            <a:ext cx="655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972" name="Group 12">
            <a:extLst>
              <a:ext uri="{FF2B5EF4-FFF2-40B4-BE49-F238E27FC236}">
                <a16:creationId xmlns:a16="http://schemas.microsoft.com/office/drawing/2014/main" id="{532885EF-952F-4EF8-9B64-59848976505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09850" y="2603500"/>
            <a:ext cx="447675" cy="369888"/>
            <a:chOff x="1374" y="528"/>
            <a:chExt cx="480" cy="432"/>
          </a:xfrm>
        </p:grpSpPr>
        <p:grpSp>
          <p:nvGrpSpPr>
            <p:cNvPr id="41148" name="Group 13">
              <a:extLst>
                <a:ext uri="{FF2B5EF4-FFF2-40B4-BE49-F238E27FC236}">
                  <a16:creationId xmlns:a16="http://schemas.microsoft.com/office/drawing/2014/main" id="{E3F517F6-98D4-4C95-8EE8-4869736E67D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74" y="528"/>
              <a:ext cx="480" cy="432"/>
              <a:chOff x="1392" y="528"/>
              <a:chExt cx="480" cy="432"/>
            </a:xfrm>
          </p:grpSpPr>
          <p:sp>
            <p:nvSpPr>
              <p:cNvPr id="41150" name="Rectangle 14">
                <a:extLst>
                  <a:ext uri="{FF2B5EF4-FFF2-40B4-BE49-F238E27FC236}">
                    <a16:creationId xmlns:a16="http://schemas.microsoft.com/office/drawing/2014/main" id="{4A76427D-019B-4D44-A08C-4D14B434387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32" y="528"/>
                <a:ext cx="240" cy="4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41151" name="Rectangle 15">
                <a:extLst>
                  <a:ext uri="{FF2B5EF4-FFF2-40B4-BE49-F238E27FC236}">
                    <a16:creationId xmlns:a16="http://schemas.microsoft.com/office/drawing/2014/main" id="{68F35415-56AE-4531-9EBE-D86FFEE8DA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92" y="528"/>
                <a:ext cx="480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0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41149" name="Text Box 16">
              <a:extLst>
                <a:ext uri="{FF2B5EF4-FFF2-40B4-BE49-F238E27FC236}">
                  <a16:creationId xmlns:a16="http://schemas.microsoft.com/office/drawing/2014/main" id="{E50F43AD-B52F-4EC7-83A1-021C4832194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400" y="574"/>
              <a:ext cx="43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0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Reg</a:t>
              </a:r>
            </a:p>
          </p:txBody>
        </p:sp>
      </p:grpSp>
      <p:sp>
        <p:nvSpPr>
          <p:cNvPr id="40973" name="Line 17">
            <a:extLst>
              <a:ext uri="{FF2B5EF4-FFF2-40B4-BE49-F238E27FC236}">
                <a16:creationId xmlns:a16="http://schemas.microsoft.com/office/drawing/2014/main" id="{22F5596F-61F7-4125-95C5-717864FE7BE9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060700" y="2678113"/>
            <a:ext cx="49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Line 18">
            <a:extLst>
              <a:ext uri="{FF2B5EF4-FFF2-40B4-BE49-F238E27FC236}">
                <a16:creationId xmlns:a16="http://schemas.microsoft.com/office/drawing/2014/main" id="{23FD1D5B-45B9-41C6-AEF2-7A64385B89E6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060700" y="2898775"/>
            <a:ext cx="49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975" name="Group 19">
            <a:extLst>
              <a:ext uri="{FF2B5EF4-FFF2-40B4-BE49-F238E27FC236}">
                <a16:creationId xmlns:a16="http://schemas.microsoft.com/office/drawing/2014/main" id="{86D63B54-8EA4-484B-994C-E557C7406AC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467100" y="2493963"/>
            <a:ext cx="403225" cy="588962"/>
            <a:chOff x="2991" y="411"/>
            <a:chExt cx="359" cy="768"/>
          </a:xfrm>
        </p:grpSpPr>
        <p:sp>
          <p:nvSpPr>
            <p:cNvPr id="41144" name="AutoShape 20">
              <a:extLst>
                <a:ext uri="{FF2B5EF4-FFF2-40B4-BE49-F238E27FC236}">
                  <a16:creationId xmlns:a16="http://schemas.microsoft.com/office/drawing/2014/main" id="{A2C8E70F-8F57-48C3-A345-99565F65509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5400000">
              <a:off x="2798" y="626"/>
              <a:ext cx="768" cy="33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87 h 21600"/>
                <a:gd name="T14" fmla="*/ 17100 w 21600"/>
                <a:gd name="T15" fmla="*/ 171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1145" name="AutoShape 21">
              <a:extLst>
                <a:ext uri="{FF2B5EF4-FFF2-40B4-BE49-F238E27FC236}">
                  <a16:creationId xmlns:a16="http://schemas.microsoft.com/office/drawing/2014/main" id="{6D76A3E2-ABC3-46E8-B2A7-51914E10035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2957" y="705"/>
              <a:ext cx="248" cy="18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41146" name="Freeform 22">
              <a:extLst>
                <a:ext uri="{FF2B5EF4-FFF2-40B4-BE49-F238E27FC236}">
                  <a16:creationId xmlns:a16="http://schemas.microsoft.com/office/drawing/2014/main" id="{DDD94DAE-6D5D-4BA4-8269-CC9E7A8727D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2974" y="725"/>
              <a:ext cx="218" cy="139"/>
            </a:xfrm>
            <a:custGeom>
              <a:avLst/>
              <a:gdLst>
                <a:gd name="T0" fmla="*/ 0 w 384"/>
                <a:gd name="T1" fmla="*/ 0 h 288"/>
                <a:gd name="T2" fmla="*/ 1 w 384"/>
                <a:gd name="T3" fmla="*/ 0 h 288"/>
                <a:gd name="T4" fmla="*/ 1 w 384"/>
                <a:gd name="T5" fmla="*/ 0 h 288"/>
                <a:gd name="T6" fmla="*/ 0 60000 65536"/>
                <a:gd name="T7" fmla="*/ 0 60000 65536"/>
                <a:gd name="T8" fmla="*/ 0 60000 65536"/>
                <a:gd name="T9" fmla="*/ 0 w 384"/>
                <a:gd name="T10" fmla="*/ 0 h 288"/>
                <a:gd name="T11" fmla="*/ 384 w 38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88">
                  <a:moveTo>
                    <a:pt x="0" y="288"/>
                  </a:moveTo>
                  <a:lnTo>
                    <a:pt x="192" y="0"/>
                  </a:lnTo>
                  <a:lnTo>
                    <a:pt x="384" y="28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7" name="Text Box 23">
              <a:extLst>
                <a:ext uri="{FF2B5EF4-FFF2-40B4-BE49-F238E27FC236}">
                  <a16:creationId xmlns:a16="http://schemas.microsoft.com/office/drawing/2014/main" id="{8F69E4DB-D3D4-46B3-9707-B9FF2A23953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 rot="-5400000">
              <a:off x="2942" y="642"/>
              <a:ext cx="575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0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ALU</a:t>
              </a:r>
            </a:p>
          </p:txBody>
        </p:sp>
      </p:grpSp>
      <p:sp>
        <p:nvSpPr>
          <p:cNvPr id="40976" name="Line 24">
            <a:extLst>
              <a:ext uri="{FF2B5EF4-FFF2-40B4-BE49-F238E27FC236}">
                <a16:creationId xmlns:a16="http://schemas.microsoft.com/office/drawing/2014/main" id="{B99FED59-1D57-413C-8871-1B511E78D3DA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875088" y="2789238"/>
            <a:ext cx="496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7" name="Line 25">
            <a:extLst>
              <a:ext uri="{FF2B5EF4-FFF2-40B4-BE49-F238E27FC236}">
                <a16:creationId xmlns:a16="http://schemas.microsoft.com/office/drawing/2014/main" id="{D9A8758C-8FD9-47EB-B785-F32932572DD0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733925" y="2789238"/>
            <a:ext cx="498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Rectangle 26">
            <a:extLst>
              <a:ext uri="{FF2B5EF4-FFF2-40B4-BE49-F238E27FC236}">
                <a16:creationId xmlns:a16="http://schemas.microsoft.com/office/drawing/2014/main" id="{2BDF3333-D703-47FE-8DA4-2069715007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52913" y="2605088"/>
            <a:ext cx="450850" cy="3683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algn="r"/>
            <a:endParaRPr lang="en-US" altLang="en-US" sz="10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0979" name="Text Box 27">
            <a:extLst>
              <a:ext uri="{FF2B5EF4-FFF2-40B4-BE49-F238E27FC236}">
                <a16:creationId xmlns:a16="http://schemas.microsoft.com/office/drawing/2014/main" id="{6578CBCE-6682-442D-B717-FC83BFFADAB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195763" y="2644775"/>
            <a:ext cx="4921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000" b="1">
                <a:solidFill>
                  <a:schemeClr val="tx1"/>
                </a:solidFill>
                <a:latin typeface="Comic Sans MS" panose="030F0702030302020204" pitchFamily="66" charset="0"/>
              </a:rPr>
              <a:t>MEM</a:t>
            </a:r>
          </a:p>
        </p:txBody>
      </p:sp>
      <p:sp>
        <p:nvSpPr>
          <p:cNvPr id="40980" name="Freeform 28">
            <a:extLst>
              <a:ext uri="{FF2B5EF4-FFF2-40B4-BE49-F238E27FC236}">
                <a16:creationId xmlns:a16="http://schemas.microsoft.com/office/drawing/2014/main" id="{190F10FB-F469-432E-8584-DB9E002EED67}"/>
              </a:ext>
            </a:extLst>
          </p:cNvPr>
          <p:cNvSpPr>
            <a:spLocks noChangeAspect="1"/>
          </p:cNvSpPr>
          <p:nvPr/>
        </p:nvSpPr>
        <p:spPr bwMode="auto">
          <a:xfrm>
            <a:off x="4191000" y="2789238"/>
            <a:ext cx="674688" cy="293687"/>
          </a:xfrm>
          <a:custGeom>
            <a:avLst/>
            <a:gdLst>
              <a:gd name="T0" fmla="*/ 0 w 816"/>
              <a:gd name="T1" fmla="*/ 0 h 384"/>
              <a:gd name="T2" fmla="*/ 0 w 816"/>
              <a:gd name="T3" fmla="*/ 2147483646 h 384"/>
              <a:gd name="T4" fmla="*/ 2147483646 w 816"/>
              <a:gd name="T5" fmla="*/ 2147483646 h 384"/>
              <a:gd name="T6" fmla="*/ 2147483646 w 816"/>
              <a:gd name="T7" fmla="*/ 2147483646 h 384"/>
              <a:gd name="T8" fmla="*/ 2147483646 w 816"/>
              <a:gd name="T9" fmla="*/ 2147483646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6"/>
              <a:gd name="T16" fmla="*/ 0 h 384"/>
              <a:gd name="T17" fmla="*/ 816 w 816"/>
              <a:gd name="T18" fmla="*/ 384 h 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6" h="384">
                <a:moveTo>
                  <a:pt x="0" y="0"/>
                </a:moveTo>
                <a:lnTo>
                  <a:pt x="0" y="384"/>
                </a:lnTo>
                <a:lnTo>
                  <a:pt x="720" y="384"/>
                </a:lnTo>
                <a:lnTo>
                  <a:pt x="720" y="144"/>
                </a:lnTo>
                <a:lnTo>
                  <a:pt x="816" y="144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1" name="Line 29">
            <a:extLst>
              <a:ext uri="{FF2B5EF4-FFF2-40B4-BE49-F238E27FC236}">
                <a16:creationId xmlns:a16="http://schemas.microsoft.com/office/drawing/2014/main" id="{DB57FC5C-47FC-4BBC-ADB1-BB0B248BC55F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141538" y="2900363"/>
            <a:ext cx="4683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2" name="Line 30">
            <a:extLst>
              <a:ext uri="{FF2B5EF4-FFF2-40B4-BE49-F238E27FC236}">
                <a16:creationId xmlns:a16="http://schemas.microsoft.com/office/drawing/2014/main" id="{9C88D5BB-5E93-426E-93ED-2E3132089BDD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081213" y="2678113"/>
            <a:ext cx="525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983" name="Group 31">
            <a:extLst>
              <a:ext uri="{FF2B5EF4-FFF2-40B4-BE49-F238E27FC236}">
                <a16:creationId xmlns:a16="http://schemas.microsoft.com/office/drawing/2014/main" id="{D0D081B9-B051-43D8-86CD-785A9929ED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62113" y="2605088"/>
            <a:ext cx="519112" cy="368300"/>
            <a:chOff x="1125" y="576"/>
            <a:chExt cx="552" cy="480"/>
          </a:xfrm>
        </p:grpSpPr>
        <p:sp>
          <p:nvSpPr>
            <p:cNvPr id="41142" name="Rectangle 32">
              <a:extLst>
                <a:ext uri="{FF2B5EF4-FFF2-40B4-BE49-F238E27FC236}">
                  <a16:creationId xmlns:a16="http://schemas.microsoft.com/office/drawing/2014/main" id="{8418D9B4-BBEA-4652-93C4-674CCA5E8A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97" y="576"/>
              <a:ext cx="480" cy="4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endParaRPr lang="en-US" altLang="en-US" sz="1000" b="1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41143" name="Text Box 33">
              <a:extLst>
                <a:ext uri="{FF2B5EF4-FFF2-40B4-BE49-F238E27FC236}">
                  <a16:creationId xmlns:a16="http://schemas.microsoft.com/office/drawing/2014/main" id="{98D21E90-FEDA-41E1-BB53-C73DE51F4C9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25" y="628"/>
              <a:ext cx="523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0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MEM</a:t>
              </a:r>
            </a:p>
          </p:txBody>
        </p:sp>
      </p:grpSp>
      <p:grpSp>
        <p:nvGrpSpPr>
          <p:cNvPr id="40984" name="Group 34">
            <a:extLst>
              <a:ext uri="{FF2B5EF4-FFF2-40B4-BE49-F238E27FC236}">
                <a16:creationId xmlns:a16="http://schemas.microsoft.com/office/drawing/2014/main" id="{EB525D64-1598-4F5B-92FC-D9DD1437E0D9}"/>
              </a:ext>
            </a:extLst>
          </p:cNvPr>
          <p:cNvGrpSpPr>
            <a:grpSpLocks/>
          </p:cNvGrpSpPr>
          <p:nvPr/>
        </p:nvGrpSpPr>
        <p:grpSpPr bwMode="auto">
          <a:xfrm>
            <a:off x="2322513" y="2438400"/>
            <a:ext cx="2635250" cy="700088"/>
            <a:chOff x="2112" y="528"/>
            <a:chExt cx="2088" cy="681"/>
          </a:xfrm>
        </p:grpSpPr>
        <p:sp>
          <p:nvSpPr>
            <p:cNvPr id="41138" name="Rectangle 35">
              <a:extLst>
                <a:ext uri="{FF2B5EF4-FFF2-40B4-BE49-F238E27FC236}">
                  <a16:creationId xmlns:a16="http://schemas.microsoft.com/office/drawing/2014/main" id="{B4C3F263-01EC-4489-8774-E74955DF634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84" y="528"/>
              <a:ext cx="72" cy="68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41139" name="Rectangle 36">
              <a:extLst>
                <a:ext uri="{FF2B5EF4-FFF2-40B4-BE49-F238E27FC236}">
                  <a16:creationId xmlns:a16="http://schemas.microsoft.com/office/drawing/2014/main" id="{9C387EC0-55CA-4053-A3E2-10C5278A511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28" y="528"/>
              <a:ext cx="72" cy="68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41140" name="Rectangle 37">
              <a:extLst>
                <a:ext uri="{FF2B5EF4-FFF2-40B4-BE49-F238E27FC236}">
                  <a16:creationId xmlns:a16="http://schemas.microsoft.com/office/drawing/2014/main" id="{86E44053-BB33-45A8-8050-13425C2C70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528"/>
              <a:ext cx="72" cy="68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41141" name="Rectangle 38">
              <a:extLst>
                <a:ext uri="{FF2B5EF4-FFF2-40B4-BE49-F238E27FC236}">
                  <a16:creationId xmlns:a16="http://schemas.microsoft.com/office/drawing/2014/main" id="{C97E07C4-75D8-47C3-9CC2-C0FD94647D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56" y="532"/>
              <a:ext cx="71" cy="6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40985" name="Group 39">
            <a:extLst>
              <a:ext uri="{FF2B5EF4-FFF2-40B4-BE49-F238E27FC236}">
                <a16:creationId xmlns:a16="http://schemas.microsoft.com/office/drawing/2014/main" id="{94B94574-28F3-45BB-9655-92B733C2C547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5087938" y="2590800"/>
            <a:ext cx="452437" cy="369888"/>
            <a:chOff x="1374" y="528"/>
            <a:chExt cx="480" cy="432"/>
          </a:xfrm>
        </p:grpSpPr>
        <p:grpSp>
          <p:nvGrpSpPr>
            <p:cNvPr id="41134" name="Group 40">
              <a:extLst>
                <a:ext uri="{FF2B5EF4-FFF2-40B4-BE49-F238E27FC236}">
                  <a16:creationId xmlns:a16="http://schemas.microsoft.com/office/drawing/2014/main" id="{AF1EE8C3-873C-45D1-8FF1-F1067731948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74" y="528"/>
              <a:ext cx="480" cy="432"/>
              <a:chOff x="1392" y="528"/>
              <a:chExt cx="480" cy="432"/>
            </a:xfrm>
          </p:grpSpPr>
          <p:sp>
            <p:nvSpPr>
              <p:cNvPr id="41136" name="Rectangle 41">
                <a:extLst>
                  <a:ext uri="{FF2B5EF4-FFF2-40B4-BE49-F238E27FC236}">
                    <a16:creationId xmlns:a16="http://schemas.microsoft.com/office/drawing/2014/main" id="{A6D123B2-190B-4FEE-AF26-A85F905BBD0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32" y="528"/>
                <a:ext cx="240" cy="4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41137" name="Rectangle 42">
                <a:extLst>
                  <a:ext uri="{FF2B5EF4-FFF2-40B4-BE49-F238E27FC236}">
                    <a16:creationId xmlns:a16="http://schemas.microsoft.com/office/drawing/2014/main" id="{9BC627E9-DABE-4D03-A795-1D1969B342E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92" y="528"/>
                <a:ext cx="480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0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41135" name="Text Box 43">
              <a:extLst>
                <a:ext uri="{FF2B5EF4-FFF2-40B4-BE49-F238E27FC236}">
                  <a16:creationId xmlns:a16="http://schemas.microsoft.com/office/drawing/2014/main" id="{4F5360B6-EC4D-4CCC-B7D3-DD83915C027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396" y="574"/>
              <a:ext cx="42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0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Reg</a:t>
              </a:r>
            </a:p>
          </p:txBody>
        </p:sp>
      </p:grpSp>
      <p:grpSp>
        <p:nvGrpSpPr>
          <p:cNvPr id="40986" name="Group 44">
            <a:extLst>
              <a:ext uri="{FF2B5EF4-FFF2-40B4-BE49-F238E27FC236}">
                <a16:creationId xmlns:a16="http://schemas.microsoft.com/office/drawing/2014/main" id="{04B92C94-C853-4495-948F-D7B67B528295}"/>
              </a:ext>
            </a:extLst>
          </p:cNvPr>
          <p:cNvGrpSpPr>
            <a:grpSpLocks/>
          </p:cNvGrpSpPr>
          <p:nvPr/>
        </p:nvGrpSpPr>
        <p:grpSpPr bwMode="auto">
          <a:xfrm>
            <a:off x="2517775" y="3200400"/>
            <a:ext cx="3876675" cy="700088"/>
            <a:chOff x="1964" y="1200"/>
            <a:chExt cx="1908" cy="441"/>
          </a:xfrm>
        </p:grpSpPr>
        <p:grpSp>
          <p:nvGrpSpPr>
            <p:cNvPr id="41101" name="Group 45">
              <a:extLst>
                <a:ext uri="{FF2B5EF4-FFF2-40B4-BE49-F238E27FC236}">
                  <a16:creationId xmlns:a16="http://schemas.microsoft.com/office/drawing/2014/main" id="{1660B5F6-2CAA-484C-BFBD-00C6B5CCFFF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429" y="1304"/>
              <a:ext cx="221" cy="233"/>
              <a:chOff x="1374" y="528"/>
              <a:chExt cx="480" cy="432"/>
            </a:xfrm>
          </p:grpSpPr>
          <p:grpSp>
            <p:nvGrpSpPr>
              <p:cNvPr id="41130" name="Group 46">
                <a:extLst>
                  <a:ext uri="{FF2B5EF4-FFF2-40B4-BE49-F238E27FC236}">
                    <a16:creationId xmlns:a16="http://schemas.microsoft.com/office/drawing/2014/main" id="{C3A4F936-1626-4F54-974A-23CF29ECDB1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41132" name="Rectangle 47">
                  <a:extLst>
                    <a:ext uri="{FF2B5EF4-FFF2-40B4-BE49-F238E27FC236}">
                      <a16:creationId xmlns:a16="http://schemas.microsoft.com/office/drawing/2014/main" id="{009A5319-0BFA-47E4-B8EA-5B0FAAFC505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  <p:sp>
              <p:nvSpPr>
                <p:cNvPr id="41133" name="Rectangle 48">
                  <a:extLst>
                    <a:ext uri="{FF2B5EF4-FFF2-40B4-BE49-F238E27FC236}">
                      <a16:creationId xmlns:a16="http://schemas.microsoft.com/office/drawing/2014/main" id="{CBA82432-130B-453D-85CD-1FA22DBB9CC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000" b="1">
                    <a:solidFill>
                      <a:schemeClr val="tx1"/>
                    </a:solidFill>
                    <a:latin typeface="Comic Sans MS" panose="030F0702030302020204" pitchFamily="66" charset="0"/>
                  </a:endParaRPr>
                </a:p>
              </p:txBody>
            </p:sp>
          </p:grpSp>
          <p:sp>
            <p:nvSpPr>
              <p:cNvPr id="41131" name="Text Box 49">
                <a:extLst>
                  <a:ext uri="{FF2B5EF4-FFF2-40B4-BE49-F238E27FC236}">
                    <a16:creationId xmlns:a16="http://schemas.microsoft.com/office/drawing/2014/main" id="{FCB427C1-6D08-4422-9B7E-B6EC1B757055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400" y="574"/>
                <a:ext cx="432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0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Reg</a:t>
                </a:r>
              </a:p>
            </p:txBody>
          </p:sp>
        </p:grpSp>
        <p:sp>
          <p:nvSpPr>
            <p:cNvPr id="41102" name="Line 50">
              <a:extLst>
                <a:ext uri="{FF2B5EF4-FFF2-40B4-BE49-F238E27FC236}">
                  <a16:creationId xmlns:a16="http://schemas.microsoft.com/office/drawing/2014/main" id="{6FD2BB6F-B347-472B-AEAA-4A9FEBC96A0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51" y="1351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3" name="Line 51">
              <a:extLst>
                <a:ext uri="{FF2B5EF4-FFF2-40B4-BE49-F238E27FC236}">
                  <a16:creationId xmlns:a16="http://schemas.microsoft.com/office/drawing/2014/main" id="{FFD4CB19-2706-4AE7-BD3C-18FCBFA01E1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51" y="1490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104" name="Group 52">
              <a:extLst>
                <a:ext uri="{FF2B5EF4-FFF2-40B4-BE49-F238E27FC236}">
                  <a16:creationId xmlns:a16="http://schemas.microsoft.com/office/drawing/2014/main" id="{0DFCDA5A-4F6D-4E59-8EB7-080FBB0159B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51" y="1235"/>
              <a:ext cx="199" cy="371"/>
              <a:chOff x="2991" y="411"/>
              <a:chExt cx="359" cy="768"/>
            </a:xfrm>
          </p:grpSpPr>
          <p:sp>
            <p:nvSpPr>
              <p:cNvPr id="41126" name="AutoShape 53">
                <a:extLst>
                  <a:ext uri="{FF2B5EF4-FFF2-40B4-BE49-F238E27FC236}">
                    <a16:creationId xmlns:a16="http://schemas.microsoft.com/office/drawing/2014/main" id="{3F5E7880-4CB8-4D35-AAE9-1E3F7527864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-5400000">
                <a:off x="2798" y="626"/>
                <a:ext cx="768" cy="33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87 h 21600"/>
                  <a:gd name="T14" fmla="*/ 17100 w 21600"/>
                  <a:gd name="T15" fmla="*/ 171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1127" name="AutoShape 54">
                <a:extLst>
                  <a:ext uri="{FF2B5EF4-FFF2-40B4-BE49-F238E27FC236}">
                    <a16:creationId xmlns:a16="http://schemas.microsoft.com/office/drawing/2014/main" id="{A429C83D-9B47-412C-88D2-2D74DAEB708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2957" y="705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41128" name="Freeform 55">
                <a:extLst>
                  <a:ext uri="{FF2B5EF4-FFF2-40B4-BE49-F238E27FC236}">
                    <a16:creationId xmlns:a16="http://schemas.microsoft.com/office/drawing/2014/main" id="{9E05C149-9D6A-4EC6-B5BF-4C816B55DDD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2974" y="725"/>
                <a:ext cx="218" cy="139"/>
              </a:xfrm>
              <a:custGeom>
                <a:avLst/>
                <a:gdLst>
                  <a:gd name="T0" fmla="*/ 0 w 384"/>
                  <a:gd name="T1" fmla="*/ 0 h 288"/>
                  <a:gd name="T2" fmla="*/ 1 w 384"/>
                  <a:gd name="T3" fmla="*/ 0 h 288"/>
                  <a:gd name="T4" fmla="*/ 1 w 384"/>
                  <a:gd name="T5" fmla="*/ 0 h 28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288"/>
                  <a:gd name="T11" fmla="*/ 384 w 384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29" name="Text Box 56">
                <a:extLst>
                  <a:ext uri="{FF2B5EF4-FFF2-40B4-BE49-F238E27FC236}">
                    <a16:creationId xmlns:a16="http://schemas.microsoft.com/office/drawing/2014/main" id="{08315038-5442-4673-A393-111065C8B1FE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2941" y="641"/>
                <a:ext cx="575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0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ALU</a:t>
                </a:r>
              </a:p>
            </p:txBody>
          </p:sp>
        </p:grpSp>
        <p:sp>
          <p:nvSpPr>
            <p:cNvPr id="41105" name="Line 57">
              <a:extLst>
                <a:ext uri="{FF2B5EF4-FFF2-40B4-BE49-F238E27FC236}">
                  <a16:creationId xmlns:a16="http://schemas.microsoft.com/office/drawing/2014/main" id="{BF277AEC-BE4D-4E9D-997E-B55705F864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52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6" name="Line 58">
              <a:extLst>
                <a:ext uri="{FF2B5EF4-FFF2-40B4-BE49-F238E27FC236}">
                  <a16:creationId xmlns:a16="http://schemas.microsoft.com/office/drawing/2014/main" id="{6860CFBA-455A-4A3A-BDF9-A8A4010AD6B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75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107" name="Group 59">
              <a:extLst>
                <a:ext uri="{FF2B5EF4-FFF2-40B4-BE49-F238E27FC236}">
                  <a16:creationId xmlns:a16="http://schemas.microsoft.com/office/drawing/2014/main" id="{12392731-5702-4BBE-8A22-44F2948A4B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10" y="1305"/>
              <a:ext cx="250" cy="232"/>
              <a:chOff x="3855" y="576"/>
              <a:chExt cx="540" cy="480"/>
            </a:xfrm>
          </p:grpSpPr>
          <p:sp>
            <p:nvSpPr>
              <p:cNvPr id="41124" name="Rectangle 60">
                <a:extLst>
                  <a:ext uri="{FF2B5EF4-FFF2-40B4-BE49-F238E27FC236}">
                    <a16:creationId xmlns:a16="http://schemas.microsoft.com/office/drawing/2014/main" id="{F1CC3EE1-6F64-47CB-9FBF-7FFC7890256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15" y="576"/>
                <a:ext cx="480" cy="48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/>
                <a:endParaRPr lang="en-US" altLang="en-US" sz="10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41125" name="Text Box 61">
                <a:extLst>
                  <a:ext uri="{FF2B5EF4-FFF2-40B4-BE49-F238E27FC236}">
                    <a16:creationId xmlns:a16="http://schemas.microsoft.com/office/drawing/2014/main" id="{602E59E9-85E1-4345-A401-5C8CD059DA44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855" y="628"/>
                <a:ext cx="52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0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MEM</a:t>
                </a:r>
              </a:p>
            </p:txBody>
          </p:sp>
        </p:grpSp>
        <p:sp>
          <p:nvSpPr>
            <p:cNvPr id="41108" name="Freeform 62">
              <a:extLst>
                <a:ext uri="{FF2B5EF4-FFF2-40B4-BE49-F238E27FC236}">
                  <a16:creationId xmlns:a16="http://schemas.microsoft.com/office/drawing/2014/main" id="{451E3897-C98D-42C4-B3DF-F0F90C225F6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08" y="1421"/>
              <a:ext cx="332" cy="185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0 h 384"/>
                <a:gd name="T4" fmla="*/ 0 w 816"/>
                <a:gd name="T5" fmla="*/ 0 h 384"/>
                <a:gd name="T6" fmla="*/ 0 w 816"/>
                <a:gd name="T7" fmla="*/ 0 h 384"/>
                <a:gd name="T8" fmla="*/ 0 w 816"/>
                <a:gd name="T9" fmla="*/ 0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84"/>
                <a:gd name="T17" fmla="*/ 816 w 816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9" name="Line 63">
              <a:extLst>
                <a:ext uri="{FF2B5EF4-FFF2-40B4-BE49-F238E27FC236}">
                  <a16:creationId xmlns:a16="http://schemas.microsoft.com/office/drawing/2014/main" id="{816F6F8A-7709-4EB2-8A28-B860EFF3665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99" y="1491"/>
              <a:ext cx="2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0" name="Line 64">
              <a:extLst>
                <a:ext uri="{FF2B5EF4-FFF2-40B4-BE49-F238E27FC236}">
                  <a16:creationId xmlns:a16="http://schemas.microsoft.com/office/drawing/2014/main" id="{B3A82A50-34CB-4E4F-98E8-9C6B7483ADC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69" y="1351"/>
              <a:ext cx="2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111" name="Group 65">
              <a:extLst>
                <a:ext uri="{FF2B5EF4-FFF2-40B4-BE49-F238E27FC236}">
                  <a16:creationId xmlns:a16="http://schemas.microsoft.com/office/drawing/2014/main" id="{E5315A89-BA4B-46FE-A769-E982AE9DD49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64" y="1305"/>
              <a:ext cx="256" cy="232"/>
              <a:chOff x="1125" y="576"/>
              <a:chExt cx="552" cy="480"/>
            </a:xfrm>
          </p:grpSpPr>
          <p:sp>
            <p:nvSpPr>
              <p:cNvPr id="41122" name="Rectangle 66">
                <a:extLst>
                  <a:ext uri="{FF2B5EF4-FFF2-40B4-BE49-F238E27FC236}">
                    <a16:creationId xmlns:a16="http://schemas.microsoft.com/office/drawing/2014/main" id="{247563E0-12E4-4793-80A6-03BBD2E420D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/>
                <a:r>
                  <a:rPr lang="en-US" altLang="en-US" sz="10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EM</a:t>
                </a:r>
              </a:p>
            </p:txBody>
          </p:sp>
          <p:sp>
            <p:nvSpPr>
              <p:cNvPr id="41123" name="Text Box 67">
                <a:extLst>
                  <a:ext uri="{FF2B5EF4-FFF2-40B4-BE49-F238E27FC236}">
                    <a16:creationId xmlns:a16="http://schemas.microsoft.com/office/drawing/2014/main" id="{9AEA44B4-A173-4B74-BDDF-711B000C1A62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125" y="628"/>
                <a:ext cx="317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0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M</a:t>
                </a:r>
              </a:p>
            </p:txBody>
          </p:sp>
        </p:grpSp>
        <p:grpSp>
          <p:nvGrpSpPr>
            <p:cNvPr id="41112" name="Group 68">
              <a:extLst>
                <a:ext uri="{FF2B5EF4-FFF2-40B4-BE49-F238E27FC236}">
                  <a16:creationId xmlns:a16="http://schemas.microsoft.com/office/drawing/2014/main" id="{8B1BAFD5-E7CD-49A7-B442-4F8EBCFB7D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8" y="1200"/>
              <a:ext cx="1297" cy="441"/>
              <a:chOff x="2112" y="528"/>
              <a:chExt cx="2088" cy="681"/>
            </a:xfrm>
          </p:grpSpPr>
          <p:sp>
            <p:nvSpPr>
              <p:cNvPr id="41118" name="Rectangle 69">
                <a:extLst>
                  <a:ext uri="{FF2B5EF4-FFF2-40B4-BE49-F238E27FC236}">
                    <a16:creationId xmlns:a16="http://schemas.microsoft.com/office/drawing/2014/main" id="{34CF16FE-F0FB-4025-B890-041C01323E6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41119" name="Rectangle 70">
                <a:extLst>
                  <a:ext uri="{FF2B5EF4-FFF2-40B4-BE49-F238E27FC236}">
                    <a16:creationId xmlns:a16="http://schemas.microsoft.com/office/drawing/2014/main" id="{00467B78-D962-4F7E-8D16-949220F86C9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41120" name="Rectangle 71">
                <a:extLst>
                  <a:ext uri="{FF2B5EF4-FFF2-40B4-BE49-F238E27FC236}">
                    <a16:creationId xmlns:a16="http://schemas.microsoft.com/office/drawing/2014/main" id="{942E5367-8E8C-48C3-8F9C-A082D16D3D4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41121" name="Rectangle 72">
                <a:extLst>
                  <a:ext uri="{FF2B5EF4-FFF2-40B4-BE49-F238E27FC236}">
                    <a16:creationId xmlns:a16="http://schemas.microsoft.com/office/drawing/2014/main" id="{DCCFE622-E5A9-4D24-8464-AD7605AC7CE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41113" name="Group 73">
              <a:extLst>
                <a:ext uri="{FF2B5EF4-FFF2-40B4-BE49-F238E27FC236}">
                  <a16:creationId xmlns:a16="http://schemas.microsoft.com/office/drawing/2014/main" id="{BAA0AA91-99D0-4DC7-A845-24D2BD6B3E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flipH="1">
              <a:off x="3649" y="1296"/>
              <a:ext cx="223" cy="233"/>
              <a:chOff x="1374" y="528"/>
              <a:chExt cx="480" cy="432"/>
            </a:xfrm>
          </p:grpSpPr>
          <p:grpSp>
            <p:nvGrpSpPr>
              <p:cNvPr id="41114" name="Group 74">
                <a:extLst>
                  <a:ext uri="{FF2B5EF4-FFF2-40B4-BE49-F238E27FC236}">
                    <a16:creationId xmlns:a16="http://schemas.microsoft.com/office/drawing/2014/main" id="{CC80B40F-0E12-40CA-B335-8DC3FDC2E51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41116" name="Rectangle 75">
                  <a:extLst>
                    <a:ext uri="{FF2B5EF4-FFF2-40B4-BE49-F238E27FC236}">
                      <a16:creationId xmlns:a16="http://schemas.microsoft.com/office/drawing/2014/main" id="{1F30F53A-C93F-4AA0-9CCC-E4CFF961836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  <p:sp>
              <p:nvSpPr>
                <p:cNvPr id="41117" name="Rectangle 76">
                  <a:extLst>
                    <a:ext uri="{FF2B5EF4-FFF2-40B4-BE49-F238E27FC236}">
                      <a16:creationId xmlns:a16="http://schemas.microsoft.com/office/drawing/2014/main" id="{0F406F6A-594E-4FC4-950C-6B5BEF847D2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000" b="1">
                    <a:solidFill>
                      <a:schemeClr val="tx1"/>
                    </a:solidFill>
                    <a:latin typeface="Comic Sans MS" panose="030F0702030302020204" pitchFamily="66" charset="0"/>
                  </a:endParaRPr>
                </a:p>
              </p:txBody>
            </p:sp>
          </p:grpSp>
          <p:sp>
            <p:nvSpPr>
              <p:cNvPr id="41115" name="Text Box 77">
                <a:extLst>
                  <a:ext uri="{FF2B5EF4-FFF2-40B4-BE49-F238E27FC236}">
                    <a16:creationId xmlns:a16="http://schemas.microsoft.com/office/drawing/2014/main" id="{8CE5F881-6FB0-432D-9F3C-49FB227614C0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396" y="574"/>
                <a:ext cx="428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0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Reg</a:t>
                </a:r>
              </a:p>
            </p:txBody>
          </p:sp>
        </p:grpSp>
      </p:grpSp>
      <p:grpSp>
        <p:nvGrpSpPr>
          <p:cNvPr id="40987" name="Group 78">
            <a:extLst>
              <a:ext uri="{FF2B5EF4-FFF2-40B4-BE49-F238E27FC236}">
                <a16:creationId xmlns:a16="http://schemas.microsoft.com/office/drawing/2014/main" id="{9244ACC4-5DF4-4289-89AB-2B97B900102D}"/>
              </a:ext>
            </a:extLst>
          </p:cNvPr>
          <p:cNvGrpSpPr>
            <a:grpSpLocks/>
          </p:cNvGrpSpPr>
          <p:nvPr/>
        </p:nvGrpSpPr>
        <p:grpSpPr bwMode="auto">
          <a:xfrm>
            <a:off x="3354388" y="3962400"/>
            <a:ext cx="3878262" cy="700088"/>
            <a:chOff x="1963" y="1200"/>
            <a:chExt cx="1909" cy="441"/>
          </a:xfrm>
        </p:grpSpPr>
        <p:grpSp>
          <p:nvGrpSpPr>
            <p:cNvPr id="41068" name="Group 79">
              <a:extLst>
                <a:ext uri="{FF2B5EF4-FFF2-40B4-BE49-F238E27FC236}">
                  <a16:creationId xmlns:a16="http://schemas.microsoft.com/office/drawing/2014/main" id="{FF20B314-1686-4FC5-8A6B-10C52F685D9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429" y="1304"/>
              <a:ext cx="221" cy="233"/>
              <a:chOff x="1374" y="528"/>
              <a:chExt cx="480" cy="432"/>
            </a:xfrm>
          </p:grpSpPr>
          <p:grpSp>
            <p:nvGrpSpPr>
              <p:cNvPr id="41097" name="Group 80">
                <a:extLst>
                  <a:ext uri="{FF2B5EF4-FFF2-40B4-BE49-F238E27FC236}">
                    <a16:creationId xmlns:a16="http://schemas.microsoft.com/office/drawing/2014/main" id="{08FC5B38-D0D8-4A14-A219-52E24BE3159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41099" name="Rectangle 81">
                  <a:extLst>
                    <a:ext uri="{FF2B5EF4-FFF2-40B4-BE49-F238E27FC236}">
                      <a16:creationId xmlns:a16="http://schemas.microsoft.com/office/drawing/2014/main" id="{833BDD85-B409-47B6-925E-397EB84C941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  <p:sp>
              <p:nvSpPr>
                <p:cNvPr id="41100" name="Rectangle 82">
                  <a:extLst>
                    <a:ext uri="{FF2B5EF4-FFF2-40B4-BE49-F238E27FC236}">
                      <a16:creationId xmlns:a16="http://schemas.microsoft.com/office/drawing/2014/main" id="{6981A876-1FEF-429A-8346-1C1E46C78AA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000" b="1">
                    <a:solidFill>
                      <a:schemeClr val="tx1"/>
                    </a:solidFill>
                    <a:latin typeface="Comic Sans MS" panose="030F0702030302020204" pitchFamily="66" charset="0"/>
                  </a:endParaRPr>
                </a:p>
              </p:txBody>
            </p:sp>
          </p:grpSp>
          <p:sp>
            <p:nvSpPr>
              <p:cNvPr id="41098" name="Text Box 83">
                <a:extLst>
                  <a:ext uri="{FF2B5EF4-FFF2-40B4-BE49-F238E27FC236}">
                    <a16:creationId xmlns:a16="http://schemas.microsoft.com/office/drawing/2014/main" id="{5371CA92-4B74-46A2-895A-1B41626D7E3F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400" y="574"/>
                <a:ext cx="432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0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Reg</a:t>
                </a:r>
              </a:p>
            </p:txBody>
          </p:sp>
        </p:grpSp>
        <p:sp>
          <p:nvSpPr>
            <p:cNvPr id="41069" name="Line 84">
              <a:extLst>
                <a:ext uri="{FF2B5EF4-FFF2-40B4-BE49-F238E27FC236}">
                  <a16:creationId xmlns:a16="http://schemas.microsoft.com/office/drawing/2014/main" id="{D157180E-0F06-4A32-A485-8AB883A5874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51" y="1351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0" name="Line 85">
              <a:extLst>
                <a:ext uri="{FF2B5EF4-FFF2-40B4-BE49-F238E27FC236}">
                  <a16:creationId xmlns:a16="http://schemas.microsoft.com/office/drawing/2014/main" id="{661F2BF5-CE3A-42CD-A1F1-3DDDE75831B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51" y="1490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071" name="Group 86">
              <a:extLst>
                <a:ext uri="{FF2B5EF4-FFF2-40B4-BE49-F238E27FC236}">
                  <a16:creationId xmlns:a16="http://schemas.microsoft.com/office/drawing/2014/main" id="{A815DBBB-C450-4D12-ACDC-C2A3113539C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51" y="1235"/>
              <a:ext cx="199" cy="371"/>
              <a:chOff x="2991" y="411"/>
              <a:chExt cx="359" cy="768"/>
            </a:xfrm>
          </p:grpSpPr>
          <p:sp>
            <p:nvSpPr>
              <p:cNvPr id="41093" name="AutoShape 87">
                <a:extLst>
                  <a:ext uri="{FF2B5EF4-FFF2-40B4-BE49-F238E27FC236}">
                    <a16:creationId xmlns:a16="http://schemas.microsoft.com/office/drawing/2014/main" id="{B4F550A2-18D3-4689-82FA-B2B7C773025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-5400000">
                <a:off x="2798" y="626"/>
                <a:ext cx="768" cy="33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87 h 21600"/>
                  <a:gd name="T14" fmla="*/ 17100 w 21600"/>
                  <a:gd name="T15" fmla="*/ 171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1094" name="AutoShape 88">
                <a:extLst>
                  <a:ext uri="{FF2B5EF4-FFF2-40B4-BE49-F238E27FC236}">
                    <a16:creationId xmlns:a16="http://schemas.microsoft.com/office/drawing/2014/main" id="{7081D1EC-6505-4C09-8051-E24A924C88E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2957" y="705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41095" name="Freeform 89">
                <a:extLst>
                  <a:ext uri="{FF2B5EF4-FFF2-40B4-BE49-F238E27FC236}">
                    <a16:creationId xmlns:a16="http://schemas.microsoft.com/office/drawing/2014/main" id="{772CA894-6E18-422A-8D8F-8427B76E10C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2974" y="725"/>
                <a:ext cx="218" cy="139"/>
              </a:xfrm>
              <a:custGeom>
                <a:avLst/>
                <a:gdLst>
                  <a:gd name="T0" fmla="*/ 0 w 384"/>
                  <a:gd name="T1" fmla="*/ 0 h 288"/>
                  <a:gd name="T2" fmla="*/ 1 w 384"/>
                  <a:gd name="T3" fmla="*/ 0 h 288"/>
                  <a:gd name="T4" fmla="*/ 1 w 384"/>
                  <a:gd name="T5" fmla="*/ 0 h 28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288"/>
                  <a:gd name="T11" fmla="*/ 384 w 384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96" name="Text Box 90">
                <a:extLst>
                  <a:ext uri="{FF2B5EF4-FFF2-40B4-BE49-F238E27FC236}">
                    <a16:creationId xmlns:a16="http://schemas.microsoft.com/office/drawing/2014/main" id="{10255136-8C1F-416A-A8AA-9CABF12D6101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2941" y="641"/>
                <a:ext cx="575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0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ALU</a:t>
                </a:r>
              </a:p>
            </p:txBody>
          </p:sp>
        </p:grpSp>
        <p:sp>
          <p:nvSpPr>
            <p:cNvPr id="41072" name="Line 91">
              <a:extLst>
                <a:ext uri="{FF2B5EF4-FFF2-40B4-BE49-F238E27FC236}">
                  <a16:creationId xmlns:a16="http://schemas.microsoft.com/office/drawing/2014/main" id="{2E916A76-8ED1-4A9F-AD87-21B9F3FF367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52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3" name="Line 92">
              <a:extLst>
                <a:ext uri="{FF2B5EF4-FFF2-40B4-BE49-F238E27FC236}">
                  <a16:creationId xmlns:a16="http://schemas.microsoft.com/office/drawing/2014/main" id="{6B0B6DA8-1FF5-43BE-808F-E360BF64F84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75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074" name="Group 93">
              <a:extLst>
                <a:ext uri="{FF2B5EF4-FFF2-40B4-BE49-F238E27FC236}">
                  <a16:creationId xmlns:a16="http://schemas.microsoft.com/office/drawing/2014/main" id="{FA5B431E-7956-4CFE-BA09-AD118BF034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10" y="1305"/>
              <a:ext cx="250" cy="232"/>
              <a:chOff x="3855" y="576"/>
              <a:chExt cx="540" cy="480"/>
            </a:xfrm>
          </p:grpSpPr>
          <p:sp>
            <p:nvSpPr>
              <p:cNvPr id="41091" name="Rectangle 94">
                <a:extLst>
                  <a:ext uri="{FF2B5EF4-FFF2-40B4-BE49-F238E27FC236}">
                    <a16:creationId xmlns:a16="http://schemas.microsoft.com/office/drawing/2014/main" id="{5C61E165-DEEC-4CB3-8A17-595B44D260A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15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/>
                <a:endParaRPr lang="en-US" altLang="en-US" sz="10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41092" name="Text Box 95">
                <a:extLst>
                  <a:ext uri="{FF2B5EF4-FFF2-40B4-BE49-F238E27FC236}">
                    <a16:creationId xmlns:a16="http://schemas.microsoft.com/office/drawing/2014/main" id="{FF3CFCE5-25B4-4EE0-83F7-ACB85E74535A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855" y="628"/>
                <a:ext cx="52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0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MEM</a:t>
                </a:r>
              </a:p>
            </p:txBody>
          </p:sp>
        </p:grpSp>
        <p:sp>
          <p:nvSpPr>
            <p:cNvPr id="41075" name="Freeform 96">
              <a:extLst>
                <a:ext uri="{FF2B5EF4-FFF2-40B4-BE49-F238E27FC236}">
                  <a16:creationId xmlns:a16="http://schemas.microsoft.com/office/drawing/2014/main" id="{89D95BB5-F57F-4D18-9286-7B0F713AEF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08" y="1421"/>
              <a:ext cx="332" cy="185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0 h 384"/>
                <a:gd name="T4" fmla="*/ 0 w 816"/>
                <a:gd name="T5" fmla="*/ 0 h 384"/>
                <a:gd name="T6" fmla="*/ 0 w 816"/>
                <a:gd name="T7" fmla="*/ 0 h 384"/>
                <a:gd name="T8" fmla="*/ 0 w 816"/>
                <a:gd name="T9" fmla="*/ 0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84"/>
                <a:gd name="T17" fmla="*/ 816 w 816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6" name="Line 97">
              <a:extLst>
                <a:ext uri="{FF2B5EF4-FFF2-40B4-BE49-F238E27FC236}">
                  <a16:creationId xmlns:a16="http://schemas.microsoft.com/office/drawing/2014/main" id="{3AE3A1E0-EC4D-4682-A95D-C6CB8E909F4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99" y="1491"/>
              <a:ext cx="2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7" name="Line 98">
              <a:extLst>
                <a:ext uri="{FF2B5EF4-FFF2-40B4-BE49-F238E27FC236}">
                  <a16:creationId xmlns:a16="http://schemas.microsoft.com/office/drawing/2014/main" id="{07BB4A69-C311-4E3A-90F6-CE792925707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69" y="1351"/>
              <a:ext cx="2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078" name="Group 99">
              <a:extLst>
                <a:ext uri="{FF2B5EF4-FFF2-40B4-BE49-F238E27FC236}">
                  <a16:creationId xmlns:a16="http://schemas.microsoft.com/office/drawing/2014/main" id="{D2766B46-D72E-4168-B38D-980C1A97469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63" y="1305"/>
              <a:ext cx="257" cy="232"/>
              <a:chOff x="1123" y="576"/>
              <a:chExt cx="554" cy="480"/>
            </a:xfrm>
          </p:grpSpPr>
          <p:sp>
            <p:nvSpPr>
              <p:cNvPr id="41089" name="Rectangle 100">
                <a:extLst>
                  <a:ext uri="{FF2B5EF4-FFF2-40B4-BE49-F238E27FC236}">
                    <a16:creationId xmlns:a16="http://schemas.microsoft.com/office/drawing/2014/main" id="{FD34C5F6-71F0-4847-9C06-95E94C9D3C1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/>
                <a:endParaRPr lang="en-US" altLang="en-US" sz="10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41090" name="Text Box 101">
                <a:extLst>
                  <a:ext uri="{FF2B5EF4-FFF2-40B4-BE49-F238E27FC236}">
                    <a16:creationId xmlns:a16="http://schemas.microsoft.com/office/drawing/2014/main" id="{A9280265-4CC0-4757-8294-531F9ED1482A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123" y="628"/>
                <a:ext cx="523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0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MEM</a:t>
                </a:r>
              </a:p>
            </p:txBody>
          </p:sp>
        </p:grpSp>
        <p:grpSp>
          <p:nvGrpSpPr>
            <p:cNvPr id="41079" name="Group 102">
              <a:extLst>
                <a:ext uri="{FF2B5EF4-FFF2-40B4-BE49-F238E27FC236}">
                  <a16:creationId xmlns:a16="http://schemas.microsoft.com/office/drawing/2014/main" id="{56F42A17-9C59-4D30-AA1E-083B90A07F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8" y="1200"/>
              <a:ext cx="1297" cy="441"/>
              <a:chOff x="2112" y="528"/>
              <a:chExt cx="2088" cy="681"/>
            </a:xfrm>
          </p:grpSpPr>
          <p:sp>
            <p:nvSpPr>
              <p:cNvPr id="41085" name="Rectangle 103">
                <a:extLst>
                  <a:ext uri="{FF2B5EF4-FFF2-40B4-BE49-F238E27FC236}">
                    <a16:creationId xmlns:a16="http://schemas.microsoft.com/office/drawing/2014/main" id="{C848746F-6198-483B-9BFA-930857A852D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41086" name="Rectangle 104">
                <a:extLst>
                  <a:ext uri="{FF2B5EF4-FFF2-40B4-BE49-F238E27FC236}">
                    <a16:creationId xmlns:a16="http://schemas.microsoft.com/office/drawing/2014/main" id="{6AF07E33-E566-4B04-B078-3C0CBC23E07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41087" name="Rectangle 105">
                <a:extLst>
                  <a:ext uri="{FF2B5EF4-FFF2-40B4-BE49-F238E27FC236}">
                    <a16:creationId xmlns:a16="http://schemas.microsoft.com/office/drawing/2014/main" id="{743D9BFC-E9C5-4E07-8FE3-5971D536A6B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41088" name="Rectangle 106">
                <a:extLst>
                  <a:ext uri="{FF2B5EF4-FFF2-40B4-BE49-F238E27FC236}">
                    <a16:creationId xmlns:a16="http://schemas.microsoft.com/office/drawing/2014/main" id="{166790B9-BE37-4064-8C22-5B4351493F5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41080" name="Group 107">
              <a:extLst>
                <a:ext uri="{FF2B5EF4-FFF2-40B4-BE49-F238E27FC236}">
                  <a16:creationId xmlns:a16="http://schemas.microsoft.com/office/drawing/2014/main" id="{E2BF988A-800F-4EC9-ACB3-D2AA4F716F9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flipH="1">
              <a:off x="3649" y="1296"/>
              <a:ext cx="223" cy="233"/>
              <a:chOff x="1374" y="528"/>
              <a:chExt cx="480" cy="432"/>
            </a:xfrm>
          </p:grpSpPr>
          <p:grpSp>
            <p:nvGrpSpPr>
              <p:cNvPr id="41081" name="Group 108">
                <a:extLst>
                  <a:ext uri="{FF2B5EF4-FFF2-40B4-BE49-F238E27FC236}">
                    <a16:creationId xmlns:a16="http://schemas.microsoft.com/office/drawing/2014/main" id="{9BDBA133-5BC9-4E7B-9312-565176661D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41083" name="Rectangle 109">
                  <a:extLst>
                    <a:ext uri="{FF2B5EF4-FFF2-40B4-BE49-F238E27FC236}">
                      <a16:creationId xmlns:a16="http://schemas.microsoft.com/office/drawing/2014/main" id="{9D1B57A1-8CAE-47FB-86DB-DF672E58188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  <p:sp>
              <p:nvSpPr>
                <p:cNvPr id="41084" name="Rectangle 110">
                  <a:extLst>
                    <a:ext uri="{FF2B5EF4-FFF2-40B4-BE49-F238E27FC236}">
                      <a16:creationId xmlns:a16="http://schemas.microsoft.com/office/drawing/2014/main" id="{FC884BE6-93F5-49A4-AB81-47F0264BBD2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000" b="1">
                    <a:solidFill>
                      <a:schemeClr val="tx1"/>
                    </a:solidFill>
                    <a:latin typeface="Comic Sans MS" panose="030F0702030302020204" pitchFamily="66" charset="0"/>
                  </a:endParaRPr>
                </a:p>
              </p:txBody>
            </p:sp>
          </p:grpSp>
          <p:sp>
            <p:nvSpPr>
              <p:cNvPr id="41082" name="Text Box 111">
                <a:extLst>
                  <a:ext uri="{FF2B5EF4-FFF2-40B4-BE49-F238E27FC236}">
                    <a16:creationId xmlns:a16="http://schemas.microsoft.com/office/drawing/2014/main" id="{4FEC0346-6C1A-4824-9AD8-7698D6F467C3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396" y="574"/>
                <a:ext cx="428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0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Reg</a:t>
                </a:r>
              </a:p>
            </p:txBody>
          </p:sp>
        </p:grpSp>
      </p:grpSp>
      <p:grpSp>
        <p:nvGrpSpPr>
          <p:cNvPr id="40988" name="Group 112">
            <a:extLst>
              <a:ext uri="{FF2B5EF4-FFF2-40B4-BE49-F238E27FC236}">
                <a16:creationId xmlns:a16="http://schemas.microsoft.com/office/drawing/2014/main" id="{37A5E31A-850B-4B8E-8915-C9490221666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40325" y="4889500"/>
            <a:ext cx="447675" cy="369888"/>
            <a:chOff x="1374" y="528"/>
            <a:chExt cx="480" cy="432"/>
          </a:xfrm>
        </p:grpSpPr>
        <p:grpSp>
          <p:nvGrpSpPr>
            <p:cNvPr id="41064" name="Group 113">
              <a:extLst>
                <a:ext uri="{FF2B5EF4-FFF2-40B4-BE49-F238E27FC236}">
                  <a16:creationId xmlns:a16="http://schemas.microsoft.com/office/drawing/2014/main" id="{79A75D9F-E56C-425F-BC62-9E39E018B22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74" y="528"/>
              <a:ext cx="480" cy="432"/>
              <a:chOff x="1392" y="528"/>
              <a:chExt cx="480" cy="432"/>
            </a:xfrm>
          </p:grpSpPr>
          <p:sp>
            <p:nvSpPr>
              <p:cNvPr id="41066" name="Rectangle 114">
                <a:extLst>
                  <a:ext uri="{FF2B5EF4-FFF2-40B4-BE49-F238E27FC236}">
                    <a16:creationId xmlns:a16="http://schemas.microsoft.com/office/drawing/2014/main" id="{335D47F4-0466-4094-AA1D-1C7F0DB7216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32" y="528"/>
                <a:ext cx="240" cy="4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41067" name="Rectangle 115">
                <a:extLst>
                  <a:ext uri="{FF2B5EF4-FFF2-40B4-BE49-F238E27FC236}">
                    <a16:creationId xmlns:a16="http://schemas.microsoft.com/office/drawing/2014/main" id="{6E41854C-1CD2-49B4-878E-D88A2CDB5CC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92" y="528"/>
                <a:ext cx="480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0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41065" name="Text Box 116">
              <a:extLst>
                <a:ext uri="{FF2B5EF4-FFF2-40B4-BE49-F238E27FC236}">
                  <a16:creationId xmlns:a16="http://schemas.microsoft.com/office/drawing/2014/main" id="{A2BFDCBE-BA7F-4DD5-B40C-73E80311533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400" y="574"/>
              <a:ext cx="43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0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Reg</a:t>
              </a:r>
            </a:p>
          </p:txBody>
        </p:sp>
      </p:grpSp>
      <p:sp>
        <p:nvSpPr>
          <p:cNvPr id="40989" name="Line 117">
            <a:extLst>
              <a:ext uri="{FF2B5EF4-FFF2-40B4-BE49-F238E27FC236}">
                <a16:creationId xmlns:a16="http://schemas.microsoft.com/office/drawing/2014/main" id="{A47CAAB9-16B0-4172-B0B0-0840EDDEB1B9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591175" y="4964113"/>
            <a:ext cx="49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0" name="Line 118">
            <a:extLst>
              <a:ext uri="{FF2B5EF4-FFF2-40B4-BE49-F238E27FC236}">
                <a16:creationId xmlns:a16="http://schemas.microsoft.com/office/drawing/2014/main" id="{4B12A12C-BAB6-43E0-9C98-4141603A0185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591175" y="5184775"/>
            <a:ext cx="49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991" name="Group 119">
            <a:extLst>
              <a:ext uri="{FF2B5EF4-FFF2-40B4-BE49-F238E27FC236}">
                <a16:creationId xmlns:a16="http://schemas.microsoft.com/office/drawing/2014/main" id="{F7550352-FB49-4888-A56A-495EDE12882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7575" y="4779963"/>
            <a:ext cx="403225" cy="588962"/>
            <a:chOff x="2991" y="411"/>
            <a:chExt cx="359" cy="768"/>
          </a:xfrm>
        </p:grpSpPr>
        <p:sp>
          <p:nvSpPr>
            <p:cNvPr id="41060" name="AutoShape 120">
              <a:extLst>
                <a:ext uri="{FF2B5EF4-FFF2-40B4-BE49-F238E27FC236}">
                  <a16:creationId xmlns:a16="http://schemas.microsoft.com/office/drawing/2014/main" id="{B532C8FA-4A7D-491B-85A6-CE73250E487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5400000">
              <a:off x="2798" y="626"/>
              <a:ext cx="768" cy="33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87 h 21600"/>
                <a:gd name="T14" fmla="*/ 17100 w 21600"/>
                <a:gd name="T15" fmla="*/ 171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1061" name="AutoShape 121">
              <a:extLst>
                <a:ext uri="{FF2B5EF4-FFF2-40B4-BE49-F238E27FC236}">
                  <a16:creationId xmlns:a16="http://schemas.microsoft.com/office/drawing/2014/main" id="{9844FEAD-013B-4FCD-A352-5F6E8049C8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2957" y="705"/>
              <a:ext cx="248" cy="18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41062" name="Freeform 122">
              <a:extLst>
                <a:ext uri="{FF2B5EF4-FFF2-40B4-BE49-F238E27FC236}">
                  <a16:creationId xmlns:a16="http://schemas.microsoft.com/office/drawing/2014/main" id="{0D0E8EE9-0223-4895-ACC9-2FFB027FB0F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2974" y="725"/>
              <a:ext cx="218" cy="139"/>
            </a:xfrm>
            <a:custGeom>
              <a:avLst/>
              <a:gdLst>
                <a:gd name="T0" fmla="*/ 0 w 384"/>
                <a:gd name="T1" fmla="*/ 0 h 288"/>
                <a:gd name="T2" fmla="*/ 1 w 384"/>
                <a:gd name="T3" fmla="*/ 0 h 288"/>
                <a:gd name="T4" fmla="*/ 1 w 384"/>
                <a:gd name="T5" fmla="*/ 0 h 288"/>
                <a:gd name="T6" fmla="*/ 0 60000 65536"/>
                <a:gd name="T7" fmla="*/ 0 60000 65536"/>
                <a:gd name="T8" fmla="*/ 0 60000 65536"/>
                <a:gd name="T9" fmla="*/ 0 w 384"/>
                <a:gd name="T10" fmla="*/ 0 h 288"/>
                <a:gd name="T11" fmla="*/ 384 w 38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88">
                  <a:moveTo>
                    <a:pt x="0" y="288"/>
                  </a:moveTo>
                  <a:lnTo>
                    <a:pt x="192" y="0"/>
                  </a:lnTo>
                  <a:lnTo>
                    <a:pt x="384" y="28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3" name="Text Box 123">
              <a:extLst>
                <a:ext uri="{FF2B5EF4-FFF2-40B4-BE49-F238E27FC236}">
                  <a16:creationId xmlns:a16="http://schemas.microsoft.com/office/drawing/2014/main" id="{DFD0D585-3F14-47D8-90DB-DE441B95921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 rot="-5400000">
              <a:off x="2942" y="642"/>
              <a:ext cx="575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0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ALU</a:t>
              </a:r>
            </a:p>
          </p:txBody>
        </p:sp>
      </p:grpSp>
      <p:sp>
        <p:nvSpPr>
          <p:cNvPr id="40992" name="Line 124">
            <a:extLst>
              <a:ext uri="{FF2B5EF4-FFF2-40B4-BE49-F238E27FC236}">
                <a16:creationId xmlns:a16="http://schemas.microsoft.com/office/drawing/2014/main" id="{D084691F-639C-4F13-BA6C-307089F1D6F1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6405563" y="5075238"/>
            <a:ext cx="496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3" name="Line 125">
            <a:extLst>
              <a:ext uri="{FF2B5EF4-FFF2-40B4-BE49-F238E27FC236}">
                <a16:creationId xmlns:a16="http://schemas.microsoft.com/office/drawing/2014/main" id="{B2AA9E35-7092-4850-91FE-436FFB27E4B1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264400" y="5075238"/>
            <a:ext cx="498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994" name="Group 126">
            <a:extLst>
              <a:ext uri="{FF2B5EF4-FFF2-40B4-BE49-F238E27FC236}">
                <a16:creationId xmlns:a16="http://schemas.microsoft.com/office/drawing/2014/main" id="{E76913BA-FF39-4A6D-AD73-CA5D46F128C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726238" y="4891088"/>
            <a:ext cx="508000" cy="368300"/>
            <a:chOff x="3855" y="576"/>
            <a:chExt cx="540" cy="480"/>
          </a:xfrm>
        </p:grpSpPr>
        <p:sp>
          <p:nvSpPr>
            <p:cNvPr id="41058" name="Rectangle 127">
              <a:extLst>
                <a:ext uri="{FF2B5EF4-FFF2-40B4-BE49-F238E27FC236}">
                  <a16:creationId xmlns:a16="http://schemas.microsoft.com/office/drawing/2014/main" id="{0593580F-C4F8-4312-B9FC-E8FB66B040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15" y="576"/>
              <a:ext cx="480" cy="4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endParaRPr lang="en-US" altLang="en-US" sz="1000" b="1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41059" name="Text Box 128">
              <a:extLst>
                <a:ext uri="{FF2B5EF4-FFF2-40B4-BE49-F238E27FC236}">
                  <a16:creationId xmlns:a16="http://schemas.microsoft.com/office/drawing/2014/main" id="{E2F0E0D7-12C0-4512-8C5E-B0A31BC487F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855" y="628"/>
              <a:ext cx="523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0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MEM</a:t>
              </a:r>
            </a:p>
          </p:txBody>
        </p:sp>
      </p:grpSp>
      <p:sp>
        <p:nvSpPr>
          <p:cNvPr id="40995" name="Freeform 129">
            <a:extLst>
              <a:ext uri="{FF2B5EF4-FFF2-40B4-BE49-F238E27FC236}">
                <a16:creationId xmlns:a16="http://schemas.microsoft.com/office/drawing/2014/main" id="{5B16457F-D0A4-4731-B046-6FC2BBAFBF91}"/>
              </a:ext>
            </a:extLst>
          </p:cNvPr>
          <p:cNvSpPr>
            <a:spLocks noChangeAspect="1"/>
          </p:cNvSpPr>
          <p:nvPr/>
        </p:nvSpPr>
        <p:spPr bwMode="auto">
          <a:xfrm>
            <a:off x="6721475" y="5075238"/>
            <a:ext cx="674688" cy="293687"/>
          </a:xfrm>
          <a:custGeom>
            <a:avLst/>
            <a:gdLst>
              <a:gd name="T0" fmla="*/ 0 w 816"/>
              <a:gd name="T1" fmla="*/ 0 h 384"/>
              <a:gd name="T2" fmla="*/ 0 w 816"/>
              <a:gd name="T3" fmla="*/ 2147483646 h 384"/>
              <a:gd name="T4" fmla="*/ 2147483646 w 816"/>
              <a:gd name="T5" fmla="*/ 2147483646 h 384"/>
              <a:gd name="T6" fmla="*/ 2147483646 w 816"/>
              <a:gd name="T7" fmla="*/ 2147483646 h 384"/>
              <a:gd name="T8" fmla="*/ 2147483646 w 816"/>
              <a:gd name="T9" fmla="*/ 2147483646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6"/>
              <a:gd name="T16" fmla="*/ 0 h 384"/>
              <a:gd name="T17" fmla="*/ 816 w 816"/>
              <a:gd name="T18" fmla="*/ 384 h 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6" h="384">
                <a:moveTo>
                  <a:pt x="0" y="0"/>
                </a:moveTo>
                <a:lnTo>
                  <a:pt x="0" y="384"/>
                </a:lnTo>
                <a:lnTo>
                  <a:pt x="720" y="384"/>
                </a:lnTo>
                <a:lnTo>
                  <a:pt x="720" y="144"/>
                </a:lnTo>
                <a:lnTo>
                  <a:pt x="816" y="144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6" name="Line 130">
            <a:extLst>
              <a:ext uri="{FF2B5EF4-FFF2-40B4-BE49-F238E27FC236}">
                <a16:creationId xmlns:a16="http://schemas.microsoft.com/office/drawing/2014/main" id="{68A4D6B9-B740-4FA9-BB59-0C2335340F45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672013" y="5186363"/>
            <a:ext cx="4683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7" name="Line 131">
            <a:extLst>
              <a:ext uri="{FF2B5EF4-FFF2-40B4-BE49-F238E27FC236}">
                <a16:creationId xmlns:a16="http://schemas.microsoft.com/office/drawing/2014/main" id="{B2C949AE-3364-4C18-AFBF-C2AA4FCDE6C5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611688" y="4964113"/>
            <a:ext cx="525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8" name="Rectangle 132">
            <a:extLst>
              <a:ext uri="{FF2B5EF4-FFF2-40B4-BE49-F238E27FC236}">
                <a16:creationId xmlns:a16="http://schemas.microsoft.com/office/drawing/2014/main" id="{586B6932-056F-4799-9299-A76F53B560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0850" y="4891088"/>
            <a:ext cx="450850" cy="3683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algn="r"/>
            <a:endParaRPr lang="en-US" altLang="en-US" sz="10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0999" name="Text Box 133">
            <a:extLst>
              <a:ext uri="{FF2B5EF4-FFF2-40B4-BE49-F238E27FC236}">
                <a16:creationId xmlns:a16="http://schemas.microsoft.com/office/drawing/2014/main" id="{2C69F858-BDA5-45B0-B88C-98417F8EA3A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192588" y="4930775"/>
            <a:ext cx="4921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000" b="1">
                <a:solidFill>
                  <a:schemeClr val="tx1"/>
                </a:solidFill>
                <a:latin typeface="Comic Sans MS" panose="030F0702030302020204" pitchFamily="66" charset="0"/>
              </a:rPr>
              <a:t>MEM</a:t>
            </a:r>
          </a:p>
        </p:txBody>
      </p:sp>
      <p:grpSp>
        <p:nvGrpSpPr>
          <p:cNvPr id="41000" name="Group 134">
            <a:extLst>
              <a:ext uri="{FF2B5EF4-FFF2-40B4-BE49-F238E27FC236}">
                <a16:creationId xmlns:a16="http://schemas.microsoft.com/office/drawing/2014/main" id="{CC07B4AC-BCB0-4924-8DD9-8EF7EDECDDBD}"/>
              </a:ext>
            </a:extLst>
          </p:cNvPr>
          <p:cNvGrpSpPr>
            <a:grpSpLocks/>
          </p:cNvGrpSpPr>
          <p:nvPr/>
        </p:nvGrpSpPr>
        <p:grpSpPr bwMode="auto">
          <a:xfrm>
            <a:off x="4852988" y="4724400"/>
            <a:ext cx="2635250" cy="700088"/>
            <a:chOff x="2112" y="528"/>
            <a:chExt cx="2088" cy="681"/>
          </a:xfrm>
        </p:grpSpPr>
        <p:sp>
          <p:nvSpPr>
            <p:cNvPr id="41054" name="Rectangle 135">
              <a:extLst>
                <a:ext uri="{FF2B5EF4-FFF2-40B4-BE49-F238E27FC236}">
                  <a16:creationId xmlns:a16="http://schemas.microsoft.com/office/drawing/2014/main" id="{5B4EA896-9FE1-47F6-A722-01F706E39C2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84" y="528"/>
              <a:ext cx="72" cy="68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41055" name="Rectangle 136">
              <a:extLst>
                <a:ext uri="{FF2B5EF4-FFF2-40B4-BE49-F238E27FC236}">
                  <a16:creationId xmlns:a16="http://schemas.microsoft.com/office/drawing/2014/main" id="{3BFF53BC-DCCA-4930-8CB5-880D089C80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28" y="528"/>
              <a:ext cx="72" cy="68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41056" name="Rectangle 137">
              <a:extLst>
                <a:ext uri="{FF2B5EF4-FFF2-40B4-BE49-F238E27FC236}">
                  <a16:creationId xmlns:a16="http://schemas.microsoft.com/office/drawing/2014/main" id="{33D2BE3C-67CA-461F-85B9-1A3D3115CB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528"/>
              <a:ext cx="72" cy="68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41057" name="Rectangle 138">
              <a:extLst>
                <a:ext uri="{FF2B5EF4-FFF2-40B4-BE49-F238E27FC236}">
                  <a16:creationId xmlns:a16="http://schemas.microsoft.com/office/drawing/2014/main" id="{6B6EF2C6-1540-4D27-81B0-DC2B16D6C4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56" y="532"/>
              <a:ext cx="71" cy="6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41001" name="Group 139">
            <a:extLst>
              <a:ext uri="{FF2B5EF4-FFF2-40B4-BE49-F238E27FC236}">
                <a16:creationId xmlns:a16="http://schemas.microsoft.com/office/drawing/2014/main" id="{1D275AF6-DE17-44EF-8A6B-36F54D17E292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7618413" y="4876800"/>
            <a:ext cx="452437" cy="369888"/>
            <a:chOff x="1374" y="528"/>
            <a:chExt cx="480" cy="432"/>
          </a:xfrm>
        </p:grpSpPr>
        <p:grpSp>
          <p:nvGrpSpPr>
            <p:cNvPr id="41050" name="Group 140">
              <a:extLst>
                <a:ext uri="{FF2B5EF4-FFF2-40B4-BE49-F238E27FC236}">
                  <a16:creationId xmlns:a16="http://schemas.microsoft.com/office/drawing/2014/main" id="{819E119B-D54C-450D-91B5-90E8BA12F62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74" y="528"/>
              <a:ext cx="480" cy="432"/>
              <a:chOff x="1392" y="528"/>
              <a:chExt cx="480" cy="432"/>
            </a:xfrm>
          </p:grpSpPr>
          <p:sp>
            <p:nvSpPr>
              <p:cNvPr id="41052" name="Rectangle 141">
                <a:extLst>
                  <a:ext uri="{FF2B5EF4-FFF2-40B4-BE49-F238E27FC236}">
                    <a16:creationId xmlns:a16="http://schemas.microsoft.com/office/drawing/2014/main" id="{B983A6B9-F191-4634-AD4E-0039D25DBAB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32" y="528"/>
                <a:ext cx="240" cy="4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41053" name="Rectangle 142">
                <a:extLst>
                  <a:ext uri="{FF2B5EF4-FFF2-40B4-BE49-F238E27FC236}">
                    <a16:creationId xmlns:a16="http://schemas.microsoft.com/office/drawing/2014/main" id="{7987F2E6-FDF9-478B-A9A6-A2C9AE8E1BC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92" y="528"/>
                <a:ext cx="480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0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41051" name="Text Box 143">
              <a:extLst>
                <a:ext uri="{FF2B5EF4-FFF2-40B4-BE49-F238E27FC236}">
                  <a16:creationId xmlns:a16="http://schemas.microsoft.com/office/drawing/2014/main" id="{C6746834-CEE4-4059-B784-2A166D02A25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396" y="574"/>
              <a:ext cx="42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0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Reg</a:t>
              </a:r>
            </a:p>
          </p:txBody>
        </p:sp>
      </p:grpSp>
      <p:sp>
        <p:nvSpPr>
          <p:cNvPr id="41002" name="Text Box 144">
            <a:extLst>
              <a:ext uri="{FF2B5EF4-FFF2-40B4-BE49-F238E27FC236}">
                <a16:creationId xmlns:a16="http://schemas.microsoft.com/office/drawing/2014/main" id="{B4D84628-8186-45F2-8BCA-E614CC7EB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0" y="2006600"/>
            <a:ext cx="908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tx1"/>
                </a:solidFill>
                <a:latin typeface="Comic Sans MS" panose="030F0702030302020204" pitchFamily="66" charset="0"/>
              </a:rPr>
              <a:t>Cycle 1</a:t>
            </a:r>
            <a:endParaRPr lang="en-US" altLang="en-US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1003" name="Text Box 145">
            <a:extLst>
              <a:ext uri="{FF2B5EF4-FFF2-40B4-BE49-F238E27FC236}">
                <a16:creationId xmlns:a16="http://schemas.microsoft.com/office/drawing/2014/main" id="{FC4A6951-1B7F-4AF0-B276-B7D7D2F93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8225" y="2006600"/>
            <a:ext cx="908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tx1"/>
                </a:solidFill>
                <a:latin typeface="Comic Sans MS" panose="030F0702030302020204" pitchFamily="66" charset="0"/>
              </a:rPr>
              <a:t>Cycle 2</a:t>
            </a:r>
            <a:endParaRPr lang="en-US" altLang="en-US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1004" name="Text Box 146">
            <a:extLst>
              <a:ext uri="{FF2B5EF4-FFF2-40B4-BE49-F238E27FC236}">
                <a16:creationId xmlns:a16="http://schemas.microsoft.com/office/drawing/2014/main" id="{D3E78E17-6FF5-43A6-A3F6-FC6074F63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2006600"/>
            <a:ext cx="908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tx1"/>
                </a:solidFill>
                <a:latin typeface="Comic Sans MS" panose="030F0702030302020204" pitchFamily="66" charset="0"/>
              </a:rPr>
              <a:t>Cycle 3</a:t>
            </a:r>
            <a:endParaRPr lang="en-US" altLang="en-US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1005" name="Text Box 147">
            <a:extLst>
              <a:ext uri="{FF2B5EF4-FFF2-40B4-BE49-F238E27FC236}">
                <a16:creationId xmlns:a16="http://schemas.microsoft.com/office/drawing/2014/main" id="{8529D1BB-3803-4DE2-99DC-08E74A8C9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2006600"/>
            <a:ext cx="908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tx1"/>
                </a:solidFill>
                <a:latin typeface="Comic Sans MS" panose="030F0702030302020204" pitchFamily="66" charset="0"/>
              </a:rPr>
              <a:t>Cycle 4</a:t>
            </a:r>
            <a:endParaRPr lang="en-US" altLang="en-US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1006" name="Text Box 148">
            <a:extLst>
              <a:ext uri="{FF2B5EF4-FFF2-40B4-BE49-F238E27FC236}">
                <a16:creationId xmlns:a16="http://schemas.microsoft.com/office/drawing/2014/main" id="{FACFD40D-E021-42C1-80CF-9A8265E73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6275" y="2006600"/>
            <a:ext cx="908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tx1"/>
                </a:solidFill>
                <a:latin typeface="Comic Sans MS" panose="030F0702030302020204" pitchFamily="66" charset="0"/>
              </a:rPr>
              <a:t>Cycle 6</a:t>
            </a:r>
            <a:endParaRPr lang="en-US" altLang="en-US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1007" name="Text Box 149">
            <a:extLst>
              <a:ext uri="{FF2B5EF4-FFF2-40B4-BE49-F238E27FC236}">
                <a16:creationId xmlns:a16="http://schemas.microsoft.com/office/drawing/2014/main" id="{190BED0C-E5D8-407D-801F-8591890E8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4475" y="2006600"/>
            <a:ext cx="908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tx1"/>
                </a:solidFill>
                <a:latin typeface="Comic Sans MS" panose="030F0702030302020204" pitchFamily="66" charset="0"/>
              </a:rPr>
              <a:t>Cycle 7</a:t>
            </a:r>
            <a:endParaRPr lang="en-US" altLang="en-US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1008" name="Text Box 150">
            <a:extLst>
              <a:ext uri="{FF2B5EF4-FFF2-40B4-BE49-F238E27FC236}">
                <a16:creationId xmlns:a16="http://schemas.microsoft.com/office/drawing/2014/main" id="{0E220C23-C8B1-47FE-BB44-2663F60E0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75" y="2006600"/>
            <a:ext cx="908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tx1"/>
                </a:solidFill>
                <a:latin typeface="Comic Sans MS" panose="030F0702030302020204" pitchFamily="66" charset="0"/>
              </a:rPr>
              <a:t>Cycle 5</a:t>
            </a:r>
            <a:endParaRPr lang="en-US" altLang="en-US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41009" name="Group 151">
            <a:extLst>
              <a:ext uri="{FF2B5EF4-FFF2-40B4-BE49-F238E27FC236}">
                <a16:creationId xmlns:a16="http://schemas.microsoft.com/office/drawing/2014/main" id="{52AB287C-146E-4D99-9CB4-53C55010D232}"/>
              </a:ext>
            </a:extLst>
          </p:cNvPr>
          <p:cNvGrpSpPr>
            <a:grpSpLocks/>
          </p:cNvGrpSpPr>
          <p:nvPr/>
        </p:nvGrpSpPr>
        <p:grpSpPr bwMode="auto">
          <a:xfrm>
            <a:off x="5041900" y="5503863"/>
            <a:ext cx="3878263" cy="700087"/>
            <a:chOff x="1963" y="1200"/>
            <a:chExt cx="1909" cy="441"/>
          </a:xfrm>
        </p:grpSpPr>
        <p:grpSp>
          <p:nvGrpSpPr>
            <p:cNvPr id="41017" name="Group 152">
              <a:extLst>
                <a:ext uri="{FF2B5EF4-FFF2-40B4-BE49-F238E27FC236}">
                  <a16:creationId xmlns:a16="http://schemas.microsoft.com/office/drawing/2014/main" id="{AB755389-39D8-4691-AF7A-970D77B1EB2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429" y="1304"/>
              <a:ext cx="221" cy="233"/>
              <a:chOff x="1374" y="528"/>
              <a:chExt cx="480" cy="432"/>
            </a:xfrm>
          </p:grpSpPr>
          <p:grpSp>
            <p:nvGrpSpPr>
              <p:cNvPr id="41046" name="Group 153">
                <a:extLst>
                  <a:ext uri="{FF2B5EF4-FFF2-40B4-BE49-F238E27FC236}">
                    <a16:creationId xmlns:a16="http://schemas.microsoft.com/office/drawing/2014/main" id="{B0BC847B-FB42-40F5-96D9-152BB0A3AEF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41048" name="Rectangle 154">
                  <a:extLst>
                    <a:ext uri="{FF2B5EF4-FFF2-40B4-BE49-F238E27FC236}">
                      <a16:creationId xmlns:a16="http://schemas.microsoft.com/office/drawing/2014/main" id="{7C8D43D5-6C0A-477C-A634-2E484C104CF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  <p:sp>
              <p:nvSpPr>
                <p:cNvPr id="41049" name="Rectangle 155">
                  <a:extLst>
                    <a:ext uri="{FF2B5EF4-FFF2-40B4-BE49-F238E27FC236}">
                      <a16:creationId xmlns:a16="http://schemas.microsoft.com/office/drawing/2014/main" id="{7E44957D-1DD3-4444-BFFB-E82F9F29E07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000" b="1">
                    <a:solidFill>
                      <a:schemeClr val="tx1"/>
                    </a:solidFill>
                    <a:latin typeface="Comic Sans MS" panose="030F0702030302020204" pitchFamily="66" charset="0"/>
                  </a:endParaRPr>
                </a:p>
              </p:txBody>
            </p:sp>
          </p:grpSp>
          <p:sp>
            <p:nvSpPr>
              <p:cNvPr id="41047" name="Text Box 156">
                <a:extLst>
                  <a:ext uri="{FF2B5EF4-FFF2-40B4-BE49-F238E27FC236}">
                    <a16:creationId xmlns:a16="http://schemas.microsoft.com/office/drawing/2014/main" id="{90DFC23A-BE27-4E53-90A5-97E79055F9B0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400" y="574"/>
                <a:ext cx="432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0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Reg</a:t>
                </a:r>
              </a:p>
            </p:txBody>
          </p:sp>
        </p:grpSp>
        <p:sp>
          <p:nvSpPr>
            <p:cNvPr id="41018" name="Line 157">
              <a:extLst>
                <a:ext uri="{FF2B5EF4-FFF2-40B4-BE49-F238E27FC236}">
                  <a16:creationId xmlns:a16="http://schemas.microsoft.com/office/drawing/2014/main" id="{09518068-25FD-4E5A-A540-7D2FCD07F8D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51" y="1351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9" name="Line 158">
              <a:extLst>
                <a:ext uri="{FF2B5EF4-FFF2-40B4-BE49-F238E27FC236}">
                  <a16:creationId xmlns:a16="http://schemas.microsoft.com/office/drawing/2014/main" id="{60AC5EF0-CCD4-4BCA-A23B-D70ACB51CC8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51" y="1490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020" name="Group 159">
              <a:extLst>
                <a:ext uri="{FF2B5EF4-FFF2-40B4-BE49-F238E27FC236}">
                  <a16:creationId xmlns:a16="http://schemas.microsoft.com/office/drawing/2014/main" id="{18547D57-1AD9-4026-B64D-06EBFB8AE0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51" y="1235"/>
              <a:ext cx="199" cy="371"/>
              <a:chOff x="2991" y="411"/>
              <a:chExt cx="359" cy="768"/>
            </a:xfrm>
          </p:grpSpPr>
          <p:sp>
            <p:nvSpPr>
              <p:cNvPr id="41042" name="AutoShape 160">
                <a:extLst>
                  <a:ext uri="{FF2B5EF4-FFF2-40B4-BE49-F238E27FC236}">
                    <a16:creationId xmlns:a16="http://schemas.microsoft.com/office/drawing/2014/main" id="{D8F6AB1F-4072-4736-BC08-7D7AEFAC81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-5400000">
                <a:off x="2798" y="626"/>
                <a:ext cx="768" cy="33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87 h 21600"/>
                  <a:gd name="T14" fmla="*/ 17100 w 21600"/>
                  <a:gd name="T15" fmla="*/ 171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1043" name="AutoShape 161">
                <a:extLst>
                  <a:ext uri="{FF2B5EF4-FFF2-40B4-BE49-F238E27FC236}">
                    <a16:creationId xmlns:a16="http://schemas.microsoft.com/office/drawing/2014/main" id="{CCDD9B38-9D30-43C3-9412-D74F0FF4902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2957" y="705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41044" name="Freeform 162">
                <a:extLst>
                  <a:ext uri="{FF2B5EF4-FFF2-40B4-BE49-F238E27FC236}">
                    <a16:creationId xmlns:a16="http://schemas.microsoft.com/office/drawing/2014/main" id="{8C0CC10A-F0FF-4D46-AF46-9EF113C1427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2974" y="725"/>
                <a:ext cx="218" cy="139"/>
              </a:xfrm>
              <a:custGeom>
                <a:avLst/>
                <a:gdLst>
                  <a:gd name="T0" fmla="*/ 0 w 384"/>
                  <a:gd name="T1" fmla="*/ 0 h 288"/>
                  <a:gd name="T2" fmla="*/ 1 w 384"/>
                  <a:gd name="T3" fmla="*/ 0 h 288"/>
                  <a:gd name="T4" fmla="*/ 1 w 384"/>
                  <a:gd name="T5" fmla="*/ 0 h 28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288"/>
                  <a:gd name="T11" fmla="*/ 384 w 384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45" name="Text Box 163">
                <a:extLst>
                  <a:ext uri="{FF2B5EF4-FFF2-40B4-BE49-F238E27FC236}">
                    <a16:creationId xmlns:a16="http://schemas.microsoft.com/office/drawing/2014/main" id="{C044D7F2-CD2E-45BD-BBA6-1574CF1E72CC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2941" y="641"/>
                <a:ext cx="575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0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ALU</a:t>
                </a:r>
              </a:p>
            </p:txBody>
          </p:sp>
        </p:grpSp>
        <p:sp>
          <p:nvSpPr>
            <p:cNvPr id="41021" name="Line 164">
              <a:extLst>
                <a:ext uri="{FF2B5EF4-FFF2-40B4-BE49-F238E27FC236}">
                  <a16:creationId xmlns:a16="http://schemas.microsoft.com/office/drawing/2014/main" id="{A95429AA-4E0F-464F-8C27-28B7CF36526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52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2" name="Line 165">
              <a:extLst>
                <a:ext uri="{FF2B5EF4-FFF2-40B4-BE49-F238E27FC236}">
                  <a16:creationId xmlns:a16="http://schemas.microsoft.com/office/drawing/2014/main" id="{4F26BBA4-5AD9-46C1-B92C-B281FE4A16B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75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023" name="Group 166">
              <a:extLst>
                <a:ext uri="{FF2B5EF4-FFF2-40B4-BE49-F238E27FC236}">
                  <a16:creationId xmlns:a16="http://schemas.microsoft.com/office/drawing/2014/main" id="{BE781574-2F64-4C99-92F1-160C13F8414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10" y="1305"/>
              <a:ext cx="250" cy="232"/>
              <a:chOff x="3855" y="576"/>
              <a:chExt cx="540" cy="480"/>
            </a:xfrm>
          </p:grpSpPr>
          <p:sp>
            <p:nvSpPr>
              <p:cNvPr id="41040" name="Rectangle 167">
                <a:extLst>
                  <a:ext uri="{FF2B5EF4-FFF2-40B4-BE49-F238E27FC236}">
                    <a16:creationId xmlns:a16="http://schemas.microsoft.com/office/drawing/2014/main" id="{44326EFE-DE84-4653-B00D-4CA07006371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15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/>
                <a:endParaRPr lang="en-US" altLang="en-US" sz="10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41041" name="Text Box 168">
                <a:extLst>
                  <a:ext uri="{FF2B5EF4-FFF2-40B4-BE49-F238E27FC236}">
                    <a16:creationId xmlns:a16="http://schemas.microsoft.com/office/drawing/2014/main" id="{74273E73-93B4-4420-8F5B-330C848F2EB8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855" y="628"/>
                <a:ext cx="52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0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MEM</a:t>
                </a:r>
              </a:p>
            </p:txBody>
          </p:sp>
        </p:grpSp>
        <p:sp>
          <p:nvSpPr>
            <p:cNvPr id="41024" name="Freeform 169">
              <a:extLst>
                <a:ext uri="{FF2B5EF4-FFF2-40B4-BE49-F238E27FC236}">
                  <a16:creationId xmlns:a16="http://schemas.microsoft.com/office/drawing/2014/main" id="{420592EB-5A7A-4F14-9644-F3E9B6CBDC1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08" y="1421"/>
              <a:ext cx="332" cy="185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0 h 384"/>
                <a:gd name="T4" fmla="*/ 0 w 816"/>
                <a:gd name="T5" fmla="*/ 0 h 384"/>
                <a:gd name="T6" fmla="*/ 0 w 816"/>
                <a:gd name="T7" fmla="*/ 0 h 384"/>
                <a:gd name="T8" fmla="*/ 0 w 816"/>
                <a:gd name="T9" fmla="*/ 0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84"/>
                <a:gd name="T17" fmla="*/ 816 w 816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5" name="Line 170">
              <a:extLst>
                <a:ext uri="{FF2B5EF4-FFF2-40B4-BE49-F238E27FC236}">
                  <a16:creationId xmlns:a16="http://schemas.microsoft.com/office/drawing/2014/main" id="{6AA78674-5AE6-4324-9C92-AF273597DB1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99" y="1491"/>
              <a:ext cx="2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6" name="Line 171">
              <a:extLst>
                <a:ext uri="{FF2B5EF4-FFF2-40B4-BE49-F238E27FC236}">
                  <a16:creationId xmlns:a16="http://schemas.microsoft.com/office/drawing/2014/main" id="{1AFB0527-67F7-4E7D-99A2-F3B96D06C73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69" y="1351"/>
              <a:ext cx="2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027" name="Group 172">
              <a:extLst>
                <a:ext uri="{FF2B5EF4-FFF2-40B4-BE49-F238E27FC236}">
                  <a16:creationId xmlns:a16="http://schemas.microsoft.com/office/drawing/2014/main" id="{5D4BA38F-95AE-4D1D-8E40-5335EC0638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63" y="1305"/>
              <a:ext cx="257" cy="232"/>
              <a:chOff x="1123" y="576"/>
              <a:chExt cx="554" cy="480"/>
            </a:xfrm>
          </p:grpSpPr>
          <p:sp>
            <p:nvSpPr>
              <p:cNvPr id="41038" name="Rectangle 173">
                <a:extLst>
                  <a:ext uri="{FF2B5EF4-FFF2-40B4-BE49-F238E27FC236}">
                    <a16:creationId xmlns:a16="http://schemas.microsoft.com/office/drawing/2014/main" id="{10DA5AC3-AC7B-4613-B200-5B7F96DB4D9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/>
                <a:endParaRPr lang="en-US" altLang="en-US" sz="10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41039" name="Text Box 174">
                <a:extLst>
                  <a:ext uri="{FF2B5EF4-FFF2-40B4-BE49-F238E27FC236}">
                    <a16:creationId xmlns:a16="http://schemas.microsoft.com/office/drawing/2014/main" id="{CBBED84F-6AEC-4CBE-AA02-B067B84D0D2E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123" y="628"/>
                <a:ext cx="523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0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MEM</a:t>
                </a:r>
              </a:p>
            </p:txBody>
          </p:sp>
        </p:grpSp>
        <p:grpSp>
          <p:nvGrpSpPr>
            <p:cNvPr id="41028" name="Group 175">
              <a:extLst>
                <a:ext uri="{FF2B5EF4-FFF2-40B4-BE49-F238E27FC236}">
                  <a16:creationId xmlns:a16="http://schemas.microsoft.com/office/drawing/2014/main" id="{8505FA5A-E440-47BC-BAAE-82877A0082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8" y="1200"/>
              <a:ext cx="1297" cy="441"/>
              <a:chOff x="2112" y="528"/>
              <a:chExt cx="2088" cy="681"/>
            </a:xfrm>
          </p:grpSpPr>
          <p:sp>
            <p:nvSpPr>
              <p:cNvPr id="41034" name="Rectangle 176">
                <a:extLst>
                  <a:ext uri="{FF2B5EF4-FFF2-40B4-BE49-F238E27FC236}">
                    <a16:creationId xmlns:a16="http://schemas.microsoft.com/office/drawing/2014/main" id="{F4992C59-536E-4670-BAC5-833321886D6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41035" name="Rectangle 177">
                <a:extLst>
                  <a:ext uri="{FF2B5EF4-FFF2-40B4-BE49-F238E27FC236}">
                    <a16:creationId xmlns:a16="http://schemas.microsoft.com/office/drawing/2014/main" id="{70230D90-6ADE-4A1E-883D-E00F1425E54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41036" name="Rectangle 178">
                <a:extLst>
                  <a:ext uri="{FF2B5EF4-FFF2-40B4-BE49-F238E27FC236}">
                    <a16:creationId xmlns:a16="http://schemas.microsoft.com/office/drawing/2014/main" id="{D943D1AA-29B7-43ED-B132-F9A1269189F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41037" name="Rectangle 179">
                <a:extLst>
                  <a:ext uri="{FF2B5EF4-FFF2-40B4-BE49-F238E27FC236}">
                    <a16:creationId xmlns:a16="http://schemas.microsoft.com/office/drawing/2014/main" id="{8857171B-E921-4130-A63F-76DB389589D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41029" name="Group 180">
              <a:extLst>
                <a:ext uri="{FF2B5EF4-FFF2-40B4-BE49-F238E27FC236}">
                  <a16:creationId xmlns:a16="http://schemas.microsoft.com/office/drawing/2014/main" id="{00B6DA92-792F-4D8F-875C-EC6516F0F8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flipH="1">
              <a:off x="3649" y="1296"/>
              <a:ext cx="223" cy="233"/>
              <a:chOff x="1374" y="528"/>
              <a:chExt cx="480" cy="432"/>
            </a:xfrm>
          </p:grpSpPr>
          <p:grpSp>
            <p:nvGrpSpPr>
              <p:cNvPr id="41030" name="Group 181">
                <a:extLst>
                  <a:ext uri="{FF2B5EF4-FFF2-40B4-BE49-F238E27FC236}">
                    <a16:creationId xmlns:a16="http://schemas.microsoft.com/office/drawing/2014/main" id="{D4E41557-B1C9-403D-88D5-2AAF6F1586F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41032" name="Rectangle 182">
                  <a:extLst>
                    <a:ext uri="{FF2B5EF4-FFF2-40B4-BE49-F238E27FC236}">
                      <a16:creationId xmlns:a16="http://schemas.microsoft.com/office/drawing/2014/main" id="{187A6E42-C07E-4CD9-A221-34C16562B0A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  <p:sp>
              <p:nvSpPr>
                <p:cNvPr id="41033" name="Rectangle 183">
                  <a:extLst>
                    <a:ext uri="{FF2B5EF4-FFF2-40B4-BE49-F238E27FC236}">
                      <a16:creationId xmlns:a16="http://schemas.microsoft.com/office/drawing/2014/main" id="{99446ECF-7F7E-4783-8A8D-5A556269E70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000" b="1">
                    <a:solidFill>
                      <a:schemeClr val="tx1"/>
                    </a:solidFill>
                    <a:latin typeface="Comic Sans MS" panose="030F0702030302020204" pitchFamily="66" charset="0"/>
                  </a:endParaRPr>
                </a:p>
              </p:txBody>
            </p:sp>
          </p:grpSp>
          <p:sp>
            <p:nvSpPr>
              <p:cNvPr id="41031" name="Text Box 184">
                <a:extLst>
                  <a:ext uri="{FF2B5EF4-FFF2-40B4-BE49-F238E27FC236}">
                    <a16:creationId xmlns:a16="http://schemas.microsoft.com/office/drawing/2014/main" id="{C028A2BC-2D4E-44D1-9057-2F7430A3E9EE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396" y="574"/>
                <a:ext cx="428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0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Reg</a:t>
                </a:r>
              </a:p>
            </p:txBody>
          </p:sp>
        </p:grpSp>
      </p:grpSp>
      <p:sp>
        <p:nvSpPr>
          <p:cNvPr id="41010" name="Line 185">
            <a:extLst>
              <a:ext uri="{FF2B5EF4-FFF2-40B4-BE49-F238E27FC236}">
                <a16:creationId xmlns:a16="http://schemas.microsoft.com/office/drawing/2014/main" id="{1D672148-20C2-46F9-BAFF-2DA73FC553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981200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1" name="Line 186">
            <a:extLst>
              <a:ext uri="{FF2B5EF4-FFF2-40B4-BE49-F238E27FC236}">
                <a16:creationId xmlns:a16="http://schemas.microsoft.com/office/drawing/2014/main" id="{4B5935ED-3BCB-42A6-A06C-129EB54B78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981200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2" name="Line 187">
            <a:extLst>
              <a:ext uri="{FF2B5EF4-FFF2-40B4-BE49-F238E27FC236}">
                <a16:creationId xmlns:a16="http://schemas.microsoft.com/office/drawing/2014/main" id="{AF4E1DB5-F655-408A-A877-9005E53A50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981200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3" name="Line 188">
            <a:extLst>
              <a:ext uri="{FF2B5EF4-FFF2-40B4-BE49-F238E27FC236}">
                <a16:creationId xmlns:a16="http://schemas.microsoft.com/office/drawing/2014/main" id="{8FA52AD9-A23D-482F-BDE1-80EF71F2FE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981200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4" name="Line 189">
            <a:extLst>
              <a:ext uri="{FF2B5EF4-FFF2-40B4-BE49-F238E27FC236}">
                <a16:creationId xmlns:a16="http://schemas.microsoft.com/office/drawing/2014/main" id="{EA08E230-E77D-4307-82E1-C1969582AD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981200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5" name="Line 190">
            <a:extLst>
              <a:ext uri="{FF2B5EF4-FFF2-40B4-BE49-F238E27FC236}">
                <a16:creationId xmlns:a16="http://schemas.microsoft.com/office/drawing/2014/main" id="{DE945034-5A3B-4EFE-9EC1-265796D5F3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0875" y="1981200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6" name="Line 191">
            <a:extLst>
              <a:ext uri="{FF2B5EF4-FFF2-40B4-BE49-F238E27FC236}">
                <a16:creationId xmlns:a16="http://schemas.microsoft.com/office/drawing/2014/main" id="{89F67CF0-4DAA-4A07-8001-ED154E6716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1981200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9B96D111-46D0-4E3E-9B4C-32728FF86C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  <a:noFill/>
        </p:spPr>
        <p:txBody>
          <a:bodyPr lIns="90488" tIns="44450" rIns="90488" bIns="44450"/>
          <a:lstStyle/>
          <a:p>
            <a:r>
              <a:rPr lang="en-US" altLang="en-US"/>
              <a:t>One Memory Port/Structural Hazards</a:t>
            </a:r>
            <a:br>
              <a:rPr lang="en-US" altLang="en-US"/>
            </a:br>
            <a:r>
              <a:rPr lang="en-US" altLang="en-US" sz="1800">
                <a:solidFill>
                  <a:schemeClr val="tx1"/>
                </a:solidFill>
              </a:rPr>
              <a:t>(Similar to Figure A.5, Page A-15)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219C80F-30F4-4019-858A-81A466CAB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09800"/>
            <a:ext cx="41275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 i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</a:p>
          <a:p>
            <a:pPr algn="ctr"/>
            <a:r>
              <a:rPr lang="en-US" altLang="en-US" sz="2000" b="1" i="1">
                <a:solidFill>
                  <a:schemeClr val="tx1"/>
                </a:solidFill>
                <a:latin typeface="Comic Sans MS" panose="030F0702030302020204" pitchFamily="66" charset="0"/>
              </a:rPr>
              <a:t>n</a:t>
            </a:r>
          </a:p>
          <a:p>
            <a:pPr algn="ctr"/>
            <a:r>
              <a:rPr lang="en-US" altLang="en-US" sz="2000" b="1" i="1">
                <a:solidFill>
                  <a:schemeClr val="tx1"/>
                </a:solidFill>
                <a:latin typeface="Comic Sans MS" panose="030F0702030302020204" pitchFamily="66" charset="0"/>
              </a:rPr>
              <a:t>s</a:t>
            </a:r>
          </a:p>
          <a:p>
            <a:pPr algn="ctr"/>
            <a:r>
              <a:rPr lang="en-US" altLang="en-US" sz="2000" b="1" i="1">
                <a:solidFill>
                  <a:schemeClr val="tx1"/>
                </a:solidFill>
                <a:latin typeface="Comic Sans MS" panose="030F0702030302020204" pitchFamily="66" charset="0"/>
              </a:rPr>
              <a:t>t</a:t>
            </a:r>
          </a:p>
          <a:p>
            <a:pPr algn="ctr"/>
            <a:r>
              <a:rPr lang="en-US" altLang="en-US" sz="2000" b="1" i="1">
                <a:solidFill>
                  <a:schemeClr val="tx1"/>
                </a:solidFill>
                <a:latin typeface="Comic Sans MS" panose="030F0702030302020204" pitchFamily="66" charset="0"/>
              </a:rPr>
              <a:t>r.</a:t>
            </a:r>
          </a:p>
          <a:p>
            <a:pPr algn="ctr"/>
            <a:endParaRPr lang="en-US" altLang="en-US" sz="2000" b="1" i="1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en-US" sz="2000" b="1" i="1">
                <a:solidFill>
                  <a:schemeClr val="tx1"/>
                </a:solidFill>
                <a:latin typeface="Comic Sans MS" panose="030F0702030302020204" pitchFamily="66" charset="0"/>
              </a:rPr>
              <a:t>O</a:t>
            </a:r>
          </a:p>
          <a:p>
            <a:pPr algn="ctr"/>
            <a:r>
              <a:rPr lang="en-US" altLang="en-US" sz="2000" b="1" i="1">
                <a:solidFill>
                  <a:schemeClr val="tx1"/>
                </a:solidFill>
                <a:latin typeface="Comic Sans MS" panose="030F0702030302020204" pitchFamily="66" charset="0"/>
              </a:rPr>
              <a:t>r</a:t>
            </a:r>
          </a:p>
          <a:p>
            <a:pPr algn="ctr"/>
            <a:r>
              <a:rPr lang="en-US" altLang="en-US" sz="2000" b="1" i="1">
                <a:solidFill>
                  <a:schemeClr val="tx1"/>
                </a:solidFill>
                <a:latin typeface="Comic Sans MS" panose="030F0702030302020204" pitchFamily="66" charset="0"/>
              </a:rPr>
              <a:t>d</a:t>
            </a:r>
          </a:p>
          <a:p>
            <a:pPr algn="ctr"/>
            <a:r>
              <a:rPr lang="en-US" altLang="en-US" sz="2000" b="1" i="1">
                <a:solidFill>
                  <a:schemeClr val="tx1"/>
                </a:solidFill>
                <a:latin typeface="Comic Sans MS" panose="030F0702030302020204" pitchFamily="66" charset="0"/>
              </a:rPr>
              <a:t>e</a:t>
            </a:r>
          </a:p>
          <a:p>
            <a:pPr algn="ctr"/>
            <a:r>
              <a:rPr lang="en-US" altLang="en-US" sz="2000" b="1" i="1">
                <a:solidFill>
                  <a:schemeClr val="tx1"/>
                </a:solidFill>
                <a:latin typeface="Comic Sans MS" panose="030F0702030302020204" pitchFamily="66" charset="0"/>
              </a:rPr>
              <a:t>r</a:t>
            </a:r>
          </a:p>
        </p:txBody>
      </p:sp>
      <p:sp>
        <p:nvSpPr>
          <p:cNvPr id="43012" name="Line 4">
            <a:extLst>
              <a:ext uri="{FF2B5EF4-FFF2-40B4-BE49-F238E27FC236}">
                <a16:creationId xmlns:a16="http://schemas.microsoft.com/office/drawing/2014/main" id="{ECA820BA-45AD-47AC-9DCF-6DDF30CC7D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" y="1828800"/>
            <a:ext cx="0" cy="396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FA15EFB7-313F-49F5-8C85-CB9CD5D05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143000"/>
            <a:ext cx="2513013" cy="393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tx1"/>
                </a:solidFill>
                <a:latin typeface="Comic Sans MS" panose="030F0702030302020204" pitchFamily="66" charset="0"/>
              </a:rPr>
              <a:t>Time (clock cycles)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088ABEEA-0C2C-47FE-A3F5-26A32C468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09800"/>
            <a:ext cx="912813" cy="454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chemeClr val="tx1"/>
                </a:solidFill>
                <a:latin typeface="Courier New" panose="02070309020205020404" pitchFamily="49" charset="0"/>
              </a:rPr>
              <a:t>Load</a:t>
            </a:r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5A0FD537-CCC7-447C-89AD-09FCFD72C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955925"/>
            <a:ext cx="1462088" cy="454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chemeClr val="tx1"/>
                </a:solidFill>
                <a:latin typeface="Courier New" panose="02070309020205020404" pitchFamily="49" charset="0"/>
              </a:rPr>
              <a:t>Instr 1</a:t>
            </a:r>
          </a:p>
        </p:txBody>
      </p:sp>
      <p:sp>
        <p:nvSpPr>
          <p:cNvPr id="43016" name="Rectangle 8">
            <a:extLst>
              <a:ext uri="{FF2B5EF4-FFF2-40B4-BE49-F238E27FC236}">
                <a16:creationId xmlns:a16="http://schemas.microsoft.com/office/drawing/2014/main" id="{4B1EB843-3E13-4E7F-A5FD-69EA0796F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" y="3749675"/>
            <a:ext cx="1462088" cy="454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chemeClr val="tx1"/>
                </a:solidFill>
                <a:latin typeface="Courier New" panose="02070309020205020404" pitchFamily="49" charset="0"/>
              </a:rPr>
              <a:t>Instr 2</a:t>
            </a:r>
          </a:p>
        </p:txBody>
      </p:sp>
      <p:sp>
        <p:nvSpPr>
          <p:cNvPr id="43017" name="Rectangle 9">
            <a:extLst>
              <a:ext uri="{FF2B5EF4-FFF2-40B4-BE49-F238E27FC236}">
                <a16:creationId xmlns:a16="http://schemas.microsoft.com/office/drawing/2014/main" id="{6BBDE61C-7B84-475D-8DCC-B94D8B864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" y="4500563"/>
            <a:ext cx="1095375" cy="454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chemeClr val="tx1"/>
                </a:solidFill>
                <a:latin typeface="Courier New" panose="02070309020205020404" pitchFamily="49" charset="0"/>
              </a:rPr>
              <a:t>Stall</a:t>
            </a:r>
          </a:p>
        </p:txBody>
      </p:sp>
      <p:sp>
        <p:nvSpPr>
          <p:cNvPr id="43018" name="Rectangle 10">
            <a:extLst>
              <a:ext uri="{FF2B5EF4-FFF2-40B4-BE49-F238E27FC236}">
                <a16:creationId xmlns:a16="http://schemas.microsoft.com/office/drawing/2014/main" id="{1AABEBE4-BE63-4A65-A827-E108E938A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" y="5281613"/>
            <a:ext cx="1462088" cy="454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chemeClr val="tx1"/>
                </a:solidFill>
                <a:latin typeface="Courier New" panose="02070309020205020404" pitchFamily="49" charset="0"/>
              </a:rPr>
              <a:t>Instr 3</a:t>
            </a:r>
          </a:p>
        </p:txBody>
      </p:sp>
      <p:sp>
        <p:nvSpPr>
          <p:cNvPr id="43019" name="Line 11">
            <a:extLst>
              <a:ext uri="{FF2B5EF4-FFF2-40B4-BE49-F238E27FC236}">
                <a16:creationId xmlns:a16="http://schemas.microsoft.com/office/drawing/2014/main" id="{C001319A-810E-4ED9-A5D5-AFCCC88873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600200"/>
            <a:ext cx="655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20" name="Group 12">
            <a:extLst>
              <a:ext uri="{FF2B5EF4-FFF2-40B4-BE49-F238E27FC236}">
                <a16:creationId xmlns:a16="http://schemas.microsoft.com/office/drawing/2014/main" id="{A4E33334-F772-41B8-B090-1E2AC663698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09850" y="2222500"/>
            <a:ext cx="447675" cy="369888"/>
            <a:chOff x="1374" y="528"/>
            <a:chExt cx="480" cy="432"/>
          </a:xfrm>
        </p:grpSpPr>
        <p:grpSp>
          <p:nvGrpSpPr>
            <p:cNvPr id="43175" name="Group 13">
              <a:extLst>
                <a:ext uri="{FF2B5EF4-FFF2-40B4-BE49-F238E27FC236}">
                  <a16:creationId xmlns:a16="http://schemas.microsoft.com/office/drawing/2014/main" id="{3F87CAA7-78E0-410A-82D8-A61EDA73BA9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74" y="528"/>
              <a:ext cx="480" cy="432"/>
              <a:chOff x="1392" y="528"/>
              <a:chExt cx="480" cy="432"/>
            </a:xfrm>
          </p:grpSpPr>
          <p:sp>
            <p:nvSpPr>
              <p:cNvPr id="43177" name="Rectangle 14">
                <a:extLst>
                  <a:ext uri="{FF2B5EF4-FFF2-40B4-BE49-F238E27FC236}">
                    <a16:creationId xmlns:a16="http://schemas.microsoft.com/office/drawing/2014/main" id="{F0DB4B31-DDDE-4912-BBF2-81ECC3F5A7B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32" y="528"/>
                <a:ext cx="240" cy="4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43178" name="Rectangle 15">
                <a:extLst>
                  <a:ext uri="{FF2B5EF4-FFF2-40B4-BE49-F238E27FC236}">
                    <a16:creationId xmlns:a16="http://schemas.microsoft.com/office/drawing/2014/main" id="{A2360433-F3E4-4C46-A2B7-80FCFF096F4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92" y="528"/>
                <a:ext cx="480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0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43176" name="Text Box 16">
              <a:extLst>
                <a:ext uri="{FF2B5EF4-FFF2-40B4-BE49-F238E27FC236}">
                  <a16:creationId xmlns:a16="http://schemas.microsoft.com/office/drawing/2014/main" id="{99A7C18E-B433-48B6-BD03-1F9474636F7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400" y="574"/>
              <a:ext cx="43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0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Reg</a:t>
              </a:r>
            </a:p>
          </p:txBody>
        </p:sp>
      </p:grpSp>
      <p:sp>
        <p:nvSpPr>
          <p:cNvPr id="43021" name="Line 17">
            <a:extLst>
              <a:ext uri="{FF2B5EF4-FFF2-40B4-BE49-F238E27FC236}">
                <a16:creationId xmlns:a16="http://schemas.microsoft.com/office/drawing/2014/main" id="{00A527C6-A778-43C4-898A-DCD859424DBA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060700" y="2297113"/>
            <a:ext cx="49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Line 18">
            <a:extLst>
              <a:ext uri="{FF2B5EF4-FFF2-40B4-BE49-F238E27FC236}">
                <a16:creationId xmlns:a16="http://schemas.microsoft.com/office/drawing/2014/main" id="{17FAA90A-7840-4029-B638-24E51CA7277B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060700" y="2517775"/>
            <a:ext cx="49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23" name="Group 19">
            <a:extLst>
              <a:ext uri="{FF2B5EF4-FFF2-40B4-BE49-F238E27FC236}">
                <a16:creationId xmlns:a16="http://schemas.microsoft.com/office/drawing/2014/main" id="{CDA9C2A7-1216-4B34-9B52-89C4F40B70C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467100" y="2112963"/>
            <a:ext cx="403225" cy="588962"/>
            <a:chOff x="2991" y="411"/>
            <a:chExt cx="359" cy="768"/>
          </a:xfrm>
        </p:grpSpPr>
        <p:sp>
          <p:nvSpPr>
            <p:cNvPr id="43171" name="AutoShape 20">
              <a:extLst>
                <a:ext uri="{FF2B5EF4-FFF2-40B4-BE49-F238E27FC236}">
                  <a16:creationId xmlns:a16="http://schemas.microsoft.com/office/drawing/2014/main" id="{905E3449-EEDD-4CC7-8139-EC8F6BBDBF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5400000">
              <a:off x="2798" y="626"/>
              <a:ext cx="768" cy="33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87 h 21600"/>
                <a:gd name="T14" fmla="*/ 17100 w 21600"/>
                <a:gd name="T15" fmla="*/ 171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3172" name="AutoShape 21">
              <a:extLst>
                <a:ext uri="{FF2B5EF4-FFF2-40B4-BE49-F238E27FC236}">
                  <a16:creationId xmlns:a16="http://schemas.microsoft.com/office/drawing/2014/main" id="{D1BACEBC-4D88-4A7D-B735-0563EF4FEE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2957" y="705"/>
              <a:ext cx="248" cy="18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43173" name="Freeform 22">
              <a:extLst>
                <a:ext uri="{FF2B5EF4-FFF2-40B4-BE49-F238E27FC236}">
                  <a16:creationId xmlns:a16="http://schemas.microsoft.com/office/drawing/2014/main" id="{74DA1244-137B-48AF-A2E0-8134127EEDE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2974" y="725"/>
              <a:ext cx="218" cy="139"/>
            </a:xfrm>
            <a:custGeom>
              <a:avLst/>
              <a:gdLst>
                <a:gd name="T0" fmla="*/ 0 w 384"/>
                <a:gd name="T1" fmla="*/ 0 h 288"/>
                <a:gd name="T2" fmla="*/ 1 w 384"/>
                <a:gd name="T3" fmla="*/ 0 h 288"/>
                <a:gd name="T4" fmla="*/ 1 w 384"/>
                <a:gd name="T5" fmla="*/ 0 h 288"/>
                <a:gd name="T6" fmla="*/ 0 60000 65536"/>
                <a:gd name="T7" fmla="*/ 0 60000 65536"/>
                <a:gd name="T8" fmla="*/ 0 60000 65536"/>
                <a:gd name="T9" fmla="*/ 0 w 384"/>
                <a:gd name="T10" fmla="*/ 0 h 288"/>
                <a:gd name="T11" fmla="*/ 384 w 38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88">
                  <a:moveTo>
                    <a:pt x="0" y="288"/>
                  </a:moveTo>
                  <a:lnTo>
                    <a:pt x="192" y="0"/>
                  </a:lnTo>
                  <a:lnTo>
                    <a:pt x="384" y="28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74" name="Text Box 23">
              <a:extLst>
                <a:ext uri="{FF2B5EF4-FFF2-40B4-BE49-F238E27FC236}">
                  <a16:creationId xmlns:a16="http://schemas.microsoft.com/office/drawing/2014/main" id="{12C02CE0-C1D1-48E3-A465-633399B9376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 rot="-5400000">
              <a:off x="2942" y="642"/>
              <a:ext cx="575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0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ALU</a:t>
              </a:r>
            </a:p>
          </p:txBody>
        </p:sp>
      </p:grpSp>
      <p:sp>
        <p:nvSpPr>
          <p:cNvPr id="43024" name="Line 24">
            <a:extLst>
              <a:ext uri="{FF2B5EF4-FFF2-40B4-BE49-F238E27FC236}">
                <a16:creationId xmlns:a16="http://schemas.microsoft.com/office/drawing/2014/main" id="{0C29A48D-474B-4A01-A112-340C7BFE28D3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875088" y="2408238"/>
            <a:ext cx="496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Line 25">
            <a:extLst>
              <a:ext uri="{FF2B5EF4-FFF2-40B4-BE49-F238E27FC236}">
                <a16:creationId xmlns:a16="http://schemas.microsoft.com/office/drawing/2014/main" id="{D236B729-9B18-46FC-8BD7-203D18886CA8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733925" y="2408238"/>
            <a:ext cx="498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Rectangle 26">
            <a:extLst>
              <a:ext uri="{FF2B5EF4-FFF2-40B4-BE49-F238E27FC236}">
                <a16:creationId xmlns:a16="http://schemas.microsoft.com/office/drawing/2014/main" id="{CD04669D-85C7-4AED-9366-25E1C96B95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52913" y="2224088"/>
            <a:ext cx="450850" cy="3683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algn="r"/>
            <a:endParaRPr lang="en-US" altLang="en-US" sz="10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3027" name="Text Box 27">
            <a:extLst>
              <a:ext uri="{FF2B5EF4-FFF2-40B4-BE49-F238E27FC236}">
                <a16:creationId xmlns:a16="http://schemas.microsoft.com/office/drawing/2014/main" id="{9BAD0A16-E983-4463-9299-DF29EB129C9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195763" y="2263775"/>
            <a:ext cx="4921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000" b="1">
                <a:solidFill>
                  <a:schemeClr val="tx1"/>
                </a:solidFill>
                <a:latin typeface="Comic Sans MS" panose="030F0702030302020204" pitchFamily="66" charset="0"/>
              </a:rPr>
              <a:t>MEM</a:t>
            </a:r>
          </a:p>
        </p:txBody>
      </p:sp>
      <p:sp>
        <p:nvSpPr>
          <p:cNvPr id="43028" name="Freeform 28">
            <a:extLst>
              <a:ext uri="{FF2B5EF4-FFF2-40B4-BE49-F238E27FC236}">
                <a16:creationId xmlns:a16="http://schemas.microsoft.com/office/drawing/2014/main" id="{98C4B118-A1A4-4CC0-9E91-C8C5DF0C7455}"/>
              </a:ext>
            </a:extLst>
          </p:cNvPr>
          <p:cNvSpPr>
            <a:spLocks noChangeAspect="1"/>
          </p:cNvSpPr>
          <p:nvPr/>
        </p:nvSpPr>
        <p:spPr bwMode="auto">
          <a:xfrm>
            <a:off x="4191000" y="2408238"/>
            <a:ext cx="674688" cy="293687"/>
          </a:xfrm>
          <a:custGeom>
            <a:avLst/>
            <a:gdLst>
              <a:gd name="T0" fmla="*/ 0 w 816"/>
              <a:gd name="T1" fmla="*/ 0 h 384"/>
              <a:gd name="T2" fmla="*/ 0 w 816"/>
              <a:gd name="T3" fmla="*/ 2147483646 h 384"/>
              <a:gd name="T4" fmla="*/ 2147483646 w 816"/>
              <a:gd name="T5" fmla="*/ 2147483646 h 384"/>
              <a:gd name="T6" fmla="*/ 2147483646 w 816"/>
              <a:gd name="T7" fmla="*/ 2147483646 h 384"/>
              <a:gd name="T8" fmla="*/ 2147483646 w 816"/>
              <a:gd name="T9" fmla="*/ 2147483646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6"/>
              <a:gd name="T16" fmla="*/ 0 h 384"/>
              <a:gd name="T17" fmla="*/ 816 w 816"/>
              <a:gd name="T18" fmla="*/ 384 h 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6" h="384">
                <a:moveTo>
                  <a:pt x="0" y="0"/>
                </a:moveTo>
                <a:lnTo>
                  <a:pt x="0" y="384"/>
                </a:lnTo>
                <a:lnTo>
                  <a:pt x="720" y="384"/>
                </a:lnTo>
                <a:lnTo>
                  <a:pt x="720" y="144"/>
                </a:lnTo>
                <a:lnTo>
                  <a:pt x="816" y="144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9" name="Line 29">
            <a:extLst>
              <a:ext uri="{FF2B5EF4-FFF2-40B4-BE49-F238E27FC236}">
                <a16:creationId xmlns:a16="http://schemas.microsoft.com/office/drawing/2014/main" id="{862D9186-4269-4224-96BE-E0E9C4EC62BC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141538" y="2519363"/>
            <a:ext cx="4683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0" name="Line 30">
            <a:extLst>
              <a:ext uri="{FF2B5EF4-FFF2-40B4-BE49-F238E27FC236}">
                <a16:creationId xmlns:a16="http://schemas.microsoft.com/office/drawing/2014/main" id="{D234CE21-D621-473D-B0E1-E40F79518C11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081213" y="2297113"/>
            <a:ext cx="525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31" name="Group 31">
            <a:extLst>
              <a:ext uri="{FF2B5EF4-FFF2-40B4-BE49-F238E27FC236}">
                <a16:creationId xmlns:a16="http://schemas.microsoft.com/office/drawing/2014/main" id="{9CCE42DE-A85C-4C9D-8C56-2FD811B2AE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62113" y="2224088"/>
            <a:ext cx="519112" cy="368300"/>
            <a:chOff x="1125" y="576"/>
            <a:chExt cx="552" cy="480"/>
          </a:xfrm>
        </p:grpSpPr>
        <p:sp>
          <p:nvSpPr>
            <p:cNvPr id="43169" name="Rectangle 32">
              <a:extLst>
                <a:ext uri="{FF2B5EF4-FFF2-40B4-BE49-F238E27FC236}">
                  <a16:creationId xmlns:a16="http://schemas.microsoft.com/office/drawing/2014/main" id="{230E1D50-6EF0-45C4-BE18-3C5C258DA8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97" y="576"/>
              <a:ext cx="480" cy="4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endParaRPr lang="en-US" altLang="en-US" sz="1000" b="1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43170" name="Text Box 33">
              <a:extLst>
                <a:ext uri="{FF2B5EF4-FFF2-40B4-BE49-F238E27FC236}">
                  <a16:creationId xmlns:a16="http://schemas.microsoft.com/office/drawing/2014/main" id="{30E24282-15C7-4D6C-951B-06261CC971E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25" y="628"/>
              <a:ext cx="523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0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MEM</a:t>
              </a:r>
            </a:p>
          </p:txBody>
        </p:sp>
      </p:grpSp>
      <p:grpSp>
        <p:nvGrpSpPr>
          <p:cNvPr id="43032" name="Group 34">
            <a:extLst>
              <a:ext uri="{FF2B5EF4-FFF2-40B4-BE49-F238E27FC236}">
                <a16:creationId xmlns:a16="http://schemas.microsoft.com/office/drawing/2014/main" id="{88C83032-D02C-4228-A8B2-37016180F319}"/>
              </a:ext>
            </a:extLst>
          </p:cNvPr>
          <p:cNvGrpSpPr>
            <a:grpSpLocks/>
          </p:cNvGrpSpPr>
          <p:nvPr/>
        </p:nvGrpSpPr>
        <p:grpSpPr bwMode="auto">
          <a:xfrm>
            <a:off x="2322513" y="2057400"/>
            <a:ext cx="2635250" cy="700088"/>
            <a:chOff x="2112" y="528"/>
            <a:chExt cx="2088" cy="681"/>
          </a:xfrm>
        </p:grpSpPr>
        <p:sp>
          <p:nvSpPr>
            <p:cNvPr id="43165" name="Rectangle 35">
              <a:extLst>
                <a:ext uri="{FF2B5EF4-FFF2-40B4-BE49-F238E27FC236}">
                  <a16:creationId xmlns:a16="http://schemas.microsoft.com/office/drawing/2014/main" id="{8B938CA0-DB99-46D0-A260-E5A2E96A13E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84" y="528"/>
              <a:ext cx="72" cy="68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43166" name="Rectangle 36">
              <a:extLst>
                <a:ext uri="{FF2B5EF4-FFF2-40B4-BE49-F238E27FC236}">
                  <a16:creationId xmlns:a16="http://schemas.microsoft.com/office/drawing/2014/main" id="{6FF1238B-A705-400D-B8FA-E284A4EDE2A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28" y="528"/>
              <a:ext cx="72" cy="68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43167" name="Rectangle 37">
              <a:extLst>
                <a:ext uri="{FF2B5EF4-FFF2-40B4-BE49-F238E27FC236}">
                  <a16:creationId xmlns:a16="http://schemas.microsoft.com/office/drawing/2014/main" id="{CCB772F3-DEF0-4BE8-88D2-40561DD1596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528"/>
              <a:ext cx="72" cy="68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43168" name="Rectangle 38">
              <a:extLst>
                <a:ext uri="{FF2B5EF4-FFF2-40B4-BE49-F238E27FC236}">
                  <a16:creationId xmlns:a16="http://schemas.microsoft.com/office/drawing/2014/main" id="{719B6DA1-F27B-4A8A-85D8-66E2DF3B83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56" y="532"/>
              <a:ext cx="71" cy="6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43033" name="Group 39">
            <a:extLst>
              <a:ext uri="{FF2B5EF4-FFF2-40B4-BE49-F238E27FC236}">
                <a16:creationId xmlns:a16="http://schemas.microsoft.com/office/drawing/2014/main" id="{A841DC5B-CB50-4C9D-957C-ECDD0F716804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5087938" y="2209800"/>
            <a:ext cx="452437" cy="369888"/>
            <a:chOff x="1374" y="528"/>
            <a:chExt cx="480" cy="432"/>
          </a:xfrm>
        </p:grpSpPr>
        <p:grpSp>
          <p:nvGrpSpPr>
            <p:cNvPr id="43161" name="Group 40">
              <a:extLst>
                <a:ext uri="{FF2B5EF4-FFF2-40B4-BE49-F238E27FC236}">
                  <a16:creationId xmlns:a16="http://schemas.microsoft.com/office/drawing/2014/main" id="{F0B51817-5761-4BC6-938F-CEC468F83B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74" y="528"/>
              <a:ext cx="480" cy="432"/>
              <a:chOff x="1392" y="528"/>
              <a:chExt cx="480" cy="432"/>
            </a:xfrm>
          </p:grpSpPr>
          <p:sp>
            <p:nvSpPr>
              <p:cNvPr id="43163" name="Rectangle 41">
                <a:extLst>
                  <a:ext uri="{FF2B5EF4-FFF2-40B4-BE49-F238E27FC236}">
                    <a16:creationId xmlns:a16="http://schemas.microsoft.com/office/drawing/2014/main" id="{204B48E5-CF3A-4347-922F-4C77F6DAECA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32" y="528"/>
                <a:ext cx="240" cy="4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43164" name="Rectangle 42">
                <a:extLst>
                  <a:ext uri="{FF2B5EF4-FFF2-40B4-BE49-F238E27FC236}">
                    <a16:creationId xmlns:a16="http://schemas.microsoft.com/office/drawing/2014/main" id="{8A21BAFF-3447-476B-ABD4-1B824B64037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92" y="528"/>
                <a:ext cx="480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0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43162" name="Text Box 43">
              <a:extLst>
                <a:ext uri="{FF2B5EF4-FFF2-40B4-BE49-F238E27FC236}">
                  <a16:creationId xmlns:a16="http://schemas.microsoft.com/office/drawing/2014/main" id="{E0E24A81-02D6-434A-8042-F15A7039C4D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396" y="574"/>
              <a:ext cx="42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0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Reg</a:t>
              </a:r>
            </a:p>
          </p:txBody>
        </p:sp>
      </p:grpSp>
      <p:grpSp>
        <p:nvGrpSpPr>
          <p:cNvPr id="43034" name="Group 44">
            <a:extLst>
              <a:ext uri="{FF2B5EF4-FFF2-40B4-BE49-F238E27FC236}">
                <a16:creationId xmlns:a16="http://schemas.microsoft.com/office/drawing/2014/main" id="{F3447C07-0D24-4474-A785-4389E69C50EB}"/>
              </a:ext>
            </a:extLst>
          </p:cNvPr>
          <p:cNvGrpSpPr>
            <a:grpSpLocks/>
          </p:cNvGrpSpPr>
          <p:nvPr/>
        </p:nvGrpSpPr>
        <p:grpSpPr bwMode="auto">
          <a:xfrm>
            <a:off x="2516188" y="2819400"/>
            <a:ext cx="3878262" cy="700088"/>
            <a:chOff x="1963" y="1200"/>
            <a:chExt cx="1909" cy="441"/>
          </a:xfrm>
        </p:grpSpPr>
        <p:grpSp>
          <p:nvGrpSpPr>
            <p:cNvPr id="43128" name="Group 45">
              <a:extLst>
                <a:ext uri="{FF2B5EF4-FFF2-40B4-BE49-F238E27FC236}">
                  <a16:creationId xmlns:a16="http://schemas.microsoft.com/office/drawing/2014/main" id="{7211B77B-4801-4C2C-8C40-8E4FB8D1107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429" y="1304"/>
              <a:ext cx="221" cy="233"/>
              <a:chOff x="1374" y="528"/>
              <a:chExt cx="480" cy="432"/>
            </a:xfrm>
          </p:grpSpPr>
          <p:grpSp>
            <p:nvGrpSpPr>
              <p:cNvPr id="43157" name="Group 46">
                <a:extLst>
                  <a:ext uri="{FF2B5EF4-FFF2-40B4-BE49-F238E27FC236}">
                    <a16:creationId xmlns:a16="http://schemas.microsoft.com/office/drawing/2014/main" id="{0655000E-912B-43A2-876A-896D570D38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43159" name="Rectangle 47">
                  <a:extLst>
                    <a:ext uri="{FF2B5EF4-FFF2-40B4-BE49-F238E27FC236}">
                      <a16:creationId xmlns:a16="http://schemas.microsoft.com/office/drawing/2014/main" id="{CDCC6526-B19B-4D5C-949E-71001BD34EE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  <p:sp>
              <p:nvSpPr>
                <p:cNvPr id="43160" name="Rectangle 48">
                  <a:extLst>
                    <a:ext uri="{FF2B5EF4-FFF2-40B4-BE49-F238E27FC236}">
                      <a16:creationId xmlns:a16="http://schemas.microsoft.com/office/drawing/2014/main" id="{AC346F3E-88D1-462F-83B3-3E19459D8CA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000" b="1">
                    <a:solidFill>
                      <a:schemeClr val="tx1"/>
                    </a:solidFill>
                    <a:latin typeface="Comic Sans MS" panose="030F0702030302020204" pitchFamily="66" charset="0"/>
                  </a:endParaRPr>
                </a:p>
              </p:txBody>
            </p:sp>
          </p:grpSp>
          <p:sp>
            <p:nvSpPr>
              <p:cNvPr id="43158" name="Text Box 49">
                <a:extLst>
                  <a:ext uri="{FF2B5EF4-FFF2-40B4-BE49-F238E27FC236}">
                    <a16:creationId xmlns:a16="http://schemas.microsoft.com/office/drawing/2014/main" id="{D01BD64E-5263-4685-9637-0E6BD83D001B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400" y="574"/>
                <a:ext cx="432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0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Reg</a:t>
                </a:r>
              </a:p>
            </p:txBody>
          </p:sp>
        </p:grpSp>
        <p:sp>
          <p:nvSpPr>
            <p:cNvPr id="43129" name="Line 50">
              <a:extLst>
                <a:ext uri="{FF2B5EF4-FFF2-40B4-BE49-F238E27FC236}">
                  <a16:creationId xmlns:a16="http://schemas.microsoft.com/office/drawing/2014/main" id="{9CA0AFF1-BF08-4A1B-977B-0E503AAF545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51" y="1351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30" name="Line 51">
              <a:extLst>
                <a:ext uri="{FF2B5EF4-FFF2-40B4-BE49-F238E27FC236}">
                  <a16:creationId xmlns:a16="http://schemas.microsoft.com/office/drawing/2014/main" id="{24DEBB3A-2621-4F89-994C-2D5890F39C1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51" y="1490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131" name="Group 52">
              <a:extLst>
                <a:ext uri="{FF2B5EF4-FFF2-40B4-BE49-F238E27FC236}">
                  <a16:creationId xmlns:a16="http://schemas.microsoft.com/office/drawing/2014/main" id="{D39271AF-2117-4366-BBFB-41C1D1BA03F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51" y="1235"/>
              <a:ext cx="199" cy="371"/>
              <a:chOff x="2991" y="411"/>
              <a:chExt cx="359" cy="768"/>
            </a:xfrm>
          </p:grpSpPr>
          <p:sp>
            <p:nvSpPr>
              <p:cNvPr id="43153" name="AutoShape 53">
                <a:extLst>
                  <a:ext uri="{FF2B5EF4-FFF2-40B4-BE49-F238E27FC236}">
                    <a16:creationId xmlns:a16="http://schemas.microsoft.com/office/drawing/2014/main" id="{C26B04A8-9857-42E2-9EAD-98E1767AFCC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-5400000">
                <a:off x="2798" y="626"/>
                <a:ext cx="768" cy="33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87 h 21600"/>
                  <a:gd name="T14" fmla="*/ 17100 w 21600"/>
                  <a:gd name="T15" fmla="*/ 171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3154" name="AutoShape 54">
                <a:extLst>
                  <a:ext uri="{FF2B5EF4-FFF2-40B4-BE49-F238E27FC236}">
                    <a16:creationId xmlns:a16="http://schemas.microsoft.com/office/drawing/2014/main" id="{52C231E7-C1D4-4F79-BCE7-55A73D078D6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2957" y="705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43155" name="Freeform 55">
                <a:extLst>
                  <a:ext uri="{FF2B5EF4-FFF2-40B4-BE49-F238E27FC236}">
                    <a16:creationId xmlns:a16="http://schemas.microsoft.com/office/drawing/2014/main" id="{A8758120-4482-4A3B-BFDF-F4C133DDFE0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2974" y="725"/>
                <a:ext cx="218" cy="139"/>
              </a:xfrm>
              <a:custGeom>
                <a:avLst/>
                <a:gdLst>
                  <a:gd name="T0" fmla="*/ 0 w 384"/>
                  <a:gd name="T1" fmla="*/ 0 h 288"/>
                  <a:gd name="T2" fmla="*/ 1 w 384"/>
                  <a:gd name="T3" fmla="*/ 0 h 288"/>
                  <a:gd name="T4" fmla="*/ 1 w 384"/>
                  <a:gd name="T5" fmla="*/ 0 h 28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288"/>
                  <a:gd name="T11" fmla="*/ 384 w 384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56" name="Text Box 56">
                <a:extLst>
                  <a:ext uri="{FF2B5EF4-FFF2-40B4-BE49-F238E27FC236}">
                    <a16:creationId xmlns:a16="http://schemas.microsoft.com/office/drawing/2014/main" id="{EB830C54-D825-4F7D-8FCE-40CF6E24418B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2941" y="641"/>
                <a:ext cx="575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0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ALU</a:t>
                </a:r>
              </a:p>
            </p:txBody>
          </p:sp>
        </p:grpSp>
        <p:sp>
          <p:nvSpPr>
            <p:cNvPr id="43132" name="Line 57">
              <a:extLst>
                <a:ext uri="{FF2B5EF4-FFF2-40B4-BE49-F238E27FC236}">
                  <a16:creationId xmlns:a16="http://schemas.microsoft.com/office/drawing/2014/main" id="{87B01F63-5536-4307-92BC-3F2A0549A9B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52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33" name="Line 58">
              <a:extLst>
                <a:ext uri="{FF2B5EF4-FFF2-40B4-BE49-F238E27FC236}">
                  <a16:creationId xmlns:a16="http://schemas.microsoft.com/office/drawing/2014/main" id="{F5BF0204-91C1-42D8-B09E-D15EE26262B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75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134" name="Group 59">
              <a:extLst>
                <a:ext uri="{FF2B5EF4-FFF2-40B4-BE49-F238E27FC236}">
                  <a16:creationId xmlns:a16="http://schemas.microsoft.com/office/drawing/2014/main" id="{9C854B09-1044-4CC4-A00A-F4DE9207070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10" y="1305"/>
              <a:ext cx="250" cy="232"/>
              <a:chOff x="3855" y="576"/>
              <a:chExt cx="540" cy="480"/>
            </a:xfrm>
          </p:grpSpPr>
          <p:sp>
            <p:nvSpPr>
              <p:cNvPr id="43151" name="Rectangle 60">
                <a:extLst>
                  <a:ext uri="{FF2B5EF4-FFF2-40B4-BE49-F238E27FC236}">
                    <a16:creationId xmlns:a16="http://schemas.microsoft.com/office/drawing/2014/main" id="{2139AB5B-1E22-4248-A7C3-CB501D06479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15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/>
                <a:endParaRPr lang="en-US" altLang="en-US" sz="10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43152" name="Text Box 61">
                <a:extLst>
                  <a:ext uri="{FF2B5EF4-FFF2-40B4-BE49-F238E27FC236}">
                    <a16:creationId xmlns:a16="http://schemas.microsoft.com/office/drawing/2014/main" id="{97E41080-B9F3-40CD-9812-9D802D3E7A55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855" y="628"/>
                <a:ext cx="52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0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MEM</a:t>
                </a:r>
              </a:p>
            </p:txBody>
          </p:sp>
        </p:grpSp>
        <p:sp>
          <p:nvSpPr>
            <p:cNvPr id="43135" name="Freeform 62">
              <a:extLst>
                <a:ext uri="{FF2B5EF4-FFF2-40B4-BE49-F238E27FC236}">
                  <a16:creationId xmlns:a16="http://schemas.microsoft.com/office/drawing/2014/main" id="{B6138D2B-E04B-4876-8E08-AF6130BDBEE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08" y="1421"/>
              <a:ext cx="332" cy="185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0 h 384"/>
                <a:gd name="T4" fmla="*/ 0 w 816"/>
                <a:gd name="T5" fmla="*/ 0 h 384"/>
                <a:gd name="T6" fmla="*/ 0 w 816"/>
                <a:gd name="T7" fmla="*/ 0 h 384"/>
                <a:gd name="T8" fmla="*/ 0 w 816"/>
                <a:gd name="T9" fmla="*/ 0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84"/>
                <a:gd name="T17" fmla="*/ 816 w 816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36" name="Line 63">
              <a:extLst>
                <a:ext uri="{FF2B5EF4-FFF2-40B4-BE49-F238E27FC236}">
                  <a16:creationId xmlns:a16="http://schemas.microsoft.com/office/drawing/2014/main" id="{9F636CBB-848C-48F0-B83A-9D8C1A9C054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99" y="1491"/>
              <a:ext cx="2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37" name="Line 64">
              <a:extLst>
                <a:ext uri="{FF2B5EF4-FFF2-40B4-BE49-F238E27FC236}">
                  <a16:creationId xmlns:a16="http://schemas.microsoft.com/office/drawing/2014/main" id="{8981231C-1E31-4501-A289-3EC3868A13D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69" y="1351"/>
              <a:ext cx="2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138" name="Group 65">
              <a:extLst>
                <a:ext uri="{FF2B5EF4-FFF2-40B4-BE49-F238E27FC236}">
                  <a16:creationId xmlns:a16="http://schemas.microsoft.com/office/drawing/2014/main" id="{941DA46F-BE44-44D7-B8DF-3587ADAB1F1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63" y="1305"/>
              <a:ext cx="257" cy="232"/>
              <a:chOff x="1123" y="576"/>
              <a:chExt cx="554" cy="480"/>
            </a:xfrm>
          </p:grpSpPr>
          <p:sp>
            <p:nvSpPr>
              <p:cNvPr id="43149" name="Rectangle 66">
                <a:extLst>
                  <a:ext uri="{FF2B5EF4-FFF2-40B4-BE49-F238E27FC236}">
                    <a16:creationId xmlns:a16="http://schemas.microsoft.com/office/drawing/2014/main" id="{DEA4DBDE-E94B-4679-831F-F12AF762AEF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/>
                <a:endParaRPr lang="en-US" altLang="en-US" sz="10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43150" name="Text Box 67">
                <a:extLst>
                  <a:ext uri="{FF2B5EF4-FFF2-40B4-BE49-F238E27FC236}">
                    <a16:creationId xmlns:a16="http://schemas.microsoft.com/office/drawing/2014/main" id="{29D76BD8-9935-45C4-962E-CF8952294008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123" y="628"/>
                <a:ext cx="523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0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MEM</a:t>
                </a:r>
              </a:p>
            </p:txBody>
          </p:sp>
        </p:grpSp>
        <p:grpSp>
          <p:nvGrpSpPr>
            <p:cNvPr id="43139" name="Group 68">
              <a:extLst>
                <a:ext uri="{FF2B5EF4-FFF2-40B4-BE49-F238E27FC236}">
                  <a16:creationId xmlns:a16="http://schemas.microsoft.com/office/drawing/2014/main" id="{2B594849-9E84-46B1-8C15-729EBC032C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8" y="1200"/>
              <a:ext cx="1297" cy="441"/>
              <a:chOff x="2112" y="528"/>
              <a:chExt cx="2088" cy="681"/>
            </a:xfrm>
          </p:grpSpPr>
          <p:sp>
            <p:nvSpPr>
              <p:cNvPr id="43145" name="Rectangle 69">
                <a:extLst>
                  <a:ext uri="{FF2B5EF4-FFF2-40B4-BE49-F238E27FC236}">
                    <a16:creationId xmlns:a16="http://schemas.microsoft.com/office/drawing/2014/main" id="{B64A628D-3203-4F10-B274-08B5508F1A2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43146" name="Rectangle 70">
                <a:extLst>
                  <a:ext uri="{FF2B5EF4-FFF2-40B4-BE49-F238E27FC236}">
                    <a16:creationId xmlns:a16="http://schemas.microsoft.com/office/drawing/2014/main" id="{69A58D61-EBCD-4884-91C3-88C29D79AC8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43147" name="Rectangle 71">
                <a:extLst>
                  <a:ext uri="{FF2B5EF4-FFF2-40B4-BE49-F238E27FC236}">
                    <a16:creationId xmlns:a16="http://schemas.microsoft.com/office/drawing/2014/main" id="{60E4029D-93AA-4B53-A7DE-B003F4BBCAA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43148" name="Rectangle 72">
                <a:extLst>
                  <a:ext uri="{FF2B5EF4-FFF2-40B4-BE49-F238E27FC236}">
                    <a16:creationId xmlns:a16="http://schemas.microsoft.com/office/drawing/2014/main" id="{9F651E9A-36C2-4B02-9EA0-8B258E5B73B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43140" name="Group 73">
              <a:extLst>
                <a:ext uri="{FF2B5EF4-FFF2-40B4-BE49-F238E27FC236}">
                  <a16:creationId xmlns:a16="http://schemas.microsoft.com/office/drawing/2014/main" id="{DC30BA6B-75D1-4B26-A943-0A3878D1262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flipH="1">
              <a:off x="3649" y="1296"/>
              <a:ext cx="223" cy="233"/>
              <a:chOff x="1374" y="528"/>
              <a:chExt cx="480" cy="432"/>
            </a:xfrm>
          </p:grpSpPr>
          <p:grpSp>
            <p:nvGrpSpPr>
              <p:cNvPr id="43141" name="Group 74">
                <a:extLst>
                  <a:ext uri="{FF2B5EF4-FFF2-40B4-BE49-F238E27FC236}">
                    <a16:creationId xmlns:a16="http://schemas.microsoft.com/office/drawing/2014/main" id="{776CDEFD-4F8E-4400-A7A9-2CDD115C547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43143" name="Rectangle 75">
                  <a:extLst>
                    <a:ext uri="{FF2B5EF4-FFF2-40B4-BE49-F238E27FC236}">
                      <a16:creationId xmlns:a16="http://schemas.microsoft.com/office/drawing/2014/main" id="{79414E2F-82B9-41C1-8224-DA3A23B3DBD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  <p:sp>
              <p:nvSpPr>
                <p:cNvPr id="43144" name="Rectangle 76">
                  <a:extLst>
                    <a:ext uri="{FF2B5EF4-FFF2-40B4-BE49-F238E27FC236}">
                      <a16:creationId xmlns:a16="http://schemas.microsoft.com/office/drawing/2014/main" id="{5077BCED-5A1E-47E3-9198-A27AD7C0332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000" b="1">
                    <a:solidFill>
                      <a:schemeClr val="tx1"/>
                    </a:solidFill>
                    <a:latin typeface="Comic Sans MS" panose="030F0702030302020204" pitchFamily="66" charset="0"/>
                  </a:endParaRPr>
                </a:p>
              </p:txBody>
            </p:sp>
          </p:grpSp>
          <p:sp>
            <p:nvSpPr>
              <p:cNvPr id="43142" name="Text Box 77">
                <a:extLst>
                  <a:ext uri="{FF2B5EF4-FFF2-40B4-BE49-F238E27FC236}">
                    <a16:creationId xmlns:a16="http://schemas.microsoft.com/office/drawing/2014/main" id="{5AB5F847-13CC-411A-BBD0-F382DCD92AC0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396" y="574"/>
                <a:ext cx="428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0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Reg</a:t>
                </a:r>
              </a:p>
            </p:txBody>
          </p:sp>
        </p:grpSp>
      </p:grpSp>
      <p:grpSp>
        <p:nvGrpSpPr>
          <p:cNvPr id="43035" name="Group 78">
            <a:extLst>
              <a:ext uri="{FF2B5EF4-FFF2-40B4-BE49-F238E27FC236}">
                <a16:creationId xmlns:a16="http://schemas.microsoft.com/office/drawing/2014/main" id="{FE757CC1-1F6B-42C9-9FC4-C65139FF34CE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581400"/>
            <a:ext cx="3879850" cy="700088"/>
            <a:chOff x="2112" y="2496"/>
            <a:chExt cx="2444" cy="441"/>
          </a:xfrm>
        </p:grpSpPr>
        <p:grpSp>
          <p:nvGrpSpPr>
            <p:cNvPr id="43095" name="Group 79">
              <a:extLst>
                <a:ext uri="{FF2B5EF4-FFF2-40B4-BE49-F238E27FC236}">
                  <a16:creationId xmlns:a16="http://schemas.microsoft.com/office/drawing/2014/main" id="{B259831C-F1A9-410C-A122-CB369E470AA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710" y="2600"/>
              <a:ext cx="282" cy="233"/>
              <a:chOff x="1374" y="528"/>
              <a:chExt cx="480" cy="432"/>
            </a:xfrm>
          </p:grpSpPr>
          <p:grpSp>
            <p:nvGrpSpPr>
              <p:cNvPr id="43124" name="Group 80">
                <a:extLst>
                  <a:ext uri="{FF2B5EF4-FFF2-40B4-BE49-F238E27FC236}">
                    <a16:creationId xmlns:a16="http://schemas.microsoft.com/office/drawing/2014/main" id="{FD9F825E-940C-42BD-A23A-092C9B396D9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43126" name="Rectangle 81">
                  <a:extLst>
                    <a:ext uri="{FF2B5EF4-FFF2-40B4-BE49-F238E27FC236}">
                      <a16:creationId xmlns:a16="http://schemas.microsoft.com/office/drawing/2014/main" id="{13D14AFD-5636-4C8B-B007-1360D2301CB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  <p:sp>
              <p:nvSpPr>
                <p:cNvPr id="43127" name="Rectangle 82">
                  <a:extLst>
                    <a:ext uri="{FF2B5EF4-FFF2-40B4-BE49-F238E27FC236}">
                      <a16:creationId xmlns:a16="http://schemas.microsoft.com/office/drawing/2014/main" id="{92ED78CD-B7BC-4766-B321-AD529209CF8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000" b="1">
                    <a:solidFill>
                      <a:schemeClr val="tx1"/>
                    </a:solidFill>
                    <a:latin typeface="Comic Sans MS" panose="030F0702030302020204" pitchFamily="66" charset="0"/>
                  </a:endParaRPr>
                </a:p>
              </p:txBody>
            </p:sp>
          </p:grpSp>
          <p:sp>
            <p:nvSpPr>
              <p:cNvPr id="43125" name="Text Box 83">
                <a:extLst>
                  <a:ext uri="{FF2B5EF4-FFF2-40B4-BE49-F238E27FC236}">
                    <a16:creationId xmlns:a16="http://schemas.microsoft.com/office/drawing/2014/main" id="{8E9D8724-CC97-4554-BE14-57EE9D532FFE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400" y="574"/>
                <a:ext cx="432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0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Reg</a:t>
                </a:r>
              </a:p>
            </p:txBody>
          </p:sp>
        </p:grpSp>
        <p:sp>
          <p:nvSpPr>
            <p:cNvPr id="43096" name="Line 84">
              <a:extLst>
                <a:ext uri="{FF2B5EF4-FFF2-40B4-BE49-F238E27FC236}">
                  <a16:creationId xmlns:a16="http://schemas.microsoft.com/office/drawing/2014/main" id="{0585EC60-8F62-4558-9673-2F4FE7163D5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994" y="2647"/>
              <a:ext cx="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97" name="Line 85">
              <a:extLst>
                <a:ext uri="{FF2B5EF4-FFF2-40B4-BE49-F238E27FC236}">
                  <a16:creationId xmlns:a16="http://schemas.microsoft.com/office/drawing/2014/main" id="{D47AA4EA-93E6-41A3-B08E-DDC407CBD1B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994" y="2786"/>
              <a:ext cx="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098" name="Group 86">
              <a:extLst>
                <a:ext uri="{FF2B5EF4-FFF2-40B4-BE49-F238E27FC236}">
                  <a16:creationId xmlns:a16="http://schemas.microsoft.com/office/drawing/2014/main" id="{7BF8B3A0-37C0-427F-BDD0-1131A8B64B2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50" y="2531"/>
              <a:ext cx="254" cy="371"/>
              <a:chOff x="2991" y="411"/>
              <a:chExt cx="359" cy="768"/>
            </a:xfrm>
          </p:grpSpPr>
          <p:sp>
            <p:nvSpPr>
              <p:cNvPr id="43120" name="AutoShape 87">
                <a:extLst>
                  <a:ext uri="{FF2B5EF4-FFF2-40B4-BE49-F238E27FC236}">
                    <a16:creationId xmlns:a16="http://schemas.microsoft.com/office/drawing/2014/main" id="{AD848071-4D2C-40E7-B4B0-BB21E5D2BEF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-5400000">
                <a:off x="2798" y="626"/>
                <a:ext cx="768" cy="33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87 h 21600"/>
                  <a:gd name="T14" fmla="*/ 17100 w 21600"/>
                  <a:gd name="T15" fmla="*/ 171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3121" name="AutoShape 88">
                <a:extLst>
                  <a:ext uri="{FF2B5EF4-FFF2-40B4-BE49-F238E27FC236}">
                    <a16:creationId xmlns:a16="http://schemas.microsoft.com/office/drawing/2014/main" id="{966B4990-A154-427F-8B63-5D17643147E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2957" y="705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43122" name="Freeform 89">
                <a:extLst>
                  <a:ext uri="{FF2B5EF4-FFF2-40B4-BE49-F238E27FC236}">
                    <a16:creationId xmlns:a16="http://schemas.microsoft.com/office/drawing/2014/main" id="{9BEB94CD-07AB-40B3-B82A-C0CE23288AF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2974" y="725"/>
                <a:ext cx="218" cy="139"/>
              </a:xfrm>
              <a:custGeom>
                <a:avLst/>
                <a:gdLst>
                  <a:gd name="T0" fmla="*/ 0 w 384"/>
                  <a:gd name="T1" fmla="*/ 0 h 288"/>
                  <a:gd name="T2" fmla="*/ 1 w 384"/>
                  <a:gd name="T3" fmla="*/ 0 h 288"/>
                  <a:gd name="T4" fmla="*/ 1 w 384"/>
                  <a:gd name="T5" fmla="*/ 0 h 28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288"/>
                  <a:gd name="T11" fmla="*/ 384 w 384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23" name="Text Box 90">
                <a:extLst>
                  <a:ext uri="{FF2B5EF4-FFF2-40B4-BE49-F238E27FC236}">
                    <a16:creationId xmlns:a16="http://schemas.microsoft.com/office/drawing/2014/main" id="{CE5B7AB5-82E3-4FE4-A6F7-7D39EC12F95C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2942" y="642"/>
                <a:ext cx="575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0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ALU</a:t>
                </a:r>
              </a:p>
            </p:txBody>
          </p:sp>
        </p:grpSp>
        <p:sp>
          <p:nvSpPr>
            <p:cNvPr id="43099" name="Line 91">
              <a:extLst>
                <a:ext uri="{FF2B5EF4-FFF2-40B4-BE49-F238E27FC236}">
                  <a16:creationId xmlns:a16="http://schemas.microsoft.com/office/drawing/2014/main" id="{758D9730-D5ED-4B4A-9447-A6B5167E34F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507" y="2717"/>
              <a:ext cx="3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00" name="Line 92">
              <a:extLst>
                <a:ext uri="{FF2B5EF4-FFF2-40B4-BE49-F238E27FC236}">
                  <a16:creationId xmlns:a16="http://schemas.microsoft.com/office/drawing/2014/main" id="{203B1B40-FD9C-4F12-BB07-BDF0CF80F44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048" y="2717"/>
              <a:ext cx="3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101" name="Group 93">
              <a:extLst>
                <a:ext uri="{FF2B5EF4-FFF2-40B4-BE49-F238E27FC236}">
                  <a16:creationId xmlns:a16="http://schemas.microsoft.com/office/drawing/2014/main" id="{5F47840A-FE6A-4B91-8531-97A1F6DC9C3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708" y="2601"/>
              <a:ext cx="320" cy="232"/>
              <a:chOff x="3855" y="576"/>
              <a:chExt cx="540" cy="480"/>
            </a:xfrm>
          </p:grpSpPr>
          <p:sp>
            <p:nvSpPr>
              <p:cNvPr id="43118" name="Rectangle 94">
                <a:extLst>
                  <a:ext uri="{FF2B5EF4-FFF2-40B4-BE49-F238E27FC236}">
                    <a16:creationId xmlns:a16="http://schemas.microsoft.com/office/drawing/2014/main" id="{D1B58761-1363-49AF-B15E-DBFD97D379D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15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/>
                <a:endParaRPr lang="en-US" altLang="en-US" sz="10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43119" name="Text Box 95">
                <a:extLst>
                  <a:ext uri="{FF2B5EF4-FFF2-40B4-BE49-F238E27FC236}">
                    <a16:creationId xmlns:a16="http://schemas.microsoft.com/office/drawing/2014/main" id="{FD4964BE-3941-4053-BA09-B0A434B0CCAD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855" y="628"/>
                <a:ext cx="523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0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MEM</a:t>
                </a:r>
              </a:p>
            </p:txBody>
          </p:sp>
        </p:grpSp>
        <p:sp>
          <p:nvSpPr>
            <p:cNvPr id="43102" name="Freeform 96">
              <a:extLst>
                <a:ext uri="{FF2B5EF4-FFF2-40B4-BE49-F238E27FC236}">
                  <a16:creationId xmlns:a16="http://schemas.microsoft.com/office/drawing/2014/main" id="{368FF60B-8416-46A9-9FB6-D7A20774AC9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06" y="2717"/>
              <a:ext cx="425" cy="185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0 h 384"/>
                <a:gd name="T4" fmla="*/ 1 w 816"/>
                <a:gd name="T5" fmla="*/ 0 h 384"/>
                <a:gd name="T6" fmla="*/ 1 w 816"/>
                <a:gd name="T7" fmla="*/ 0 h 384"/>
                <a:gd name="T8" fmla="*/ 1 w 816"/>
                <a:gd name="T9" fmla="*/ 0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84"/>
                <a:gd name="T17" fmla="*/ 816 w 816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03" name="Line 97">
              <a:extLst>
                <a:ext uri="{FF2B5EF4-FFF2-40B4-BE49-F238E27FC236}">
                  <a16:creationId xmlns:a16="http://schemas.microsoft.com/office/drawing/2014/main" id="{A66DDF70-299A-4FA5-94F5-A4E4103816F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15" y="2787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04" name="Line 98">
              <a:extLst>
                <a:ext uri="{FF2B5EF4-FFF2-40B4-BE49-F238E27FC236}">
                  <a16:creationId xmlns:a16="http://schemas.microsoft.com/office/drawing/2014/main" id="{9417F5B8-9CB6-4107-A526-3AB9A1EDC00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377" y="2647"/>
              <a:ext cx="3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105" name="Group 99">
              <a:extLst>
                <a:ext uri="{FF2B5EF4-FFF2-40B4-BE49-F238E27FC236}">
                  <a16:creationId xmlns:a16="http://schemas.microsoft.com/office/drawing/2014/main" id="{3AD5653B-A95D-4A0E-AE77-86CDFE6C9BE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112" y="2601"/>
              <a:ext cx="327" cy="232"/>
              <a:chOff x="1125" y="576"/>
              <a:chExt cx="552" cy="480"/>
            </a:xfrm>
          </p:grpSpPr>
          <p:sp>
            <p:nvSpPr>
              <p:cNvPr id="43116" name="Rectangle 100">
                <a:extLst>
                  <a:ext uri="{FF2B5EF4-FFF2-40B4-BE49-F238E27FC236}">
                    <a16:creationId xmlns:a16="http://schemas.microsoft.com/office/drawing/2014/main" id="{B7FA543D-7E39-45B0-B6E6-F66F366B7C4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/>
                <a:endParaRPr lang="en-US" altLang="en-US" sz="10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43117" name="Text Box 101">
                <a:extLst>
                  <a:ext uri="{FF2B5EF4-FFF2-40B4-BE49-F238E27FC236}">
                    <a16:creationId xmlns:a16="http://schemas.microsoft.com/office/drawing/2014/main" id="{704FB928-79AD-4C54-984C-50681FB0FDE3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125" y="628"/>
                <a:ext cx="523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0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MEM</a:t>
                </a:r>
              </a:p>
            </p:txBody>
          </p:sp>
        </p:grpSp>
        <p:grpSp>
          <p:nvGrpSpPr>
            <p:cNvPr id="43106" name="Group 102">
              <a:extLst>
                <a:ext uri="{FF2B5EF4-FFF2-40B4-BE49-F238E27FC236}">
                  <a16:creationId xmlns:a16="http://schemas.microsoft.com/office/drawing/2014/main" id="{9FE57582-FD29-4798-8821-9B6D63C2E3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9" y="2496"/>
              <a:ext cx="1660" cy="441"/>
              <a:chOff x="2112" y="528"/>
              <a:chExt cx="2088" cy="681"/>
            </a:xfrm>
          </p:grpSpPr>
          <p:sp>
            <p:nvSpPr>
              <p:cNvPr id="43112" name="Rectangle 103">
                <a:extLst>
                  <a:ext uri="{FF2B5EF4-FFF2-40B4-BE49-F238E27FC236}">
                    <a16:creationId xmlns:a16="http://schemas.microsoft.com/office/drawing/2014/main" id="{74762610-D410-4C5E-A09F-3FBC57BA089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43113" name="Rectangle 104">
                <a:extLst>
                  <a:ext uri="{FF2B5EF4-FFF2-40B4-BE49-F238E27FC236}">
                    <a16:creationId xmlns:a16="http://schemas.microsoft.com/office/drawing/2014/main" id="{186A490F-B398-4650-A9CB-93C7C4D1C6A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43114" name="Rectangle 105">
                <a:extLst>
                  <a:ext uri="{FF2B5EF4-FFF2-40B4-BE49-F238E27FC236}">
                    <a16:creationId xmlns:a16="http://schemas.microsoft.com/office/drawing/2014/main" id="{074D9377-B3A0-4D3A-8EFE-9BC4E80944C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43115" name="Rectangle 106">
                <a:extLst>
                  <a:ext uri="{FF2B5EF4-FFF2-40B4-BE49-F238E27FC236}">
                    <a16:creationId xmlns:a16="http://schemas.microsoft.com/office/drawing/2014/main" id="{5F6DB1D9-D9AE-4CFB-B236-7DE6CD62647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43107" name="Group 107">
              <a:extLst>
                <a:ext uri="{FF2B5EF4-FFF2-40B4-BE49-F238E27FC236}">
                  <a16:creationId xmlns:a16="http://schemas.microsoft.com/office/drawing/2014/main" id="{7B5979DC-BFDC-4B4A-A68F-ECEA5FDADB9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flipH="1">
              <a:off x="4271" y="2592"/>
              <a:ext cx="285" cy="233"/>
              <a:chOff x="1374" y="528"/>
              <a:chExt cx="480" cy="432"/>
            </a:xfrm>
          </p:grpSpPr>
          <p:grpSp>
            <p:nvGrpSpPr>
              <p:cNvPr id="43108" name="Group 108">
                <a:extLst>
                  <a:ext uri="{FF2B5EF4-FFF2-40B4-BE49-F238E27FC236}">
                    <a16:creationId xmlns:a16="http://schemas.microsoft.com/office/drawing/2014/main" id="{DEA6A1EB-993E-4F93-A1C2-6CD7784242F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43110" name="Rectangle 109">
                  <a:extLst>
                    <a:ext uri="{FF2B5EF4-FFF2-40B4-BE49-F238E27FC236}">
                      <a16:creationId xmlns:a16="http://schemas.microsoft.com/office/drawing/2014/main" id="{0AD74966-7FC8-464C-AD12-8687E0562AC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  <p:sp>
              <p:nvSpPr>
                <p:cNvPr id="43111" name="Rectangle 110">
                  <a:extLst>
                    <a:ext uri="{FF2B5EF4-FFF2-40B4-BE49-F238E27FC236}">
                      <a16:creationId xmlns:a16="http://schemas.microsoft.com/office/drawing/2014/main" id="{C07439D3-D1FD-4DF5-8E22-B95EA098218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000" b="1">
                    <a:solidFill>
                      <a:schemeClr val="tx1"/>
                    </a:solidFill>
                    <a:latin typeface="Comic Sans MS" panose="030F0702030302020204" pitchFamily="66" charset="0"/>
                  </a:endParaRPr>
                </a:p>
              </p:txBody>
            </p:sp>
          </p:grpSp>
          <p:sp>
            <p:nvSpPr>
              <p:cNvPr id="43109" name="Text Box 111">
                <a:extLst>
                  <a:ext uri="{FF2B5EF4-FFF2-40B4-BE49-F238E27FC236}">
                    <a16:creationId xmlns:a16="http://schemas.microsoft.com/office/drawing/2014/main" id="{8A1B0F9A-B081-481F-BE30-CF1D679FF0EF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396" y="574"/>
                <a:ext cx="428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0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Reg</a:t>
                </a:r>
              </a:p>
            </p:txBody>
          </p:sp>
        </p:grpSp>
      </p:grpSp>
      <p:sp>
        <p:nvSpPr>
          <p:cNvPr id="43036" name="Text Box 112">
            <a:extLst>
              <a:ext uri="{FF2B5EF4-FFF2-40B4-BE49-F238E27FC236}">
                <a16:creationId xmlns:a16="http://schemas.microsoft.com/office/drawing/2014/main" id="{954BC769-2BA0-4ABA-AE2C-323454166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0" y="1625600"/>
            <a:ext cx="908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tx1"/>
                </a:solidFill>
                <a:latin typeface="Comic Sans MS" panose="030F0702030302020204" pitchFamily="66" charset="0"/>
              </a:rPr>
              <a:t>Cycle 1</a:t>
            </a:r>
            <a:endParaRPr lang="en-US" altLang="en-US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3037" name="Text Box 113">
            <a:extLst>
              <a:ext uri="{FF2B5EF4-FFF2-40B4-BE49-F238E27FC236}">
                <a16:creationId xmlns:a16="http://schemas.microsoft.com/office/drawing/2014/main" id="{0D2A1FA2-5FE0-4E72-81C1-A8DF0A921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8225" y="1625600"/>
            <a:ext cx="908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tx1"/>
                </a:solidFill>
                <a:latin typeface="Comic Sans MS" panose="030F0702030302020204" pitchFamily="66" charset="0"/>
              </a:rPr>
              <a:t>Cycle 2</a:t>
            </a:r>
            <a:endParaRPr lang="en-US" altLang="en-US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3038" name="Text Box 114">
            <a:extLst>
              <a:ext uri="{FF2B5EF4-FFF2-40B4-BE49-F238E27FC236}">
                <a16:creationId xmlns:a16="http://schemas.microsoft.com/office/drawing/2014/main" id="{22361585-34D9-4B2E-A019-9C7812F51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1625600"/>
            <a:ext cx="908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tx1"/>
                </a:solidFill>
                <a:latin typeface="Comic Sans MS" panose="030F0702030302020204" pitchFamily="66" charset="0"/>
              </a:rPr>
              <a:t>Cycle 3</a:t>
            </a:r>
            <a:endParaRPr lang="en-US" altLang="en-US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3039" name="Text Box 115">
            <a:extLst>
              <a:ext uri="{FF2B5EF4-FFF2-40B4-BE49-F238E27FC236}">
                <a16:creationId xmlns:a16="http://schemas.microsoft.com/office/drawing/2014/main" id="{292BBC3E-FB41-45E8-83DE-48B6F5DE8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1625600"/>
            <a:ext cx="908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tx1"/>
                </a:solidFill>
                <a:latin typeface="Comic Sans MS" panose="030F0702030302020204" pitchFamily="66" charset="0"/>
              </a:rPr>
              <a:t>Cycle 4</a:t>
            </a:r>
            <a:endParaRPr lang="en-US" altLang="en-US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3040" name="Text Box 116">
            <a:extLst>
              <a:ext uri="{FF2B5EF4-FFF2-40B4-BE49-F238E27FC236}">
                <a16:creationId xmlns:a16="http://schemas.microsoft.com/office/drawing/2014/main" id="{2A8835DC-5884-4341-96F1-51A70BB28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6275" y="1625600"/>
            <a:ext cx="908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tx1"/>
                </a:solidFill>
                <a:latin typeface="Comic Sans MS" panose="030F0702030302020204" pitchFamily="66" charset="0"/>
              </a:rPr>
              <a:t>Cycle 6</a:t>
            </a:r>
            <a:endParaRPr lang="en-US" altLang="en-US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3041" name="Text Box 117">
            <a:extLst>
              <a:ext uri="{FF2B5EF4-FFF2-40B4-BE49-F238E27FC236}">
                <a16:creationId xmlns:a16="http://schemas.microsoft.com/office/drawing/2014/main" id="{AE4516E9-86CB-4DDE-9205-010FB64FB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4475" y="1625600"/>
            <a:ext cx="908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tx1"/>
                </a:solidFill>
                <a:latin typeface="Comic Sans MS" panose="030F0702030302020204" pitchFamily="66" charset="0"/>
              </a:rPr>
              <a:t>Cycle 7</a:t>
            </a:r>
            <a:endParaRPr lang="en-US" altLang="en-US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3042" name="Text Box 118">
            <a:extLst>
              <a:ext uri="{FF2B5EF4-FFF2-40B4-BE49-F238E27FC236}">
                <a16:creationId xmlns:a16="http://schemas.microsoft.com/office/drawing/2014/main" id="{E5738560-38A2-456F-B1DB-B83C0CFDB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75" y="1625600"/>
            <a:ext cx="908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tx1"/>
                </a:solidFill>
                <a:latin typeface="Comic Sans MS" panose="030F0702030302020204" pitchFamily="66" charset="0"/>
              </a:rPr>
              <a:t>Cycle 5</a:t>
            </a:r>
            <a:endParaRPr lang="en-US" altLang="en-US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43043" name="Group 119">
            <a:extLst>
              <a:ext uri="{FF2B5EF4-FFF2-40B4-BE49-F238E27FC236}">
                <a16:creationId xmlns:a16="http://schemas.microsoft.com/office/drawing/2014/main" id="{B4F17E57-7113-40B0-A835-5565DAFFCDAD}"/>
              </a:ext>
            </a:extLst>
          </p:cNvPr>
          <p:cNvGrpSpPr>
            <a:grpSpLocks/>
          </p:cNvGrpSpPr>
          <p:nvPr/>
        </p:nvGrpSpPr>
        <p:grpSpPr bwMode="auto">
          <a:xfrm>
            <a:off x="5043488" y="5122863"/>
            <a:ext cx="3876675" cy="700087"/>
            <a:chOff x="1964" y="1200"/>
            <a:chExt cx="1908" cy="441"/>
          </a:xfrm>
        </p:grpSpPr>
        <p:grpSp>
          <p:nvGrpSpPr>
            <p:cNvPr id="43062" name="Group 120">
              <a:extLst>
                <a:ext uri="{FF2B5EF4-FFF2-40B4-BE49-F238E27FC236}">
                  <a16:creationId xmlns:a16="http://schemas.microsoft.com/office/drawing/2014/main" id="{BEFBE273-A273-4853-A374-5720FD1EF14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429" y="1304"/>
              <a:ext cx="221" cy="233"/>
              <a:chOff x="1374" y="528"/>
              <a:chExt cx="480" cy="432"/>
            </a:xfrm>
          </p:grpSpPr>
          <p:grpSp>
            <p:nvGrpSpPr>
              <p:cNvPr id="43091" name="Group 121">
                <a:extLst>
                  <a:ext uri="{FF2B5EF4-FFF2-40B4-BE49-F238E27FC236}">
                    <a16:creationId xmlns:a16="http://schemas.microsoft.com/office/drawing/2014/main" id="{FF653547-6A34-4ECD-B3D3-512E0620EE3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43093" name="Rectangle 122">
                  <a:extLst>
                    <a:ext uri="{FF2B5EF4-FFF2-40B4-BE49-F238E27FC236}">
                      <a16:creationId xmlns:a16="http://schemas.microsoft.com/office/drawing/2014/main" id="{C6B0B125-B078-4F62-9171-B1A74A1B015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  <p:sp>
              <p:nvSpPr>
                <p:cNvPr id="43094" name="Rectangle 123">
                  <a:extLst>
                    <a:ext uri="{FF2B5EF4-FFF2-40B4-BE49-F238E27FC236}">
                      <a16:creationId xmlns:a16="http://schemas.microsoft.com/office/drawing/2014/main" id="{B84B77BB-7AFD-4215-94CD-EB7ACE66C22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000" b="1">
                    <a:solidFill>
                      <a:schemeClr val="tx1"/>
                    </a:solidFill>
                    <a:latin typeface="Comic Sans MS" panose="030F0702030302020204" pitchFamily="66" charset="0"/>
                  </a:endParaRPr>
                </a:p>
              </p:txBody>
            </p:sp>
          </p:grpSp>
          <p:sp>
            <p:nvSpPr>
              <p:cNvPr id="43092" name="Text Box 124">
                <a:extLst>
                  <a:ext uri="{FF2B5EF4-FFF2-40B4-BE49-F238E27FC236}">
                    <a16:creationId xmlns:a16="http://schemas.microsoft.com/office/drawing/2014/main" id="{8DF19233-C150-4668-8D89-ECBFC0CECACA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400" y="574"/>
                <a:ext cx="432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0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Reg</a:t>
                </a:r>
              </a:p>
            </p:txBody>
          </p:sp>
        </p:grpSp>
        <p:sp>
          <p:nvSpPr>
            <p:cNvPr id="43063" name="Line 125">
              <a:extLst>
                <a:ext uri="{FF2B5EF4-FFF2-40B4-BE49-F238E27FC236}">
                  <a16:creationId xmlns:a16="http://schemas.microsoft.com/office/drawing/2014/main" id="{AB9E5F13-5AE1-4CB3-B77E-7C4EDF140C2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51" y="1351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4" name="Line 126">
              <a:extLst>
                <a:ext uri="{FF2B5EF4-FFF2-40B4-BE49-F238E27FC236}">
                  <a16:creationId xmlns:a16="http://schemas.microsoft.com/office/drawing/2014/main" id="{5D56DF1F-F8A4-4594-A40F-7CEE532F6A9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51" y="1490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065" name="Group 127">
              <a:extLst>
                <a:ext uri="{FF2B5EF4-FFF2-40B4-BE49-F238E27FC236}">
                  <a16:creationId xmlns:a16="http://schemas.microsoft.com/office/drawing/2014/main" id="{E51C98B2-D332-4315-828C-8920A344A24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51" y="1235"/>
              <a:ext cx="199" cy="371"/>
              <a:chOff x="2991" y="411"/>
              <a:chExt cx="359" cy="768"/>
            </a:xfrm>
          </p:grpSpPr>
          <p:sp>
            <p:nvSpPr>
              <p:cNvPr id="43087" name="AutoShape 128">
                <a:extLst>
                  <a:ext uri="{FF2B5EF4-FFF2-40B4-BE49-F238E27FC236}">
                    <a16:creationId xmlns:a16="http://schemas.microsoft.com/office/drawing/2014/main" id="{3FBFFE6C-7CDB-44A4-84BB-A7DA64018F3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-5400000">
                <a:off x="2798" y="626"/>
                <a:ext cx="768" cy="33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87 h 21600"/>
                  <a:gd name="T14" fmla="*/ 17100 w 21600"/>
                  <a:gd name="T15" fmla="*/ 171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3088" name="AutoShape 129">
                <a:extLst>
                  <a:ext uri="{FF2B5EF4-FFF2-40B4-BE49-F238E27FC236}">
                    <a16:creationId xmlns:a16="http://schemas.microsoft.com/office/drawing/2014/main" id="{E2A1BBE6-538B-4882-838E-5D1BD5B277B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2957" y="705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43089" name="Freeform 130">
                <a:extLst>
                  <a:ext uri="{FF2B5EF4-FFF2-40B4-BE49-F238E27FC236}">
                    <a16:creationId xmlns:a16="http://schemas.microsoft.com/office/drawing/2014/main" id="{CD2473FC-43CE-4D10-9BAA-3E42F5651DF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2974" y="725"/>
                <a:ext cx="218" cy="139"/>
              </a:xfrm>
              <a:custGeom>
                <a:avLst/>
                <a:gdLst>
                  <a:gd name="T0" fmla="*/ 0 w 384"/>
                  <a:gd name="T1" fmla="*/ 0 h 288"/>
                  <a:gd name="T2" fmla="*/ 1 w 384"/>
                  <a:gd name="T3" fmla="*/ 0 h 288"/>
                  <a:gd name="T4" fmla="*/ 1 w 384"/>
                  <a:gd name="T5" fmla="*/ 0 h 28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288"/>
                  <a:gd name="T11" fmla="*/ 384 w 384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90" name="Text Box 131">
                <a:extLst>
                  <a:ext uri="{FF2B5EF4-FFF2-40B4-BE49-F238E27FC236}">
                    <a16:creationId xmlns:a16="http://schemas.microsoft.com/office/drawing/2014/main" id="{03EBA0A2-5E7C-450E-A44F-56631BF6D8B2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2941" y="641"/>
                <a:ext cx="575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0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ALU</a:t>
                </a:r>
              </a:p>
            </p:txBody>
          </p:sp>
        </p:grpSp>
        <p:sp>
          <p:nvSpPr>
            <p:cNvPr id="43066" name="Line 132">
              <a:extLst>
                <a:ext uri="{FF2B5EF4-FFF2-40B4-BE49-F238E27FC236}">
                  <a16:creationId xmlns:a16="http://schemas.microsoft.com/office/drawing/2014/main" id="{957CCF54-0227-4E04-95FF-C9B7691247D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52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7" name="Line 133">
              <a:extLst>
                <a:ext uri="{FF2B5EF4-FFF2-40B4-BE49-F238E27FC236}">
                  <a16:creationId xmlns:a16="http://schemas.microsoft.com/office/drawing/2014/main" id="{006FC9FF-1AB2-40E2-A285-84A5F711147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75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068" name="Group 134">
              <a:extLst>
                <a:ext uri="{FF2B5EF4-FFF2-40B4-BE49-F238E27FC236}">
                  <a16:creationId xmlns:a16="http://schemas.microsoft.com/office/drawing/2014/main" id="{8AB9741F-59A4-440E-ACBC-130716C7606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10" y="1305"/>
              <a:ext cx="250" cy="232"/>
              <a:chOff x="3855" y="576"/>
              <a:chExt cx="540" cy="480"/>
            </a:xfrm>
          </p:grpSpPr>
          <p:sp>
            <p:nvSpPr>
              <p:cNvPr id="43085" name="Rectangle 135">
                <a:extLst>
                  <a:ext uri="{FF2B5EF4-FFF2-40B4-BE49-F238E27FC236}">
                    <a16:creationId xmlns:a16="http://schemas.microsoft.com/office/drawing/2014/main" id="{39DB0337-E056-4E0C-A5ED-DFE473BA6B0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15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/>
                <a:endParaRPr lang="en-US" altLang="en-US" sz="10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43086" name="Text Box 136">
                <a:extLst>
                  <a:ext uri="{FF2B5EF4-FFF2-40B4-BE49-F238E27FC236}">
                    <a16:creationId xmlns:a16="http://schemas.microsoft.com/office/drawing/2014/main" id="{A8D9B4D8-5889-4676-8B14-D40A7634B002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855" y="628"/>
                <a:ext cx="52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0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MEM</a:t>
                </a:r>
              </a:p>
            </p:txBody>
          </p:sp>
        </p:grpSp>
        <p:sp>
          <p:nvSpPr>
            <p:cNvPr id="43069" name="Freeform 137">
              <a:extLst>
                <a:ext uri="{FF2B5EF4-FFF2-40B4-BE49-F238E27FC236}">
                  <a16:creationId xmlns:a16="http://schemas.microsoft.com/office/drawing/2014/main" id="{788B5E38-20DD-4340-ACE6-96283F9C70A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08" y="1421"/>
              <a:ext cx="332" cy="185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0 h 384"/>
                <a:gd name="T4" fmla="*/ 0 w 816"/>
                <a:gd name="T5" fmla="*/ 0 h 384"/>
                <a:gd name="T6" fmla="*/ 0 w 816"/>
                <a:gd name="T7" fmla="*/ 0 h 384"/>
                <a:gd name="T8" fmla="*/ 0 w 816"/>
                <a:gd name="T9" fmla="*/ 0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84"/>
                <a:gd name="T17" fmla="*/ 816 w 816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0" name="Line 138">
              <a:extLst>
                <a:ext uri="{FF2B5EF4-FFF2-40B4-BE49-F238E27FC236}">
                  <a16:creationId xmlns:a16="http://schemas.microsoft.com/office/drawing/2014/main" id="{B4957BEF-4D40-4858-827F-1C1F1906FB5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99" y="1491"/>
              <a:ext cx="2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1" name="Line 139">
              <a:extLst>
                <a:ext uri="{FF2B5EF4-FFF2-40B4-BE49-F238E27FC236}">
                  <a16:creationId xmlns:a16="http://schemas.microsoft.com/office/drawing/2014/main" id="{318E4CB2-0A18-44F6-8C5B-1D48492BCB2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69" y="1351"/>
              <a:ext cx="2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072" name="Group 140">
              <a:extLst>
                <a:ext uri="{FF2B5EF4-FFF2-40B4-BE49-F238E27FC236}">
                  <a16:creationId xmlns:a16="http://schemas.microsoft.com/office/drawing/2014/main" id="{6B685BEC-172C-4299-A61B-F1DD9FF0C9E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64" y="1305"/>
              <a:ext cx="256" cy="232"/>
              <a:chOff x="1125" y="576"/>
              <a:chExt cx="552" cy="480"/>
            </a:xfrm>
          </p:grpSpPr>
          <p:sp>
            <p:nvSpPr>
              <p:cNvPr id="43083" name="Rectangle 141">
                <a:extLst>
                  <a:ext uri="{FF2B5EF4-FFF2-40B4-BE49-F238E27FC236}">
                    <a16:creationId xmlns:a16="http://schemas.microsoft.com/office/drawing/2014/main" id="{C500711A-C1CF-4084-B260-BAAB3B96628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/>
                <a:endParaRPr lang="en-US" altLang="en-US" sz="1000" b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43084" name="Text Box 142">
                <a:extLst>
                  <a:ext uri="{FF2B5EF4-FFF2-40B4-BE49-F238E27FC236}">
                    <a16:creationId xmlns:a16="http://schemas.microsoft.com/office/drawing/2014/main" id="{5F932BEB-FB71-43FA-82CC-43E76E629DAC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125" y="628"/>
                <a:ext cx="523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0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MEM</a:t>
                </a:r>
              </a:p>
            </p:txBody>
          </p:sp>
        </p:grpSp>
        <p:grpSp>
          <p:nvGrpSpPr>
            <p:cNvPr id="43073" name="Group 143">
              <a:extLst>
                <a:ext uri="{FF2B5EF4-FFF2-40B4-BE49-F238E27FC236}">
                  <a16:creationId xmlns:a16="http://schemas.microsoft.com/office/drawing/2014/main" id="{6B390F9E-E13D-4186-959C-7E8889A3AB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8" y="1200"/>
              <a:ext cx="1297" cy="441"/>
              <a:chOff x="2112" y="528"/>
              <a:chExt cx="2088" cy="681"/>
            </a:xfrm>
          </p:grpSpPr>
          <p:sp>
            <p:nvSpPr>
              <p:cNvPr id="43079" name="Rectangle 144">
                <a:extLst>
                  <a:ext uri="{FF2B5EF4-FFF2-40B4-BE49-F238E27FC236}">
                    <a16:creationId xmlns:a16="http://schemas.microsoft.com/office/drawing/2014/main" id="{FF1F7F71-7C00-422A-B9A5-EC1E95F709A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43080" name="Rectangle 145">
                <a:extLst>
                  <a:ext uri="{FF2B5EF4-FFF2-40B4-BE49-F238E27FC236}">
                    <a16:creationId xmlns:a16="http://schemas.microsoft.com/office/drawing/2014/main" id="{132C05A0-6D64-472A-A994-7014FB11D59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43081" name="Rectangle 146">
                <a:extLst>
                  <a:ext uri="{FF2B5EF4-FFF2-40B4-BE49-F238E27FC236}">
                    <a16:creationId xmlns:a16="http://schemas.microsoft.com/office/drawing/2014/main" id="{F1D548A1-0893-48E8-93B9-C8A8DFA7433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43082" name="Rectangle 147">
                <a:extLst>
                  <a:ext uri="{FF2B5EF4-FFF2-40B4-BE49-F238E27FC236}">
                    <a16:creationId xmlns:a16="http://schemas.microsoft.com/office/drawing/2014/main" id="{60D5D6A2-D095-42D3-979B-EB5BDEF3758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43074" name="Group 148">
              <a:extLst>
                <a:ext uri="{FF2B5EF4-FFF2-40B4-BE49-F238E27FC236}">
                  <a16:creationId xmlns:a16="http://schemas.microsoft.com/office/drawing/2014/main" id="{8749F969-7FFA-40FC-8C3A-8B5ED606B8F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flipH="1">
              <a:off x="3649" y="1296"/>
              <a:ext cx="223" cy="233"/>
              <a:chOff x="1374" y="528"/>
              <a:chExt cx="480" cy="432"/>
            </a:xfrm>
          </p:grpSpPr>
          <p:grpSp>
            <p:nvGrpSpPr>
              <p:cNvPr id="43075" name="Group 149">
                <a:extLst>
                  <a:ext uri="{FF2B5EF4-FFF2-40B4-BE49-F238E27FC236}">
                    <a16:creationId xmlns:a16="http://schemas.microsoft.com/office/drawing/2014/main" id="{898DEA81-8B94-4DD8-B124-FD46F27A5C4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43077" name="Rectangle 150">
                  <a:extLst>
                    <a:ext uri="{FF2B5EF4-FFF2-40B4-BE49-F238E27FC236}">
                      <a16:creationId xmlns:a16="http://schemas.microsoft.com/office/drawing/2014/main" id="{AA01EF9E-5662-4373-AA6E-41D5B2FB8FD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  <p:sp>
              <p:nvSpPr>
                <p:cNvPr id="43078" name="Rectangle 151">
                  <a:extLst>
                    <a:ext uri="{FF2B5EF4-FFF2-40B4-BE49-F238E27FC236}">
                      <a16:creationId xmlns:a16="http://schemas.microsoft.com/office/drawing/2014/main" id="{CA8AA2D7-D994-49D7-95DE-3A4C644FE4E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000" b="1">
                    <a:solidFill>
                      <a:schemeClr val="tx1"/>
                    </a:solidFill>
                    <a:latin typeface="Comic Sans MS" panose="030F0702030302020204" pitchFamily="66" charset="0"/>
                  </a:endParaRPr>
                </a:p>
              </p:txBody>
            </p:sp>
          </p:grpSp>
          <p:sp>
            <p:nvSpPr>
              <p:cNvPr id="43076" name="Text Box 152">
                <a:extLst>
                  <a:ext uri="{FF2B5EF4-FFF2-40B4-BE49-F238E27FC236}">
                    <a16:creationId xmlns:a16="http://schemas.microsoft.com/office/drawing/2014/main" id="{FC7B02D1-B757-4F51-AB39-F3CD8350CC74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396" y="574"/>
                <a:ext cx="428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0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Reg</a:t>
                </a:r>
              </a:p>
            </p:txBody>
          </p:sp>
        </p:grpSp>
      </p:grpSp>
      <p:sp>
        <p:nvSpPr>
          <p:cNvPr id="43044" name="Line 153">
            <a:extLst>
              <a:ext uri="{FF2B5EF4-FFF2-40B4-BE49-F238E27FC236}">
                <a16:creationId xmlns:a16="http://schemas.microsoft.com/office/drawing/2014/main" id="{CA6576D0-BA1F-45A7-B7A2-8CC196AEE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600200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5" name="Line 154">
            <a:extLst>
              <a:ext uri="{FF2B5EF4-FFF2-40B4-BE49-F238E27FC236}">
                <a16:creationId xmlns:a16="http://schemas.microsoft.com/office/drawing/2014/main" id="{D32C2074-0341-44A5-B185-0364C48CC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600200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6" name="Line 155">
            <a:extLst>
              <a:ext uri="{FF2B5EF4-FFF2-40B4-BE49-F238E27FC236}">
                <a16:creationId xmlns:a16="http://schemas.microsoft.com/office/drawing/2014/main" id="{E6CDDCCE-ADAB-40B8-8CC5-D96CA4C4EE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600200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7" name="Line 156">
            <a:extLst>
              <a:ext uri="{FF2B5EF4-FFF2-40B4-BE49-F238E27FC236}">
                <a16:creationId xmlns:a16="http://schemas.microsoft.com/office/drawing/2014/main" id="{CF0BFFCF-FEB2-4B02-B1D7-30C7F682C6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600200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8" name="Line 157">
            <a:extLst>
              <a:ext uri="{FF2B5EF4-FFF2-40B4-BE49-F238E27FC236}">
                <a16:creationId xmlns:a16="http://schemas.microsoft.com/office/drawing/2014/main" id="{6011468B-650E-4140-B64C-BDDF926994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600200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9" name="Line 158">
            <a:extLst>
              <a:ext uri="{FF2B5EF4-FFF2-40B4-BE49-F238E27FC236}">
                <a16:creationId xmlns:a16="http://schemas.microsoft.com/office/drawing/2014/main" id="{22BA8BFD-B760-4B38-A407-AED960EBC7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0875" y="1600200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50" name="Line 159">
            <a:extLst>
              <a:ext uri="{FF2B5EF4-FFF2-40B4-BE49-F238E27FC236}">
                <a16:creationId xmlns:a16="http://schemas.microsoft.com/office/drawing/2014/main" id="{68997634-F243-46A8-9188-20FF91CF9C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1600200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51" name="Group 160">
            <a:extLst>
              <a:ext uri="{FF2B5EF4-FFF2-40B4-BE49-F238E27FC236}">
                <a16:creationId xmlns:a16="http://schemas.microsoft.com/office/drawing/2014/main" id="{0E92C15D-DD26-4EE6-AE44-B8AE2409A7E3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4343400"/>
            <a:ext cx="4343400" cy="700088"/>
            <a:chOff x="2544" y="2976"/>
            <a:chExt cx="2736" cy="441"/>
          </a:xfrm>
        </p:grpSpPr>
        <p:sp>
          <p:nvSpPr>
            <p:cNvPr id="43052" name="AutoShape 161">
              <a:extLst>
                <a:ext uri="{FF2B5EF4-FFF2-40B4-BE49-F238E27FC236}">
                  <a16:creationId xmlns:a16="http://schemas.microsoft.com/office/drawing/2014/main" id="{C6725CBE-C551-4AF3-9D1B-7D0BCB291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024"/>
              <a:ext cx="480" cy="384"/>
            </a:xfrm>
            <a:prstGeom prst="cloudCallout">
              <a:avLst>
                <a:gd name="adj1" fmla="val 21875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chemeClr val="tx1"/>
                  </a:solidFill>
                  <a:latin typeface="Comic Sans MS" panose="030F0702030302020204" pitchFamily="66" charset="0"/>
                </a:rPr>
                <a:t>Bubble</a:t>
              </a:r>
            </a:p>
          </p:txBody>
        </p:sp>
        <p:sp>
          <p:nvSpPr>
            <p:cNvPr id="43053" name="AutoShape 162">
              <a:extLst>
                <a:ext uri="{FF2B5EF4-FFF2-40B4-BE49-F238E27FC236}">
                  <a16:creationId xmlns:a16="http://schemas.microsoft.com/office/drawing/2014/main" id="{9A5D0941-7091-45E4-82D5-E91642952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024"/>
              <a:ext cx="528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chemeClr val="tx1"/>
                  </a:solidFill>
                  <a:latin typeface="Comic Sans MS" panose="030F0702030302020204" pitchFamily="66" charset="0"/>
                </a:rPr>
                <a:t>Bubble</a:t>
              </a:r>
            </a:p>
          </p:txBody>
        </p:sp>
        <p:sp>
          <p:nvSpPr>
            <p:cNvPr id="43054" name="AutoShape 163">
              <a:extLst>
                <a:ext uri="{FF2B5EF4-FFF2-40B4-BE49-F238E27FC236}">
                  <a16:creationId xmlns:a16="http://schemas.microsoft.com/office/drawing/2014/main" id="{79C79C57-4A16-4DDD-AECF-666BC38BA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024"/>
              <a:ext cx="528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chemeClr val="tx1"/>
                  </a:solidFill>
                  <a:latin typeface="Comic Sans MS" panose="030F0702030302020204" pitchFamily="66" charset="0"/>
                </a:rPr>
                <a:t>Bubble</a:t>
              </a:r>
            </a:p>
          </p:txBody>
        </p:sp>
        <p:sp>
          <p:nvSpPr>
            <p:cNvPr id="43055" name="AutoShape 164">
              <a:extLst>
                <a:ext uri="{FF2B5EF4-FFF2-40B4-BE49-F238E27FC236}">
                  <a16:creationId xmlns:a16="http://schemas.microsoft.com/office/drawing/2014/main" id="{41D98F07-7F5D-43ED-82B1-66D5D9963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024"/>
              <a:ext cx="528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chemeClr val="tx1"/>
                  </a:solidFill>
                  <a:latin typeface="Comic Sans MS" panose="030F0702030302020204" pitchFamily="66" charset="0"/>
                </a:rPr>
                <a:t>Bubble</a:t>
              </a:r>
            </a:p>
          </p:txBody>
        </p:sp>
        <p:sp>
          <p:nvSpPr>
            <p:cNvPr id="43056" name="AutoShape 165">
              <a:extLst>
                <a:ext uri="{FF2B5EF4-FFF2-40B4-BE49-F238E27FC236}">
                  <a16:creationId xmlns:a16="http://schemas.microsoft.com/office/drawing/2014/main" id="{848D3A80-2CD0-4BF6-9C41-8D0D98499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024"/>
              <a:ext cx="528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chemeClr val="tx1"/>
                  </a:solidFill>
                  <a:latin typeface="Comic Sans MS" panose="030F0702030302020204" pitchFamily="66" charset="0"/>
                </a:rPr>
                <a:t>Bubble</a:t>
              </a:r>
            </a:p>
          </p:txBody>
        </p:sp>
        <p:grpSp>
          <p:nvGrpSpPr>
            <p:cNvPr id="43057" name="Group 166">
              <a:extLst>
                <a:ext uri="{FF2B5EF4-FFF2-40B4-BE49-F238E27FC236}">
                  <a16:creationId xmlns:a16="http://schemas.microsoft.com/office/drawing/2014/main" id="{50F462C9-96D0-4D23-ADB9-028EC94458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1" y="2976"/>
              <a:ext cx="1660" cy="441"/>
              <a:chOff x="2112" y="528"/>
              <a:chExt cx="2088" cy="681"/>
            </a:xfrm>
          </p:grpSpPr>
          <p:sp>
            <p:nvSpPr>
              <p:cNvPr id="43058" name="Rectangle 167">
                <a:extLst>
                  <a:ext uri="{FF2B5EF4-FFF2-40B4-BE49-F238E27FC236}">
                    <a16:creationId xmlns:a16="http://schemas.microsoft.com/office/drawing/2014/main" id="{FC5AAC8D-58C7-4AC4-9B69-DBB51AC16BF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43059" name="Rectangle 168">
                <a:extLst>
                  <a:ext uri="{FF2B5EF4-FFF2-40B4-BE49-F238E27FC236}">
                    <a16:creationId xmlns:a16="http://schemas.microsoft.com/office/drawing/2014/main" id="{693585D5-34B6-4000-92DB-D58F83CB608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43060" name="Rectangle 169">
                <a:extLst>
                  <a:ext uri="{FF2B5EF4-FFF2-40B4-BE49-F238E27FC236}">
                    <a16:creationId xmlns:a16="http://schemas.microsoft.com/office/drawing/2014/main" id="{278F3587-EEB8-4992-9FF9-F30FABF5FB7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43061" name="Rectangle 170">
                <a:extLst>
                  <a:ext uri="{FF2B5EF4-FFF2-40B4-BE49-F238E27FC236}">
                    <a16:creationId xmlns:a16="http://schemas.microsoft.com/office/drawing/2014/main" id="{BDFB0F88-3A41-4060-9687-EC1665687B0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</p:grpSp>
      </p:grp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>
            <a:extLst>
              <a:ext uri="{FF2B5EF4-FFF2-40B4-BE49-F238E27FC236}">
                <a16:creationId xmlns:a16="http://schemas.microsoft.com/office/drawing/2014/main" id="{AFA58A34-F726-466A-9D05-5E74C542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fld id="{4258E9F7-72E9-4D28-8B82-E29C0ABAC5A6}" type="slidenum">
              <a:rPr lang="zh-TW" altLang="en-US" sz="1400" smtClean="0">
                <a:solidFill>
                  <a:schemeClr val="accent2"/>
                </a:solidFill>
                <a:ea typeface="PMingLiU" panose="02020500000000000000" pitchFamily="18" charset="-120"/>
              </a:rPr>
              <a:pPr/>
              <a:t>28</a:t>
            </a:fld>
            <a:endParaRPr lang="en-US" altLang="zh-TW" sz="1400">
              <a:solidFill>
                <a:schemeClr val="accent2"/>
              </a:solidFill>
              <a:ea typeface="PMingLiU" panose="02020500000000000000" pitchFamily="18" charset="-12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3D193962-4D33-4A22-A0E5-2E9EF559DB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696200" cy="762000"/>
          </a:xfrm>
        </p:spPr>
        <p:txBody>
          <a:bodyPr/>
          <a:lstStyle/>
          <a:p>
            <a:r>
              <a:rPr lang="en-US" altLang="zh-TW">
                <a:solidFill>
                  <a:srgbClr val="FF3300"/>
                </a:solidFill>
                <a:ea typeface="PMingLiU" panose="02020500000000000000" pitchFamily="18" charset="-120"/>
              </a:rPr>
              <a:t>Data Hazards</a:t>
            </a:r>
          </a:p>
        </p:txBody>
      </p:sp>
      <p:sp>
        <p:nvSpPr>
          <p:cNvPr id="45060" name="Rectangle 5">
            <a:extLst>
              <a:ext uri="{FF2B5EF4-FFF2-40B4-BE49-F238E27FC236}">
                <a16:creationId xmlns:a16="http://schemas.microsoft.com/office/drawing/2014/main" id="{729BF85F-132D-4E61-8A51-80A0B90844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153400" cy="4495800"/>
          </a:xfrm>
          <a:noFill/>
        </p:spPr>
        <p:txBody>
          <a:bodyPr/>
          <a:lstStyle/>
          <a:p>
            <a:pPr marL="288925" indent="-288925" algn="just">
              <a:lnSpc>
                <a:spcPct val="80000"/>
              </a:lnSpc>
            </a:pPr>
            <a:r>
              <a:rPr lang="en-US" altLang="zh-TW" sz="2000">
                <a:ea typeface="PMingLiU" panose="02020500000000000000" pitchFamily="18" charset="-120"/>
              </a:rPr>
              <a:t>Data hazards occur when the pipeline changes the order of read/write accesses to operands (registers) so that the order differs from the order seen by sequentially executing instructions on an unpipelined processor.</a:t>
            </a:r>
          </a:p>
          <a:p>
            <a:pPr marL="288925" indent="-288925" algn="just">
              <a:lnSpc>
                <a:spcPct val="80000"/>
              </a:lnSpc>
              <a:buFontTx/>
              <a:buNone/>
            </a:pPr>
            <a:endParaRPr lang="en-US" altLang="zh-TW" sz="2000">
              <a:ea typeface="PMingLiU" panose="02020500000000000000" pitchFamily="18" charset="-120"/>
            </a:endParaRPr>
          </a:p>
          <a:p>
            <a:pPr marL="288925" indent="-288925" algn="just">
              <a:lnSpc>
                <a:spcPct val="80000"/>
              </a:lnSpc>
            </a:pPr>
            <a:r>
              <a:rPr lang="en-US" altLang="zh-TW" sz="2000">
                <a:ea typeface="PMingLiU" panose="02020500000000000000" pitchFamily="18" charset="-120"/>
              </a:rPr>
              <a:t>Where there’s real trouble is when we have:</a:t>
            </a:r>
          </a:p>
          <a:p>
            <a:pPr marL="288925" indent="-288925" algn="just">
              <a:lnSpc>
                <a:spcPct val="80000"/>
              </a:lnSpc>
              <a:buFontTx/>
              <a:buNone/>
            </a:pPr>
            <a:endParaRPr lang="en-US" altLang="zh-TW" sz="2000">
              <a:ea typeface="PMingLiU" panose="02020500000000000000" pitchFamily="18" charset="-120"/>
            </a:endParaRPr>
          </a:p>
          <a:p>
            <a:pPr marL="708025" lvl="1" algn="just">
              <a:lnSpc>
                <a:spcPct val="80000"/>
              </a:lnSpc>
              <a:buFontTx/>
              <a:buNone/>
            </a:pPr>
            <a:r>
              <a:rPr lang="en-US" altLang="zh-TW" sz="2000" b="1">
                <a:ea typeface="PMingLiU" panose="02020500000000000000" pitchFamily="18" charset="-120"/>
              </a:rPr>
              <a:t>instruction A</a:t>
            </a:r>
          </a:p>
          <a:p>
            <a:pPr marL="708025" lvl="1" algn="just">
              <a:lnSpc>
                <a:spcPct val="80000"/>
              </a:lnSpc>
              <a:buFontTx/>
              <a:buNone/>
            </a:pPr>
            <a:r>
              <a:rPr lang="en-US" altLang="zh-TW" sz="2000" b="1">
                <a:ea typeface="PMingLiU" panose="02020500000000000000" pitchFamily="18" charset="-120"/>
              </a:rPr>
              <a:t>instruction B,</a:t>
            </a:r>
          </a:p>
          <a:p>
            <a:pPr marL="288925" indent="-288925" algn="just">
              <a:lnSpc>
                <a:spcPct val="80000"/>
              </a:lnSpc>
              <a:buFontTx/>
              <a:buNone/>
            </a:pPr>
            <a:endParaRPr lang="en-US" altLang="zh-TW" sz="2000">
              <a:ea typeface="PMingLiU" panose="02020500000000000000" pitchFamily="18" charset="-120"/>
            </a:endParaRPr>
          </a:p>
          <a:p>
            <a:pPr marL="288925" indent="-288925" algn="just">
              <a:lnSpc>
                <a:spcPct val="80000"/>
              </a:lnSpc>
              <a:buFontTx/>
              <a:buNone/>
            </a:pPr>
            <a:r>
              <a:rPr lang="en-US" altLang="zh-TW" sz="2000">
                <a:ea typeface="PMingLiU" panose="02020500000000000000" pitchFamily="18" charset="-120"/>
              </a:rPr>
              <a:t>	and B manipulates (reads or writes) data before A does.  This violates the order of the instructions, since the architecture implies that A completes entirely before B is executed</a:t>
            </a:r>
            <a:r>
              <a:rPr lang="en-US" altLang="zh-TW" sz="2200">
                <a:ea typeface="PMingLiU" panose="02020500000000000000" pitchFamily="18" charset="-120"/>
              </a:rPr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811F11F2-3E8E-42B9-9227-3A75DD702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</a:t>
            </a:r>
            <a:endParaRPr lang="en-IN" altLang="en-US"/>
          </a:p>
        </p:txBody>
      </p:sp>
      <p:pic>
        <p:nvPicPr>
          <p:cNvPr id="46083" name="Picture 2">
            <a:extLst>
              <a:ext uri="{FF2B5EF4-FFF2-40B4-BE49-F238E27FC236}">
                <a16:creationId xmlns:a16="http://schemas.microsoft.com/office/drawing/2014/main" id="{B2981059-3604-4EC3-8F3E-EE032F32B6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447800"/>
            <a:ext cx="5562600" cy="4181475"/>
          </a:xfr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006AEA2-1490-4FD6-9336-73588C176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>
                <a:ea typeface="PMingLiU" panose="02020500000000000000" pitchFamily="18" charset="-120"/>
              </a:rPr>
              <a:t>Pipelining: Its Natural!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5AB0EE0-842D-4F66-9364-E4E0FD8664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TW">
                <a:ea typeface="PMingLiU" panose="02020500000000000000" pitchFamily="18" charset="-120"/>
              </a:rPr>
              <a:t>Laundry Example</a:t>
            </a:r>
          </a:p>
          <a:p>
            <a:pPr>
              <a:spcBef>
                <a:spcPct val="0"/>
              </a:spcBef>
            </a:pPr>
            <a:r>
              <a:rPr lang="en-US" altLang="zh-TW">
                <a:ea typeface="PMingLiU" panose="02020500000000000000" pitchFamily="18" charset="-120"/>
              </a:rPr>
              <a:t>Ann, Brian, Cathy, Dave </a:t>
            </a:r>
            <a:br>
              <a:rPr lang="en-US" altLang="zh-TW">
                <a:ea typeface="PMingLiU" panose="02020500000000000000" pitchFamily="18" charset="-120"/>
              </a:rPr>
            </a:br>
            <a:r>
              <a:rPr lang="en-US" altLang="zh-TW">
                <a:ea typeface="PMingLiU" panose="02020500000000000000" pitchFamily="18" charset="-120"/>
              </a:rPr>
              <a:t>each have one load of clothes </a:t>
            </a:r>
            <a:br>
              <a:rPr lang="en-US" altLang="zh-TW">
                <a:ea typeface="PMingLiU" panose="02020500000000000000" pitchFamily="18" charset="-120"/>
              </a:rPr>
            </a:br>
            <a:r>
              <a:rPr lang="en-US" altLang="zh-TW">
                <a:ea typeface="PMingLiU" panose="02020500000000000000" pitchFamily="18" charset="-120"/>
              </a:rPr>
              <a:t>to wash, dry, and fold</a:t>
            </a:r>
          </a:p>
          <a:p>
            <a:pPr lvl="1">
              <a:spcBef>
                <a:spcPct val="0"/>
              </a:spcBef>
            </a:pPr>
            <a:r>
              <a:rPr lang="en-US" altLang="zh-TW">
                <a:ea typeface="PMingLiU" panose="02020500000000000000" pitchFamily="18" charset="-120"/>
              </a:rPr>
              <a:t>Washer takes 30 minutes</a:t>
            </a:r>
          </a:p>
          <a:p>
            <a:pPr lvl="1">
              <a:spcBef>
                <a:spcPct val="0"/>
              </a:spcBef>
            </a:pPr>
            <a:r>
              <a:rPr lang="en-US" altLang="zh-TW">
                <a:ea typeface="PMingLiU" panose="02020500000000000000" pitchFamily="18" charset="-120"/>
              </a:rPr>
              <a:t>Dryer takes 40 minutes</a:t>
            </a:r>
          </a:p>
          <a:p>
            <a:pPr lvl="1">
              <a:spcBef>
                <a:spcPct val="0"/>
              </a:spcBef>
            </a:pPr>
            <a:r>
              <a:rPr lang="en-US" altLang="zh-TW">
                <a:ea typeface="PMingLiU" panose="02020500000000000000" pitchFamily="18" charset="-120"/>
              </a:rPr>
              <a:t>“Folder” takes 20 minutes</a:t>
            </a:r>
          </a:p>
        </p:txBody>
      </p:sp>
      <p:grpSp>
        <p:nvGrpSpPr>
          <p:cNvPr id="17412" name="Group 9">
            <a:extLst>
              <a:ext uri="{FF2B5EF4-FFF2-40B4-BE49-F238E27FC236}">
                <a16:creationId xmlns:a16="http://schemas.microsoft.com/office/drawing/2014/main" id="{51D19202-A569-42B2-B66F-298F369F5E9B}"/>
              </a:ext>
            </a:extLst>
          </p:cNvPr>
          <p:cNvGrpSpPr>
            <a:grpSpLocks/>
          </p:cNvGrpSpPr>
          <p:nvPr/>
        </p:nvGrpSpPr>
        <p:grpSpPr bwMode="auto">
          <a:xfrm>
            <a:off x="6245225" y="3975100"/>
            <a:ext cx="673100" cy="800100"/>
            <a:chOff x="4228" y="2820"/>
            <a:chExt cx="424" cy="504"/>
          </a:xfrm>
        </p:grpSpPr>
        <p:grpSp>
          <p:nvGrpSpPr>
            <p:cNvPr id="17442" name="Group 6">
              <a:extLst>
                <a:ext uri="{FF2B5EF4-FFF2-40B4-BE49-F238E27FC236}">
                  <a16:creationId xmlns:a16="http://schemas.microsoft.com/office/drawing/2014/main" id="{8322A904-1304-46AD-AD25-465EEA3786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8" y="2820"/>
              <a:ext cx="424" cy="504"/>
              <a:chOff x="4228" y="2820"/>
              <a:chExt cx="424" cy="504"/>
            </a:xfrm>
          </p:grpSpPr>
          <p:sp>
            <p:nvSpPr>
              <p:cNvPr id="17445" name="AutoShape 4">
                <a:extLst>
                  <a:ext uri="{FF2B5EF4-FFF2-40B4-BE49-F238E27FC236}">
                    <a16:creationId xmlns:a16="http://schemas.microsoft.com/office/drawing/2014/main" id="{AF9F9DF4-3DE2-469F-B04D-68848D153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2900"/>
                <a:ext cx="424" cy="424"/>
              </a:xfrm>
              <a:prstGeom prst="cube">
                <a:avLst>
                  <a:gd name="adj" fmla="val 24995"/>
                </a:avLst>
              </a:prstGeom>
              <a:solidFill>
                <a:srgbClr val="A2C1FE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TW" altLang="en-US">
                  <a:ea typeface="PMingLiU" panose="02020500000000000000" pitchFamily="18" charset="-120"/>
                </a:endParaRPr>
              </a:p>
            </p:txBody>
          </p:sp>
          <p:sp>
            <p:nvSpPr>
              <p:cNvPr id="17446" name="AutoShape 5">
                <a:extLst>
                  <a:ext uri="{FF2B5EF4-FFF2-40B4-BE49-F238E27FC236}">
                    <a16:creationId xmlns:a16="http://schemas.microsoft.com/office/drawing/2014/main" id="{6CEC37E2-02BE-4772-8E6B-E9E46D1E8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2820"/>
                <a:ext cx="328" cy="88"/>
              </a:xfrm>
              <a:prstGeom prst="cube">
                <a:avLst>
                  <a:gd name="adj" fmla="val 24995"/>
                </a:avLst>
              </a:prstGeom>
              <a:solidFill>
                <a:srgbClr val="A2C1FE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TW" altLang="en-US">
                  <a:ea typeface="PMingLiU" panose="02020500000000000000" pitchFamily="18" charset="-120"/>
                </a:endParaRPr>
              </a:p>
            </p:txBody>
          </p:sp>
        </p:grpSp>
        <p:sp>
          <p:nvSpPr>
            <p:cNvPr id="17443" name="Oval 7">
              <a:extLst>
                <a:ext uri="{FF2B5EF4-FFF2-40B4-BE49-F238E27FC236}">
                  <a16:creationId xmlns:a16="http://schemas.microsoft.com/office/drawing/2014/main" id="{941E42D9-7FE7-4D6C-91F6-F269653D4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6" y="2860"/>
              <a:ext cx="56" cy="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TW" altLang="en-US">
                <a:ea typeface="PMingLiU" panose="02020500000000000000" pitchFamily="18" charset="-120"/>
              </a:endParaRPr>
            </a:p>
          </p:txBody>
        </p:sp>
        <p:sp>
          <p:nvSpPr>
            <p:cNvPr id="17444" name="AutoShape 8">
              <a:extLst>
                <a:ext uri="{FF2B5EF4-FFF2-40B4-BE49-F238E27FC236}">
                  <a16:creationId xmlns:a16="http://schemas.microsoft.com/office/drawing/2014/main" id="{1D362E2E-2FA8-4F3E-969E-4BE5D6755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0" y="3096"/>
              <a:ext cx="224" cy="96"/>
            </a:xfrm>
            <a:prstGeom prst="octagon">
              <a:avLst>
                <a:gd name="adj" fmla="val 29282"/>
              </a:avLst>
            </a:prstGeom>
            <a:solidFill>
              <a:srgbClr val="A2C1FE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TW" altLang="en-US">
                <a:ea typeface="PMingLiU" panose="02020500000000000000" pitchFamily="18" charset="-120"/>
              </a:endParaRPr>
            </a:p>
          </p:txBody>
        </p:sp>
      </p:grpSp>
      <p:grpSp>
        <p:nvGrpSpPr>
          <p:cNvPr id="17413" name="Group 18">
            <a:extLst>
              <a:ext uri="{FF2B5EF4-FFF2-40B4-BE49-F238E27FC236}">
                <a16:creationId xmlns:a16="http://schemas.microsoft.com/office/drawing/2014/main" id="{E2F920FB-D665-4F93-BC37-150FC4AEA956}"/>
              </a:ext>
            </a:extLst>
          </p:cNvPr>
          <p:cNvGrpSpPr>
            <a:grpSpLocks/>
          </p:cNvGrpSpPr>
          <p:nvPr/>
        </p:nvGrpSpPr>
        <p:grpSpPr bwMode="auto">
          <a:xfrm>
            <a:off x="6389688" y="4908550"/>
            <a:ext cx="661987" cy="649288"/>
            <a:chOff x="4319" y="3408"/>
            <a:chExt cx="417" cy="409"/>
          </a:xfrm>
        </p:grpSpPr>
        <p:grpSp>
          <p:nvGrpSpPr>
            <p:cNvPr id="17434" name="Group 14">
              <a:extLst>
                <a:ext uri="{FF2B5EF4-FFF2-40B4-BE49-F238E27FC236}">
                  <a16:creationId xmlns:a16="http://schemas.microsoft.com/office/drawing/2014/main" id="{F83235D4-F7E6-4F00-BDC2-4842628771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1" y="3601"/>
              <a:ext cx="415" cy="216"/>
              <a:chOff x="4321" y="3601"/>
              <a:chExt cx="415" cy="216"/>
            </a:xfrm>
          </p:grpSpPr>
          <p:sp>
            <p:nvSpPr>
              <p:cNvPr id="17438" name="Freeform 10">
                <a:extLst>
                  <a:ext uri="{FF2B5EF4-FFF2-40B4-BE49-F238E27FC236}">
                    <a16:creationId xmlns:a16="http://schemas.microsoft.com/office/drawing/2014/main" id="{A78DFB93-3E4A-42DD-B51D-D2569EC4E6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3" y="3602"/>
                <a:ext cx="96" cy="215"/>
              </a:xfrm>
              <a:custGeom>
                <a:avLst/>
                <a:gdLst>
                  <a:gd name="T0" fmla="*/ 69 w 96"/>
                  <a:gd name="T1" fmla="*/ 0 h 215"/>
                  <a:gd name="T2" fmla="*/ 95 w 96"/>
                  <a:gd name="T3" fmla="*/ 0 h 215"/>
                  <a:gd name="T4" fmla="*/ 26 w 96"/>
                  <a:gd name="T5" fmla="*/ 214 h 215"/>
                  <a:gd name="T6" fmla="*/ 0 w 96"/>
                  <a:gd name="T7" fmla="*/ 214 h 215"/>
                  <a:gd name="T8" fmla="*/ 69 w 96"/>
                  <a:gd name="T9" fmla="*/ 0 h 2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215"/>
                  <a:gd name="T17" fmla="*/ 96 w 96"/>
                  <a:gd name="T18" fmla="*/ 215 h 2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215">
                    <a:moveTo>
                      <a:pt x="69" y="0"/>
                    </a:moveTo>
                    <a:lnTo>
                      <a:pt x="95" y="0"/>
                    </a:lnTo>
                    <a:lnTo>
                      <a:pt x="26" y="214"/>
                    </a:lnTo>
                    <a:lnTo>
                      <a:pt x="0" y="214"/>
                    </a:lnTo>
                    <a:lnTo>
                      <a:pt x="69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9" name="Rectangle 11">
                <a:extLst>
                  <a:ext uri="{FF2B5EF4-FFF2-40B4-BE49-F238E27FC236}">
                    <a16:creationId xmlns:a16="http://schemas.microsoft.com/office/drawing/2014/main" id="{32210BDA-89F6-4571-AB6E-6A10F064D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8" y="3601"/>
                <a:ext cx="218" cy="12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TW" altLang="en-US">
                  <a:ea typeface="PMingLiU" panose="02020500000000000000" pitchFamily="18" charset="-120"/>
                </a:endParaRPr>
              </a:p>
            </p:txBody>
          </p:sp>
          <p:sp>
            <p:nvSpPr>
              <p:cNvPr id="17440" name="Rectangle 12">
                <a:extLst>
                  <a:ext uri="{FF2B5EF4-FFF2-40B4-BE49-F238E27FC236}">
                    <a16:creationId xmlns:a16="http://schemas.microsoft.com/office/drawing/2014/main" id="{EEDF7768-6B84-408F-A88D-4A4DF3C9A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7" y="3692"/>
                <a:ext cx="218" cy="13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TW" altLang="en-US">
                  <a:ea typeface="PMingLiU" panose="02020500000000000000" pitchFamily="18" charset="-120"/>
                </a:endParaRPr>
              </a:p>
            </p:txBody>
          </p:sp>
          <p:sp>
            <p:nvSpPr>
              <p:cNvPr id="17441" name="Rectangle 13">
                <a:extLst>
                  <a:ext uri="{FF2B5EF4-FFF2-40B4-BE49-F238E27FC236}">
                    <a16:creationId xmlns:a16="http://schemas.microsoft.com/office/drawing/2014/main" id="{972929E3-E07F-4441-A3C3-79C1E6117F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1" y="3692"/>
                <a:ext cx="116" cy="13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TW" altLang="en-US">
                  <a:ea typeface="PMingLiU" panose="02020500000000000000" pitchFamily="18" charset="-120"/>
                </a:endParaRPr>
              </a:p>
            </p:txBody>
          </p:sp>
        </p:grpSp>
        <p:grpSp>
          <p:nvGrpSpPr>
            <p:cNvPr id="17435" name="Group 17">
              <a:extLst>
                <a:ext uri="{FF2B5EF4-FFF2-40B4-BE49-F238E27FC236}">
                  <a16:creationId xmlns:a16="http://schemas.microsoft.com/office/drawing/2014/main" id="{D8D8F466-F2C6-4995-B4CD-D75F6427EF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9" y="3408"/>
              <a:ext cx="217" cy="409"/>
              <a:chOff x="4319" y="3408"/>
              <a:chExt cx="217" cy="409"/>
            </a:xfrm>
          </p:grpSpPr>
          <p:sp>
            <p:nvSpPr>
              <p:cNvPr id="17436" name="Oval 15">
                <a:extLst>
                  <a:ext uri="{FF2B5EF4-FFF2-40B4-BE49-F238E27FC236}">
                    <a16:creationId xmlns:a16="http://schemas.microsoft.com/office/drawing/2014/main" id="{4464C86D-37DE-4332-AC3A-DC72E6EFF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3408"/>
                <a:ext cx="55" cy="55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TW" altLang="en-US">
                  <a:ea typeface="PMingLiU" panose="02020500000000000000" pitchFamily="18" charset="-120"/>
                </a:endParaRPr>
              </a:p>
            </p:txBody>
          </p:sp>
          <p:sp>
            <p:nvSpPr>
              <p:cNvPr id="17437" name="Freeform 16">
                <a:extLst>
                  <a:ext uri="{FF2B5EF4-FFF2-40B4-BE49-F238E27FC236}">
                    <a16:creationId xmlns:a16="http://schemas.microsoft.com/office/drawing/2014/main" id="{3D1DD1B7-EC85-4A48-AE6B-ABD59A18CA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" y="3485"/>
                <a:ext cx="217" cy="332"/>
              </a:xfrm>
              <a:custGeom>
                <a:avLst/>
                <a:gdLst>
                  <a:gd name="T0" fmla="*/ 2 w 217"/>
                  <a:gd name="T1" fmla="*/ 153 h 332"/>
                  <a:gd name="T2" fmla="*/ 1 w 217"/>
                  <a:gd name="T3" fmla="*/ 157 h 332"/>
                  <a:gd name="T4" fmla="*/ 0 w 217"/>
                  <a:gd name="T5" fmla="*/ 163 h 332"/>
                  <a:gd name="T6" fmla="*/ 0 w 217"/>
                  <a:gd name="T7" fmla="*/ 168 h 332"/>
                  <a:gd name="T8" fmla="*/ 2 w 217"/>
                  <a:gd name="T9" fmla="*/ 174 h 332"/>
                  <a:gd name="T10" fmla="*/ 5 w 217"/>
                  <a:gd name="T11" fmla="*/ 179 h 332"/>
                  <a:gd name="T12" fmla="*/ 9 w 217"/>
                  <a:gd name="T13" fmla="*/ 183 h 332"/>
                  <a:gd name="T14" fmla="*/ 14 w 217"/>
                  <a:gd name="T15" fmla="*/ 186 h 332"/>
                  <a:gd name="T16" fmla="*/ 17 w 217"/>
                  <a:gd name="T17" fmla="*/ 186 h 332"/>
                  <a:gd name="T18" fmla="*/ 23 w 217"/>
                  <a:gd name="T19" fmla="*/ 186 h 332"/>
                  <a:gd name="T20" fmla="*/ 141 w 217"/>
                  <a:gd name="T21" fmla="*/ 331 h 332"/>
                  <a:gd name="T22" fmla="*/ 178 w 217"/>
                  <a:gd name="T23" fmla="*/ 159 h 332"/>
                  <a:gd name="T24" fmla="*/ 177 w 217"/>
                  <a:gd name="T25" fmla="*/ 155 h 332"/>
                  <a:gd name="T26" fmla="*/ 176 w 217"/>
                  <a:gd name="T27" fmla="*/ 152 h 332"/>
                  <a:gd name="T28" fmla="*/ 173 w 217"/>
                  <a:gd name="T29" fmla="*/ 149 h 332"/>
                  <a:gd name="T30" fmla="*/ 170 w 217"/>
                  <a:gd name="T31" fmla="*/ 147 h 332"/>
                  <a:gd name="T32" fmla="*/ 166 w 217"/>
                  <a:gd name="T33" fmla="*/ 145 h 332"/>
                  <a:gd name="T34" fmla="*/ 161 w 217"/>
                  <a:gd name="T35" fmla="*/ 145 h 332"/>
                  <a:gd name="T36" fmla="*/ 157 w 217"/>
                  <a:gd name="T37" fmla="*/ 145 h 332"/>
                  <a:gd name="T38" fmla="*/ 153 w 217"/>
                  <a:gd name="T39" fmla="*/ 145 h 332"/>
                  <a:gd name="T40" fmla="*/ 104 w 217"/>
                  <a:gd name="T41" fmla="*/ 84 h 332"/>
                  <a:gd name="T42" fmla="*/ 201 w 217"/>
                  <a:gd name="T43" fmla="*/ 104 h 332"/>
                  <a:gd name="T44" fmla="*/ 204 w 217"/>
                  <a:gd name="T45" fmla="*/ 103 h 332"/>
                  <a:gd name="T46" fmla="*/ 207 w 217"/>
                  <a:gd name="T47" fmla="*/ 103 h 332"/>
                  <a:gd name="T48" fmla="*/ 211 w 217"/>
                  <a:gd name="T49" fmla="*/ 100 h 332"/>
                  <a:gd name="T50" fmla="*/ 214 w 217"/>
                  <a:gd name="T51" fmla="*/ 97 h 332"/>
                  <a:gd name="T52" fmla="*/ 215 w 217"/>
                  <a:gd name="T53" fmla="*/ 93 h 332"/>
                  <a:gd name="T54" fmla="*/ 216 w 217"/>
                  <a:gd name="T55" fmla="*/ 88 h 332"/>
                  <a:gd name="T56" fmla="*/ 215 w 217"/>
                  <a:gd name="T57" fmla="*/ 83 h 332"/>
                  <a:gd name="T58" fmla="*/ 213 w 217"/>
                  <a:gd name="T59" fmla="*/ 79 h 332"/>
                  <a:gd name="T60" fmla="*/ 210 w 217"/>
                  <a:gd name="T61" fmla="*/ 76 h 332"/>
                  <a:gd name="T62" fmla="*/ 206 w 217"/>
                  <a:gd name="T63" fmla="*/ 73 h 332"/>
                  <a:gd name="T64" fmla="*/ 203 w 217"/>
                  <a:gd name="T65" fmla="*/ 72 h 332"/>
                  <a:gd name="T66" fmla="*/ 137 w 217"/>
                  <a:gd name="T67" fmla="*/ 72 h 332"/>
                  <a:gd name="T68" fmla="*/ 125 w 217"/>
                  <a:gd name="T69" fmla="*/ 47 h 332"/>
                  <a:gd name="T70" fmla="*/ 126 w 217"/>
                  <a:gd name="T71" fmla="*/ 41 h 332"/>
                  <a:gd name="T72" fmla="*/ 127 w 217"/>
                  <a:gd name="T73" fmla="*/ 34 h 332"/>
                  <a:gd name="T74" fmla="*/ 127 w 217"/>
                  <a:gd name="T75" fmla="*/ 27 h 332"/>
                  <a:gd name="T76" fmla="*/ 125 w 217"/>
                  <a:gd name="T77" fmla="*/ 21 h 332"/>
                  <a:gd name="T78" fmla="*/ 123 w 217"/>
                  <a:gd name="T79" fmla="*/ 17 h 332"/>
                  <a:gd name="T80" fmla="*/ 120 w 217"/>
                  <a:gd name="T81" fmla="*/ 12 h 332"/>
                  <a:gd name="T82" fmla="*/ 115 w 217"/>
                  <a:gd name="T83" fmla="*/ 8 h 332"/>
                  <a:gd name="T84" fmla="*/ 110 w 217"/>
                  <a:gd name="T85" fmla="*/ 4 h 332"/>
                  <a:gd name="T86" fmla="*/ 104 w 217"/>
                  <a:gd name="T87" fmla="*/ 1 h 332"/>
                  <a:gd name="T88" fmla="*/ 97 w 217"/>
                  <a:gd name="T89" fmla="*/ 0 h 332"/>
                  <a:gd name="T90" fmla="*/ 91 w 217"/>
                  <a:gd name="T91" fmla="*/ 0 h 332"/>
                  <a:gd name="T92" fmla="*/ 84 w 217"/>
                  <a:gd name="T93" fmla="*/ 1 h 332"/>
                  <a:gd name="T94" fmla="*/ 77 w 217"/>
                  <a:gd name="T95" fmla="*/ 3 h 332"/>
                  <a:gd name="T96" fmla="*/ 70 w 217"/>
                  <a:gd name="T97" fmla="*/ 7 h 332"/>
                  <a:gd name="T98" fmla="*/ 66 w 217"/>
                  <a:gd name="T99" fmla="*/ 13 h 332"/>
                  <a:gd name="T100" fmla="*/ 62 w 217"/>
                  <a:gd name="T101" fmla="*/ 19 h 332"/>
                  <a:gd name="T102" fmla="*/ 59 w 217"/>
                  <a:gd name="T103" fmla="*/ 25 h 33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17"/>
                  <a:gd name="T157" fmla="*/ 0 h 332"/>
                  <a:gd name="T158" fmla="*/ 217 w 217"/>
                  <a:gd name="T159" fmla="*/ 332 h 332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17" h="332">
                    <a:moveTo>
                      <a:pt x="59" y="25"/>
                    </a:moveTo>
                    <a:lnTo>
                      <a:pt x="2" y="153"/>
                    </a:lnTo>
                    <a:lnTo>
                      <a:pt x="1" y="155"/>
                    </a:lnTo>
                    <a:lnTo>
                      <a:pt x="1" y="157"/>
                    </a:lnTo>
                    <a:lnTo>
                      <a:pt x="0" y="159"/>
                    </a:lnTo>
                    <a:lnTo>
                      <a:pt x="0" y="163"/>
                    </a:lnTo>
                    <a:lnTo>
                      <a:pt x="0" y="165"/>
                    </a:lnTo>
                    <a:lnTo>
                      <a:pt x="0" y="168"/>
                    </a:lnTo>
                    <a:lnTo>
                      <a:pt x="1" y="171"/>
                    </a:lnTo>
                    <a:lnTo>
                      <a:pt x="2" y="174"/>
                    </a:lnTo>
                    <a:lnTo>
                      <a:pt x="3" y="176"/>
                    </a:lnTo>
                    <a:lnTo>
                      <a:pt x="5" y="179"/>
                    </a:lnTo>
                    <a:lnTo>
                      <a:pt x="7" y="181"/>
                    </a:lnTo>
                    <a:lnTo>
                      <a:pt x="9" y="183"/>
                    </a:lnTo>
                    <a:lnTo>
                      <a:pt x="12" y="184"/>
                    </a:lnTo>
                    <a:lnTo>
                      <a:pt x="14" y="186"/>
                    </a:lnTo>
                    <a:lnTo>
                      <a:pt x="15" y="186"/>
                    </a:lnTo>
                    <a:lnTo>
                      <a:pt x="17" y="186"/>
                    </a:lnTo>
                    <a:lnTo>
                      <a:pt x="20" y="186"/>
                    </a:lnTo>
                    <a:lnTo>
                      <a:pt x="23" y="186"/>
                    </a:lnTo>
                    <a:lnTo>
                      <a:pt x="141" y="186"/>
                    </a:lnTo>
                    <a:lnTo>
                      <a:pt x="141" y="331"/>
                    </a:lnTo>
                    <a:lnTo>
                      <a:pt x="178" y="331"/>
                    </a:lnTo>
                    <a:lnTo>
                      <a:pt x="178" y="159"/>
                    </a:lnTo>
                    <a:lnTo>
                      <a:pt x="178" y="157"/>
                    </a:lnTo>
                    <a:lnTo>
                      <a:pt x="177" y="155"/>
                    </a:lnTo>
                    <a:lnTo>
                      <a:pt x="176" y="153"/>
                    </a:lnTo>
                    <a:lnTo>
                      <a:pt x="176" y="152"/>
                    </a:lnTo>
                    <a:lnTo>
                      <a:pt x="175" y="151"/>
                    </a:lnTo>
                    <a:lnTo>
                      <a:pt x="173" y="149"/>
                    </a:lnTo>
                    <a:lnTo>
                      <a:pt x="172" y="148"/>
                    </a:lnTo>
                    <a:lnTo>
                      <a:pt x="170" y="147"/>
                    </a:lnTo>
                    <a:lnTo>
                      <a:pt x="168" y="146"/>
                    </a:lnTo>
                    <a:lnTo>
                      <a:pt x="166" y="145"/>
                    </a:lnTo>
                    <a:lnTo>
                      <a:pt x="164" y="145"/>
                    </a:lnTo>
                    <a:lnTo>
                      <a:pt x="161" y="145"/>
                    </a:lnTo>
                    <a:lnTo>
                      <a:pt x="159" y="145"/>
                    </a:lnTo>
                    <a:lnTo>
                      <a:pt x="157" y="145"/>
                    </a:lnTo>
                    <a:lnTo>
                      <a:pt x="155" y="145"/>
                    </a:lnTo>
                    <a:lnTo>
                      <a:pt x="153" y="145"/>
                    </a:lnTo>
                    <a:lnTo>
                      <a:pt x="85" y="141"/>
                    </a:lnTo>
                    <a:lnTo>
                      <a:pt x="104" y="84"/>
                    </a:lnTo>
                    <a:lnTo>
                      <a:pt x="118" y="104"/>
                    </a:lnTo>
                    <a:lnTo>
                      <a:pt x="201" y="104"/>
                    </a:lnTo>
                    <a:lnTo>
                      <a:pt x="203" y="103"/>
                    </a:lnTo>
                    <a:lnTo>
                      <a:pt x="204" y="103"/>
                    </a:lnTo>
                    <a:lnTo>
                      <a:pt x="206" y="103"/>
                    </a:lnTo>
                    <a:lnTo>
                      <a:pt x="207" y="103"/>
                    </a:lnTo>
                    <a:lnTo>
                      <a:pt x="209" y="101"/>
                    </a:lnTo>
                    <a:lnTo>
                      <a:pt x="211" y="100"/>
                    </a:lnTo>
                    <a:lnTo>
                      <a:pt x="212" y="98"/>
                    </a:lnTo>
                    <a:lnTo>
                      <a:pt x="214" y="97"/>
                    </a:lnTo>
                    <a:lnTo>
                      <a:pt x="215" y="95"/>
                    </a:lnTo>
                    <a:lnTo>
                      <a:pt x="215" y="93"/>
                    </a:lnTo>
                    <a:lnTo>
                      <a:pt x="216" y="91"/>
                    </a:lnTo>
                    <a:lnTo>
                      <a:pt x="216" y="88"/>
                    </a:lnTo>
                    <a:lnTo>
                      <a:pt x="216" y="85"/>
                    </a:lnTo>
                    <a:lnTo>
                      <a:pt x="215" y="83"/>
                    </a:lnTo>
                    <a:lnTo>
                      <a:pt x="214" y="81"/>
                    </a:lnTo>
                    <a:lnTo>
                      <a:pt x="213" y="79"/>
                    </a:lnTo>
                    <a:lnTo>
                      <a:pt x="211" y="77"/>
                    </a:lnTo>
                    <a:lnTo>
                      <a:pt x="210" y="76"/>
                    </a:lnTo>
                    <a:lnTo>
                      <a:pt x="208" y="74"/>
                    </a:lnTo>
                    <a:lnTo>
                      <a:pt x="206" y="73"/>
                    </a:lnTo>
                    <a:lnTo>
                      <a:pt x="205" y="72"/>
                    </a:lnTo>
                    <a:lnTo>
                      <a:pt x="203" y="72"/>
                    </a:lnTo>
                    <a:lnTo>
                      <a:pt x="201" y="72"/>
                    </a:lnTo>
                    <a:lnTo>
                      <a:pt x="137" y="72"/>
                    </a:lnTo>
                    <a:lnTo>
                      <a:pt x="123" y="49"/>
                    </a:lnTo>
                    <a:lnTo>
                      <a:pt x="125" y="47"/>
                    </a:lnTo>
                    <a:lnTo>
                      <a:pt x="126" y="44"/>
                    </a:lnTo>
                    <a:lnTo>
                      <a:pt x="126" y="41"/>
                    </a:lnTo>
                    <a:lnTo>
                      <a:pt x="127" y="38"/>
                    </a:lnTo>
                    <a:lnTo>
                      <a:pt x="127" y="34"/>
                    </a:lnTo>
                    <a:lnTo>
                      <a:pt x="127" y="31"/>
                    </a:lnTo>
                    <a:lnTo>
                      <a:pt x="127" y="27"/>
                    </a:lnTo>
                    <a:lnTo>
                      <a:pt x="126" y="24"/>
                    </a:lnTo>
                    <a:lnTo>
                      <a:pt x="125" y="21"/>
                    </a:lnTo>
                    <a:lnTo>
                      <a:pt x="124" y="20"/>
                    </a:lnTo>
                    <a:lnTo>
                      <a:pt x="123" y="17"/>
                    </a:lnTo>
                    <a:lnTo>
                      <a:pt x="122" y="15"/>
                    </a:lnTo>
                    <a:lnTo>
                      <a:pt x="120" y="12"/>
                    </a:lnTo>
                    <a:lnTo>
                      <a:pt x="118" y="10"/>
                    </a:lnTo>
                    <a:lnTo>
                      <a:pt x="115" y="8"/>
                    </a:lnTo>
                    <a:lnTo>
                      <a:pt x="113" y="6"/>
                    </a:lnTo>
                    <a:lnTo>
                      <a:pt x="110" y="4"/>
                    </a:lnTo>
                    <a:lnTo>
                      <a:pt x="107" y="3"/>
                    </a:lnTo>
                    <a:lnTo>
                      <a:pt x="104" y="1"/>
                    </a:lnTo>
                    <a:lnTo>
                      <a:pt x="100" y="1"/>
                    </a:lnTo>
                    <a:lnTo>
                      <a:pt x="97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8" y="0"/>
                    </a:lnTo>
                    <a:lnTo>
                      <a:pt x="84" y="1"/>
                    </a:lnTo>
                    <a:lnTo>
                      <a:pt x="81" y="2"/>
                    </a:lnTo>
                    <a:lnTo>
                      <a:pt x="77" y="3"/>
                    </a:lnTo>
                    <a:lnTo>
                      <a:pt x="74" y="5"/>
                    </a:lnTo>
                    <a:lnTo>
                      <a:pt x="70" y="7"/>
                    </a:lnTo>
                    <a:lnTo>
                      <a:pt x="68" y="10"/>
                    </a:lnTo>
                    <a:lnTo>
                      <a:pt x="66" y="13"/>
                    </a:lnTo>
                    <a:lnTo>
                      <a:pt x="64" y="15"/>
                    </a:lnTo>
                    <a:lnTo>
                      <a:pt x="62" y="19"/>
                    </a:lnTo>
                    <a:lnTo>
                      <a:pt x="60" y="21"/>
                    </a:lnTo>
                    <a:lnTo>
                      <a:pt x="59" y="25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7414" name="Group 25">
            <a:extLst>
              <a:ext uri="{FF2B5EF4-FFF2-40B4-BE49-F238E27FC236}">
                <a16:creationId xmlns:a16="http://schemas.microsoft.com/office/drawing/2014/main" id="{BA778D18-4093-4661-BF07-F79B18E8F1C4}"/>
              </a:ext>
            </a:extLst>
          </p:cNvPr>
          <p:cNvGrpSpPr>
            <a:grpSpLocks/>
          </p:cNvGrpSpPr>
          <p:nvPr/>
        </p:nvGrpSpPr>
        <p:grpSpPr bwMode="auto">
          <a:xfrm>
            <a:off x="6219825" y="2901950"/>
            <a:ext cx="673100" cy="800100"/>
            <a:chOff x="4212" y="2144"/>
            <a:chExt cx="424" cy="504"/>
          </a:xfrm>
        </p:grpSpPr>
        <p:grpSp>
          <p:nvGrpSpPr>
            <p:cNvPr id="17428" name="Group 23">
              <a:extLst>
                <a:ext uri="{FF2B5EF4-FFF2-40B4-BE49-F238E27FC236}">
                  <a16:creationId xmlns:a16="http://schemas.microsoft.com/office/drawing/2014/main" id="{77A70927-8E2E-48DF-99CB-41DCDB06EF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2" y="2144"/>
              <a:ext cx="424" cy="504"/>
              <a:chOff x="4212" y="2144"/>
              <a:chExt cx="424" cy="504"/>
            </a:xfrm>
          </p:grpSpPr>
          <p:grpSp>
            <p:nvGrpSpPr>
              <p:cNvPr id="17430" name="Group 21">
                <a:extLst>
                  <a:ext uri="{FF2B5EF4-FFF2-40B4-BE49-F238E27FC236}">
                    <a16:creationId xmlns:a16="http://schemas.microsoft.com/office/drawing/2014/main" id="{805D6C49-7111-4970-AEA4-2AFEE1FB46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12" y="2144"/>
                <a:ext cx="424" cy="504"/>
                <a:chOff x="4212" y="2144"/>
                <a:chExt cx="424" cy="504"/>
              </a:xfrm>
            </p:grpSpPr>
            <p:sp>
              <p:nvSpPr>
                <p:cNvPr id="17432" name="AutoShape 19">
                  <a:extLst>
                    <a:ext uri="{FF2B5EF4-FFF2-40B4-BE49-F238E27FC236}">
                      <a16:creationId xmlns:a16="http://schemas.microsoft.com/office/drawing/2014/main" id="{76762F72-D440-4418-BF4E-F9855A6428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2" y="2224"/>
                  <a:ext cx="424" cy="424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zh-TW" altLang="en-US">
                    <a:ea typeface="PMingLiU" panose="02020500000000000000" pitchFamily="18" charset="-120"/>
                  </a:endParaRPr>
                </a:p>
              </p:txBody>
            </p:sp>
            <p:sp>
              <p:nvSpPr>
                <p:cNvPr id="17433" name="AutoShape 20">
                  <a:extLst>
                    <a:ext uri="{FF2B5EF4-FFF2-40B4-BE49-F238E27FC236}">
                      <a16:creationId xmlns:a16="http://schemas.microsoft.com/office/drawing/2014/main" id="{A3C81A3D-F04F-4769-AB0C-C21A730054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8" y="2144"/>
                  <a:ext cx="328" cy="8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zh-TW" altLang="en-US">
                    <a:ea typeface="PMingLiU" panose="02020500000000000000" pitchFamily="18" charset="-120"/>
                  </a:endParaRPr>
                </a:p>
              </p:txBody>
            </p:sp>
          </p:grpSp>
          <p:sp>
            <p:nvSpPr>
              <p:cNvPr id="17431" name="AutoShape 22">
                <a:extLst>
                  <a:ext uri="{FF2B5EF4-FFF2-40B4-BE49-F238E27FC236}">
                    <a16:creationId xmlns:a16="http://schemas.microsoft.com/office/drawing/2014/main" id="{2F0777A2-154D-4F1C-A051-4ED1C703CE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260"/>
                <a:ext cx="224" cy="32"/>
              </a:xfrm>
              <a:prstGeom prst="parallelogram">
                <a:avLst>
                  <a:gd name="adj" fmla="val 174968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TW" altLang="en-US">
                  <a:ea typeface="PMingLiU" panose="02020500000000000000" pitchFamily="18" charset="-120"/>
                </a:endParaRPr>
              </a:p>
            </p:txBody>
          </p:sp>
        </p:grpSp>
        <p:sp>
          <p:nvSpPr>
            <p:cNvPr id="17429" name="Oval 24">
              <a:extLst>
                <a:ext uri="{FF2B5EF4-FFF2-40B4-BE49-F238E27FC236}">
                  <a16:creationId xmlns:a16="http://schemas.microsoft.com/office/drawing/2014/main" id="{2750A474-F292-47CB-B244-4EB730D40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0" y="2184"/>
              <a:ext cx="56" cy="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TW" altLang="en-US">
                <a:ea typeface="PMingLiU" panose="02020500000000000000" pitchFamily="18" charset="-120"/>
              </a:endParaRPr>
            </a:p>
          </p:txBody>
        </p:sp>
      </p:grpSp>
      <p:grpSp>
        <p:nvGrpSpPr>
          <p:cNvPr id="17415" name="Group 38">
            <a:extLst>
              <a:ext uri="{FF2B5EF4-FFF2-40B4-BE49-F238E27FC236}">
                <a16:creationId xmlns:a16="http://schemas.microsoft.com/office/drawing/2014/main" id="{55A60B76-50D6-4D72-99AA-4394C51A31D7}"/>
              </a:ext>
            </a:extLst>
          </p:cNvPr>
          <p:cNvGrpSpPr>
            <a:grpSpLocks/>
          </p:cNvGrpSpPr>
          <p:nvPr/>
        </p:nvGrpSpPr>
        <p:grpSpPr bwMode="auto">
          <a:xfrm>
            <a:off x="5394325" y="2209800"/>
            <a:ext cx="2224088" cy="539750"/>
            <a:chOff x="3692" y="1708"/>
            <a:chExt cx="1401" cy="340"/>
          </a:xfrm>
        </p:grpSpPr>
        <p:grpSp>
          <p:nvGrpSpPr>
            <p:cNvPr id="17416" name="Group 28">
              <a:extLst>
                <a:ext uri="{FF2B5EF4-FFF2-40B4-BE49-F238E27FC236}">
                  <a16:creationId xmlns:a16="http://schemas.microsoft.com/office/drawing/2014/main" id="{CBCE9E22-19D9-473E-88DB-18B12DBEAF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2" y="1708"/>
              <a:ext cx="329" cy="340"/>
              <a:chOff x="3692" y="1708"/>
              <a:chExt cx="329" cy="340"/>
            </a:xfrm>
          </p:grpSpPr>
          <p:sp>
            <p:nvSpPr>
              <p:cNvPr id="17426" name="Freeform 26">
                <a:extLst>
                  <a:ext uri="{FF2B5EF4-FFF2-40B4-BE49-F238E27FC236}">
                    <a16:creationId xmlns:a16="http://schemas.microsoft.com/office/drawing/2014/main" id="{23712435-2EA6-439A-8303-DECA07A94D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2" y="1708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9"/>
                  <a:gd name="T100" fmla="*/ 0 h 295"/>
                  <a:gd name="T101" fmla="*/ 329 w 329"/>
                  <a:gd name="T102" fmla="*/ 295 h 29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7" name="Rectangle 27">
                <a:extLst>
                  <a:ext uri="{FF2B5EF4-FFF2-40B4-BE49-F238E27FC236}">
                    <a16:creationId xmlns:a16="http://schemas.microsoft.com/office/drawing/2014/main" id="{F45C0991-CB04-4EEE-A915-3B2B5850C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3" y="1759"/>
                <a:ext cx="255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chemeClr val="tx1"/>
                    </a:solidFill>
                    <a:ea typeface="PMingLiU" panose="02020500000000000000" pitchFamily="18" charset="-120"/>
                  </a:rPr>
                  <a:t>A</a:t>
                </a:r>
              </a:p>
            </p:txBody>
          </p:sp>
        </p:grpSp>
        <p:grpSp>
          <p:nvGrpSpPr>
            <p:cNvPr id="17417" name="Group 31">
              <a:extLst>
                <a:ext uri="{FF2B5EF4-FFF2-40B4-BE49-F238E27FC236}">
                  <a16:creationId xmlns:a16="http://schemas.microsoft.com/office/drawing/2014/main" id="{61675E5A-B444-447E-8209-38F0CD4CD4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2" y="1708"/>
              <a:ext cx="329" cy="340"/>
              <a:chOff x="4052" y="1708"/>
              <a:chExt cx="329" cy="340"/>
            </a:xfrm>
          </p:grpSpPr>
          <p:sp>
            <p:nvSpPr>
              <p:cNvPr id="17424" name="Freeform 29">
                <a:extLst>
                  <a:ext uri="{FF2B5EF4-FFF2-40B4-BE49-F238E27FC236}">
                    <a16:creationId xmlns:a16="http://schemas.microsoft.com/office/drawing/2014/main" id="{9E1D8325-CC56-4D4A-B1C6-A81CB07A1F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2" y="1708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9"/>
                  <a:gd name="T100" fmla="*/ 0 h 295"/>
                  <a:gd name="T101" fmla="*/ 329 w 329"/>
                  <a:gd name="T102" fmla="*/ 295 h 29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5" name="Rectangle 30">
                <a:extLst>
                  <a:ext uri="{FF2B5EF4-FFF2-40B4-BE49-F238E27FC236}">
                    <a16:creationId xmlns:a16="http://schemas.microsoft.com/office/drawing/2014/main" id="{A80399A5-38F2-45C3-8EB2-E2285E91B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2" y="1759"/>
                <a:ext cx="244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chemeClr val="tx1"/>
                    </a:solidFill>
                    <a:ea typeface="PMingLiU" panose="02020500000000000000" pitchFamily="18" charset="-120"/>
                  </a:rPr>
                  <a:t>B</a:t>
                </a:r>
              </a:p>
            </p:txBody>
          </p:sp>
        </p:grpSp>
        <p:grpSp>
          <p:nvGrpSpPr>
            <p:cNvPr id="17418" name="Group 34">
              <a:extLst>
                <a:ext uri="{FF2B5EF4-FFF2-40B4-BE49-F238E27FC236}">
                  <a16:creationId xmlns:a16="http://schemas.microsoft.com/office/drawing/2014/main" id="{41250B1B-31AC-4650-A13F-E1B59FD86C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2" y="1708"/>
              <a:ext cx="329" cy="340"/>
              <a:chOff x="4412" y="1708"/>
              <a:chExt cx="329" cy="340"/>
            </a:xfrm>
          </p:grpSpPr>
          <p:sp>
            <p:nvSpPr>
              <p:cNvPr id="17422" name="Freeform 32">
                <a:extLst>
                  <a:ext uri="{FF2B5EF4-FFF2-40B4-BE49-F238E27FC236}">
                    <a16:creationId xmlns:a16="http://schemas.microsoft.com/office/drawing/2014/main" id="{2DFD4C03-6C0B-4FF6-B825-DF388EF78D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2" y="1708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9"/>
                  <a:gd name="T100" fmla="*/ 0 h 295"/>
                  <a:gd name="T101" fmla="*/ 329 w 329"/>
                  <a:gd name="T102" fmla="*/ 295 h 29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3" name="Rectangle 33">
                <a:extLst>
                  <a:ext uri="{FF2B5EF4-FFF2-40B4-BE49-F238E27FC236}">
                    <a16:creationId xmlns:a16="http://schemas.microsoft.com/office/drawing/2014/main" id="{5A78F68E-7AA6-48FE-9BEB-E60D2924B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3" y="1759"/>
                <a:ext cx="244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chemeClr val="tx1"/>
                    </a:solidFill>
                    <a:ea typeface="PMingLiU" panose="02020500000000000000" pitchFamily="18" charset="-120"/>
                  </a:rPr>
                  <a:t>C</a:t>
                </a:r>
              </a:p>
            </p:txBody>
          </p:sp>
        </p:grpSp>
        <p:grpSp>
          <p:nvGrpSpPr>
            <p:cNvPr id="17419" name="Group 37">
              <a:extLst>
                <a:ext uri="{FF2B5EF4-FFF2-40B4-BE49-F238E27FC236}">
                  <a16:creationId xmlns:a16="http://schemas.microsoft.com/office/drawing/2014/main" id="{E39BEC70-A0D9-4181-8089-6992AFC0D8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" y="1708"/>
              <a:ext cx="329" cy="340"/>
              <a:chOff x="4764" y="1708"/>
              <a:chExt cx="329" cy="340"/>
            </a:xfrm>
          </p:grpSpPr>
          <p:sp>
            <p:nvSpPr>
              <p:cNvPr id="17420" name="Freeform 35">
                <a:extLst>
                  <a:ext uri="{FF2B5EF4-FFF2-40B4-BE49-F238E27FC236}">
                    <a16:creationId xmlns:a16="http://schemas.microsoft.com/office/drawing/2014/main" id="{C9DC4373-ABC8-4A43-BF37-54BC4639D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4" y="1708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9"/>
                  <a:gd name="T100" fmla="*/ 0 h 295"/>
                  <a:gd name="T101" fmla="*/ 329 w 329"/>
                  <a:gd name="T102" fmla="*/ 295 h 29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1" name="Rectangle 36">
                <a:extLst>
                  <a:ext uri="{FF2B5EF4-FFF2-40B4-BE49-F238E27FC236}">
                    <a16:creationId xmlns:a16="http://schemas.microsoft.com/office/drawing/2014/main" id="{749B8CF3-365F-401F-9D94-E6DF5C221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5" y="1759"/>
                <a:ext cx="255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chemeClr val="tx1"/>
                    </a:solidFill>
                    <a:ea typeface="PMingLiU" panose="02020500000000000000" pitchFamily="18" charset="-120"/>
                  </a:rPr>
                  <a:t>D</a:t>
                </a:r>
              </a:p>
            </p:txBody>
          </p:sp>
        </p:grpSp>
      </p:grp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2">
            <a:extLst>
              <a:ext uri="{FF2B5EF4-FFF2-40B4-BE49-F238E27FC236}">
                <a16:creationId xmlns:a16="http://schemas.microsoft.com/office/drawing/2014/main" id="{09C1A218-A534-4E29-90E1-F746F9835E2A}"/>
              </a:ext>
            </a:extLst>
          </p:cNvPr>
          <p:cNvGrpSpPr>
            <a:grpSpLocks/>
          </p:cNvGrpSpPr>
          <p:nvPr/>
        </p:nvGrpSpPr>
        <p:grpSpPr bwMode="auto">
          <a:xfrm>
            <a:off x="80963" y="2143125"/>
            <a:ext cx="9039225" cy="4048125"/>
            <a:chOff x="51" y="1350"/>
            <a:chExt cx="5694" cy="2550"/>
          </a:xfrm>
        </p:grpSpPr>
        <p:grpSp>
          <p:nvGrpSpPr>
            <p:cNvPr id="47120" name="Group 3">
              <a:extLst>
                <a:ext uri="{FF2B5EF4-FFF2-40B4-BE49-F238E27FC236}">
                  <a16:creationId xmlns:a16="http://schemas.microsoft.com/office/drawing/2014/main" id="{037770DB-03D9-44E5-ACB8-38F661BDEA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" y="1350"/>
              <a:ext cx="2153" cy="2496"/>
              <a:chOff x="102" y="1350"/>
              <a:chExt cx="2153" cy="2496"/>
            </a:xfrm>
          </p:grpSpPr>
          <p:sp>
            <p:nvSpPr>
              <p:cNvPr id="47292" name="Rectangle 4">
                <a:extLst>
                  <a:ext uri="{FF2B5EF4-FFF2-40B4-BE49-F238E27FC236}">
                    <a16:creationId xmlns:a16="http://schemas.microsoft.com/office/drawing/2014/main" id="{2C8F366C-1C2A-4F0A-B498-A33E1D404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0" y="1350"/>
                <a:ext cx="720" cy="24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47293" name="Rectangle 5">
                <a:extLst>
                  <a:ext uri="{FF2B5EF4-FFF2-40B4-BE49-F238E27FC236}">
                    <a16:creationId xmlns:a16="http://schemas.microsoft.com/office/drawing/2014/main" id="{E2D73225-CA84-4457-A003-C2C8DC7D1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" y="1398"/>
                <a:ext cx="260" cy="2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 b="1" i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I</a:t>
                </a:r>
              </a:p>
              <a:p>
                <a:pPr algn="ctr"/>
                <a:r>
                  <a:rPr lang="en-US" altLang="en-US" sz="2000" b="1" i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n</a:t>
                </a:r>
              </a:p>
              <a:p>
                <a:pPr algn="ctr"/>
                <a:r>
                  <a:rPr lang="en-US" altLang="en-US" sz="2000" b="1" i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s</a:t>
                </a:r>
              </a:p>
              <a:p>
                <a:pPr algn="ctr"/>
                <a:r>
                  <a:rPr lang="en-US" altLang="en-US" sz="2000" b="1" i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t</a:t>
                </a:r>
              </a:p>
              <a:p>
                <a:pPr algn="ctr"/>
                <a:r>
                  <a:rPr lang="en-US" altLang="en-US" sz="2000" b="1" i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r.</a:t>
                </a:r>
              </a:p>
              <a:p>
                <a:pPr algn="ctr"/>
                <a:endParaRPr lang="en-US" altLang="en-US" sz="2000" b="1" i="1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 algn="ctr"/>
                <a:r>
                  <a:rPr lang="en-US" altLang="en-US" sz="2000" b="1" i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O</a:t>
                </a:r>
              </a:p>
              <a:p>
                <a:pPr algn="ctr"/>
                <a:r>
                  <a:rPr lang="en-US" altLang="en-US" sz="2000" b="1" i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r</a:t>
                </a:r>
              </a:p>
              <a:p>
                <a:pPr algn="ctr"/>
                <a:r>
                  <a:rPr lang="en-US" altLang="en-US" sz="2000" b="1" i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d</a:t>
                </a:r>
              </a:p>
              <a:p>
                <a:pPr algn="ctr"/>
                <a:r>
                  <a:rPr lang="en-US" altLang="en-US" sz="2000" b="1" i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e</a:t>
                </a:r>
              </a:p>
              <a:p>
                <a:pPr algn="ctr"/>
                <a:r>
                  <a:rPr lang="en-US" altLang="en-US" sz="2000" b="1" i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r</a:t>
                </a:r>
              </a:p>
            </p:txBody>
          </p:sp>
          <p:sp>
            <p:nvSpPr>
              <p:cNvPr id="47294" name="Line 6">
                <a:extLst>
                  <a:ext uri="{FF2B5EF4-FFF2-40B4-BE49-F238E27FC236}">
                    <a16:creationId xmlns:a16="http://schemas.microsoft.com/office/drawing/2014/main" id="{4F91318E-B504-4DCB-A6F9-21701E31C7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" y="1410"/>
                <a:ext cx="0" cy="23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95" name="Rectangle 7">
                <a:extLst>
                  <a:ext uri="{FF2B5EF4-FFF2-40B4-BE49-F238E27FC236}">
                    <a16:creationId xmlns:a16="http://schemas.microsoft.com/office/drawing/2014/main" id="{41FAE749-AC83-4CB9-BF2F-2D4F806CE6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" y="1446"/>
                <a:ext cx="1497" cy="5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400" b="1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add </a:t>
                </a:r>
                <a:r>
                  <a:rPr lang="en-US" altLang="en-US" sz="2400" b="1">
                    <a:latin typeface="Courier New" panose="02070309020205020404" pitchFamily="49" charset="0"/>
                  </a:rPr>
                  <a:t>r1</a:t>
                </a:r>
                <a:r>
                  <a:rPr lang="en-US" altLang="en-US" sz="2400" b="1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,r2,r3</a:t>
                </a:r>
              </a:p>
              <a:p>
                <a:pPr latinLnBrk="1"/>
                <a:endParaRPr lang="en-US" altLang="en-US" sz="2400" b="1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47296" name="Rectangle 8">
                <a:extLst>
                  <a:ext uri="{FF2B5EF4-FFF2-40B4-BE49-F238E27FC236}">
                    <a16:creationId xmlns:a16="http://schemas.microsoft.com/office/drawing/2014/main" id="{0070BC70-2541-4ECC-B625-244994F23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" y="1998"/>
                <a:ext cx="1497" cy="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400" b="1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sub r4,</a:t>
                </a:r>
                <a:r>
                  <a:rPr lang="en-US" altLang="en-US" sz="2400" b="1">
                    <a:latin typeface="Courier New" panose="02070309020205020404" pitchFamily="49" charset="0"/>
                  </a:rPr>
                  <a:t>r1</a:t>
                </a:r>
                <a:r>
                  <a:rPr lang="en-US" altLang="en-US" sz="2400" b="1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,r3</a:t>
                </a:r>
              </a:p>
              <a:p>
                <a:pPr latinLnBrk="1"/>
                <a:endParaRPr lang="en-US" altLang="en-US" sz="2400" b="1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47297" name="Rectangle 9">
                <a:extLst>
                  <a:ext uri="{FF2B5EF4-FFF2-40B4-BE49-F238E27FC236}">
                    <a16:creationId xmlns:a16="http://schemas.microsoft.com/office/drawing/2014/main" id="{C5EB3F92-A304-41DC-9268-C2FC97FFBE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" y="2526"/>
                <a:ext cx="1497" cy="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400" b="1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and r6,</a:t>
                </a:r>
                <a:r>
                  <a:rPr lang="en-US" altLang="en-US" sz="2400" b="1">
                    <a:latin typeface="Courier New" panose="02070309020205020404" pitchFamily="49" charset="0"/>
                  </a:rPr>
                  <a:t>r1</a:t>
                </a:r>
                <a:r>
                  <a:rPr lang="en-US" altLang="en-US" sz="2400" b="1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,r7</a:t>
                </a:r>
              </a:p>
              <a:p>
                <a:pPr latinLnBrk="1"/>
                <a:endParaRPr lang="en-US" altLang="en-US" sz="2400" b="1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55490" name="Rectangle 10">
                <a:extLst>
                  <a:ext uri="{FF2B5EF4-FFF2-40B4-BE49-F238E27FC236}">
                    <a16:creationId xmlns:a16="http://schemas.microsoft.com/office/drawing/2014/main" id="{B7594C78-3514-495C-A2C2-9B337D580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" y="3066"/>
                <a:ext cx="1625" cy="52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</a:rPr>
                  <a:t>or   r8,</a:t>
                </a:r>
                <a:r>
                  <a:rPr lang="en-US" sz="24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urier New" pitchFamily="49" charset="0"/>
                  </a:rPr>
                  <a:t>r1</a:t>
                </a:r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</a:rPr>
                  <a:t>,r9</a:t>
                </a:r>
              </a:p>
              <a:p>
                <a:pPr latinLnBrk="1">
                  <a:defRPr/>
                </a:pPr>
                <a:endParaRPr lang="en-US" sz="2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47299" name="Rectangle 11">
                <a:extLst>
                  <a:ext uri="{FF2B5EF4-FFF2-40B4-BE49-F238E27FC236}">
                    <a16:creationId xmlns:a16="http://schemas.microsoft.com/office/drawing/2014/main" id="{EFE0F41A-1F49-4D5B-BB96-DF859BAE1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552"/>
                <a:ext cx="1727" cy="2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400" b="1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xor r10,</a:t>
                </a:r>
                <a:r>
                  <a:rPr lang="en-US" altLang="en-US" sz="2400" b="1">
                    <a:solidFill>
                      <a:schemeClr val="accent2"/>
                    </a:solidFill>
                    <a:latin typeface="Courier New" panose="02070309020205020404" pitchFamily="49" charset="0"/>
                  </a:rPr>
                  <a:t>r1</a:t>
                </a:r>
                <a:r>
                  <a:rPr lang="en-US" altLang="en-US" sz="2400" b="1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,r11</a:t>
                </a:r>
              </a:p>
            </p:txBody>
          </p:sp>
        </p:grpSp>
        <p:grpSp>
          <p:nvGrpSpPr>
            <p:cNvPr id="47121" name="Group 12">
              <a:extLst>
                <a:ext uri="{FF2B5EF4-FFF2-40B4-BE49-F238E27FC236}">
                  <a16:creationId xmlns:a16="http://schemas.microsoft.com/office/drawing/2014/main" id="{D58917E6-940C-411B-A5A4-E03290C757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5" y="1363"/>
              <a:ext cx="3820" cy="2537"/>
              <a:chOff x="1933" y="1200"/>
              <a:chExt cx="3623" cy="2537"/>
            </a:xfrm>
          </p:grpSpPr>
          <p:grpSp>
            <p:nvGrpSpPr>
              <p:cNvPr id="47122" name="Group 13">
                <a:extLst>
                  <a:ext uri="{FF2B5EF4-FFF2-40B4-BE49-F238E27FC236}">
                    <a16:creationId xmlns:a16="http://schemas.microsoft.com/office/drawing/2014/main" id="{06A35443-1C3A-4DCB-885C-64F45EB60B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67" y="2256"/>
                <a:ext cx="1950" cy="441"/>
                <a:chOff x="1934" y="1200"/>
                <a:chExt cx="1950" cy="441"/>
              </a:xfrm>
            </p:grpSpPr>
            <p:grpSp>
              <p:nvGrpSpPr>
                <p:cNvPr id="47259" name="Group 14">
                  <a:extLst>
                    <a:ext uri="{FF2B5EF4-FFF2-40B4-BE49-F238E27FC236}">
                      <a16:creationId xmlns:a16="http://schemas.microsoft.com/office/drawing/2014/main" id="{07394747-C231-49BC-89DE-B1513A8F8BA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421" y="1304"/>
                  <a:ext cx="241" cy="233"/>
                  <a:chOff x="1357" y="528"/>
                  <a:chExt cx="522" cy="432"/>
                </a:xfrm>
              </p:grpSpPr>
              <p:grpSp>
                <p:nvGrpSpPr>
                  <p:cNvPr id="47288" name="Group 15">
                    <a:extLst>
                      <a:ext uri="{FF2B5EF4-FFF2-40B4-BE49-F238E27FC236}">
                        <a16:creationId xmlns:a16="http://schemas.microsoft.com/office/drawing/2014/main" id="{02B6BBC3-A791-45B6-A439-1F2395E3441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47290" name="Rectangle 16">
                      <a:extLst>
                        <a:ext uri="{FF2B5EF4-FFF2-40B4-BE49-F238E27FC236}">
                          <a16:creationId xmlns:a16="http://schemas.microsoft.com/office/drawing/2014/main" id="{F0D16E57-8013-4C16-8C24-E552A31521BE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50000"/>
                        </a:spcBef>
                      </a:pPr>
                      <a:endParaRPr lang="en-US" altLang="en-US"/>
                    </a:p>
                  </p:txBody>
                </p:sp>
                <p:sp>
                  <p:nvSpPr>
                    <p:cNvPr id="47291" name="Rectangle 17">
                      <a:extLst>
                        <a:ext uri="{FF2B5EF4-FFF2-40B4-BE49-F238E27FC236}">
                          <a16:creationId xmlns:a16="http://schemas.microsoft.com/office/drawing/2014/main" id="{5CF839C7-E8E2-44E4-8611-CFD59B9AACB6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/>
                      <a:endPara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p:txBody>
                </p:sp>
              </p:grpSp>
              <p:sp>
                <p:nvSpPr>
                  <p:cNvPr id="47289" name="Text Box 18">
                    <a:extLst>
                      <a:ext uri="{FF2B5EF4-FFF2-40B4-BE49-F238E27FC236}">
                        <a16:creationId xmlns:a16="http://schemas.microsoft.com/office/drawing/2014/main" id="{CCD7529F-D883-46FB-B840-5B8B23F05328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57" y="574"/>
                    <a:ext cx="522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a:t>Reg</a:t>
                    </a:r>
                  </a:p>
                </p:txBody>
              </p:sp>
            </p:grpSp>
            <p:sp>
              <p:nvSpPr>
                <p:cNvPr id="47260" name="Line 19">
                  <a:extLst>
                    <a:ext uri="{FF2B5EF4-FFF2-40B4-BE49-F238E27FC236}">
                      <a16:creationId xmlns:a16="http://schemas.microsoft.com/office/drawing/2014/main" id="{8AC5EFA7-2907-4B21-8C89-7E0CCFED512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351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61" name="Line 20">
                  <a:extLst>
                    <a:ext uri="{FF2B5EF4-FFF2-40B4-BE49-F238E27FC236}">
                      <a16:creationId xmlns:a16="http://schemas.microsoft.com/office/drawing/2014/main" id="{8812736F-519D-41C4-9117-0A5E2A53E51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490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7262" name="Group 21">
                  <a:extLst>
                    <a:ext uri="{FF2B5EF4-FFF2-40B4-BE49-F238E27FC236}">
                      <a16:creationId xmlns:a16="http://schemas.microsoft.com/office/drawing/2014/main" id="{A2BC2512-6915-4B9F-B8F2-1494D8196B0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851" y="1235"/>
                  <a:ext cx="206" cy="371"/>
                  <a:chOff x="2991" y="411"/>
                  <a:chExt cx="371" cy="768"/>
                </a:xfrm>
              </p:grpSpPr>
              <p:sp>
                <p:nvSpPr>
                  <p:cNvPr id="47284" name="AutoShape 22">
                    <a:extLst>
                      <a:ext uri="{FF2B5EF4-FFF2-40B4-BE49-F238E27FC236}">
                        <a16:creationId xmlns:a16="http://schemas.microsoft.com/office/drawing/2014/main" id="{CF7B4BCC-1998-4555-A01D-DEE68E3FB36D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-5400000">
                    <a:off x="2798" y="626"/>
                    <a:ext cx="768" cy="337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87 h 21600"/>
                      <a:gd name="T14" fmla="*/ 17100 w 21600"/>
                      <a:gd name="T15" fmla="*/ 17113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285" name="AutoShape 23">
                    <a:extLst>
                      <a:ext uri="{FF2B5EF4-FFF2-40B4-BE49-F238E27FC236}">
                        <a16:creationId xmlns:a16="http://schemas.microsoft.com/office/drawing/2014/main" id="{5F5BE693-77C7-4F84-AB36-12119D00A51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2957" y="705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47286" name="Freeform 24">
                    <a:extLst>
                      <a:ext uri="{FF2B5EF4-FFF2-40B4-BE49-F238E27FC236}">
                        <a16:creationId xmlns:a16="http://schemas.microsoft.com/office/drawing/2014/main" id="{D5ED1197-E3FE-4713-890B-2740D052B7B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2974" y="725"/>
                    <a:ext cx="218" cy="139"/>
                  </a:xfrm>
                  <a:custGeom>
                    <a:avLst/>
                    <a:gdLst>
                      <a:gd name="T0" fmla="*/ 0 w 384"/>
                      <a:gd name="T1" fmla="*/ 0 h 288"/>
                      <a:gd name="T2" fmla="*/ 1 w 384"/>
                      <a:gd name="T3" fmla="*/ 0 h 288"/>
                      <a:gd name="T4" fmla="*/ 1 w 384"/>
                      <a:gd name="T5" fmla="*/ 0 h 288"/>
                      <a:gd name="T6" fmla="*/ 0 60000 65536"/>
                      <a:gd name="T7" fmla="*/ 0 60000 65536"/>
                      <a:gd name="T8" fmla="*/ 0 60000 65536"/>
                      <a:gd name="T9" fmla="*/ 0 w 384"/>
                      <a:gd name="T10" fmla="*/ 0 h 288"/>
                      <a:gd name="T11" fmla="*/ 384 w 384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287" name="Text Box 25">
                    <a:extLst>
                      <a:ext uri="{FF2B5EF4-FFF2-40B4-BE49-F238E27FC236}">
                        <a16:creationId xmlns:a16="http://schemas.microsoft.com/office/drawing/2014/main" id="{042A365E-5A05-47AF-A5D3-79387C6D558C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 rot="-5400000">
                    <a:off x="2943" y="619"/>
                    <a:ext cx="575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a:t>ALU</a:t>
                    </a:r>
                  </a:p>
                </p:txBody>
              </p:sp>
            </p:grpSp>
            <p:sp>
              <p:nvSpPr>
                <p:cNvPr id="47263" name="Line 26">
                  <a:extLst>
                    <a:ext uri="{FF2B5EF4-FFF2-40B4-BE49-F238E27FC236}">
                      <a16:creationId xmlns:a16="http://schemas.microsoft.com/office/drawing/2014/main" id="{D7A54D21-E37E-4C4C-B93F-1F92C9A315E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052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64" name="Line 27">
                  <a:extLst>
                    <a:ext uri="{FF2B5EF4-FFF2-40B4-BE49-F238E27FC236}">
                      <a16:creationId xmlns:a16="http://schemas.microsoft.com/office/drawing/2014/main" id="{D67C07EE-0E8E-43F0-AEB4-481395A6D83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75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7265" name="Group 28">
                  <a:extLst>
                    <a:ext uri="{FF2B5EF4-FFF2-40B4-BE49-F238E27FC236}">
                      <a16:creationId xmlns:a16="http://schemas.microsoft.com/office/drawing/2014/main" id="{4EF51732-C0A0-4F86-AF00-8377AC80541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182" y="1305"/>
                  <a:ext cx="333" cy="232"/>
                  <a:chOff x="3794" y="576"/>
                  <a:chExt cx="721" cy="480"/>
                </a:xfrm>
              </p:grpSpPr>
              <p:sp>
                <p:nvSpPr>
                  <p:cNvPr id="47282" name="Rectangle 29">
                    <a:extLst>
                      <a:ext uri="{FF2B5EF4-FFF2-40B4-BE49-F238E27FC236}">
                        <a16:creationId xmlns:a16="http://schemas.microsoft.com/office/drawing/2014/main" id="{0DBC2E82-DBDB-47E9-89B3-44C8D565400D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5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r"/>
                    <a:endParaRPr lang="en-US" altLang="en-US" sz="1000" b="1">
                      <a:solidFill>
                        <a:schemeClr val="tx1"/>
                      </a:solidFill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47283" name="Text Box 30">
                    <a:extLst>
                      <a:ext uri="{FF2B5EF4-FFF2-40B4-BE49-F238E27FC236}">
                        <a16:creationId xmlns:a16="http://schemas.microsoft.com/office/drawing/2014/main" id="{A28A714D-079E-46BC-9CE2-CD3131E8C6F1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794" y="628"/>
                    <a:ext cx="721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a:t>DMem</a:t>
                    </a:r>
                  </a:p>
                </p:txBody>
              </p:sp>
            </p:grpSp>
            <p:sp>
              <p:nvSpPr>
                <p:cNvPr id="47266" name="Freeform 31">
                  <a:extLst>
                    <a:ext uri="{FF2B5EF4-FFF2-40B4-BE49-F238E27FC236}">
                      <a16:creationId xmlns:a16="http://schemas.microsoft.com/office/drawing/2014/main" id="{64DF1400-57D7-41E2-B22A-BFD3723F866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208" y="14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0 h 384"/>
                    <a:gd name="T4" fmla="*/ 0 w 816"/>
                    <a:gd name="T5" fmla="*/ 0 h 384"/>
                    <a:gd name="T6" fmla="*/ 0 w 816"/>
                    <a:gd name="T7" fmla="*/ 0 h 384"/>
                    <a:gd name="T8" fmla="*/ 0 w 816"/>
                    <a:gd name="T9" fmla="*/ 0 h 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6"/>
                    <a:gd name="T16" fmla="*/ 0 h 384"/>
                    <a:gd name="T17" fmla="*/ 816 w 816"/>
                    <a:gd name="T18" fmla="*/ 384 h 3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67" name="Line 32">
                  <a:extLst>
                    <a:ext uri="{FF2B5EF4-FFF2-40B4-BE49-F238E27FC236}">
                      <a16:creationId xmlns:a16="http://schemas.microsoft.com/office/drawing/2014/main" id="{D731B585-5726-4D6E-BF95-37FDF2EFFE4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99" y="1491"/>
                  <a:ext cx="2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68" name="Line 33">
                  <a:extLst>
                    <a:ext uri="{FF2B5EF4-FFF2-40B4-BE49-F238E27FC236}">
                      <a16:creationId xmlns:a16="http://schemas.microsoft.com/office/drawing/2014/main" id="{9037AC82-8659-4DD0-881E-1BC9FB070AE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69" y="1351"/>
                  <a:ext cx="2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7269" name="Group 34">
                  <a:extLst>
                    <a:ext uri="{FF2B5EF4-FFF2-40B4-BE49-F238E27FC236}">
                      <a16:creationId xmlns:a16="http://schemas.microsoft.com/office/drawing/2014/main" id="{99EDB6A3-C166-4250-9C87-852BBD9842D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34" y="1305"/>
                  <a:ext cx="351" cy="232"/>
                  <a:chOff x="1063" y="576"/>
                  <a:chExt cx="758" cy="480"/>
                </a:xfrm>
              </p:grpSpPr>
              <p:sp>
                <p:nvSpPr>
                  <p:cNvPr id="47280" name="Rectangle 35">
                    <a:extLst>
                      <a:ext uri="{FF2B5EF4-FFF2-40B4-BE49-F238E27FC236}">
                        <a16:creationId xmlns:a16="http://schemas.microsoft.com/office/drawing/2014/main" id="{81E07D7E-8DFB-4B1E-BB02-9798E27E6CC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97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r"/>
                    <a:endParaRPr lang="en-US" altLang="en-US" sz="1000" b="1">
                      <a:solidFill>
                        <a:schemeClr val="tx1"/>
                      </a:solidFill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47281" name="Text Box 36">
                    <a:extLst>
                      <a:ext uri="{FF2B5EF4-FFF2-40B4-BE49-F238E27FC236}">
                        <a16:creationId xmlns:a16="http://schemas.microsoft.com/office/drawing/2014/main" id="{F3BB3234-E3E8-44BC-90F5-0466FACBEBB4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063" y="628"/>
                    <a:ext cx="758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a:t>Ifetch</a:t>
                    </a:r>
                  </a:p>
                </p:txBody>
              </p:sp>
            </p:grpSp>
            <p:grpSp>
              <p:nvGrpSpPr>
                <p:cNvPr id="47270" name="Group 37">
                  <a:extLst>
                    <a:ext uri="{FF2B5EF4-FFF2-40B4-BE49-F238E27FC236}">
                      <a16:creationId xmlns:a16="http://schemas.microsoft.com/office/drawing/2014/main" id="{9C6983FC-75F7-4ECC-A223-E7C92A3A48D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88" y="1200"/>
                  <a:ext cx="1297" cy="441"/>
                  <a:chOff x="2112" y="528"/>
                  <a:chExt cx="2088" cy="681"/>
                </a:xfrm>
              </p:grpSpPr>
              <p:sp>
                <p:nvSpPr>
                  <p:cNvPr id="47276" name="Rectangle 38">
                    <a:extLst>
                      <a:ext uri="{FF2B5EF4-FFF2-40B4-BE49-F238E27FC236}">
                        <a16:creationId xmlns:a16="http://schemas.microsoft.com/office/drawing/2014/main" id="{D97262B2-DDF0-41CC-9F1F-6E621B93911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47277" name="Rectangle 39">
                    <a:extLst>
                      <a:ext uri="{FF2B5EF4-FFF2-40B4-BE49-F238E27FC236}">
                        <a16:creationId xmlns:a16="http://schemas.microsoft.com/office/drawing/2014/main" id="{14F53EBA-D1F8-4600-8E23-F2A65A81F0E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47278" name="Rectangle 40">
                    <a:extLst>
                      <a:ext uri="{FF2B5EF4-FFF2-40B4-BE49-F238E27FC236}">
                        <a16:creationId xmlns:a16="http://schemas.microsoft.com/office/drawing/2014/main" id="{2B5586D3-3602-4209-8F1A-5C0D7C0A2A49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47279" name="Rectangle 41">
                    <a:extLst>
                      <a:ext uri="{FF2B5EF4-FFF2-40B4-BE49-F238E27FC236}">
                        <a16:creationId xmlns:a16="http://schemas.microsoft.com/office/drawing/2014/main" id="{1842605A-5303-4F1B-95C6-3EA6879442E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56" y="532"/>
                    <a:ext cx="71" cy="6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</p:grpSp>
            <p:grpSp>
              <p:nvGrpSpPr>
                <p:cNvPr id="47271" name="Group 42">
                  <a:extLst>
                    <a:ext uri="{FF2B5EF4-FFF2-40B4-BE49-F238E27FC236}">
                      <a16:creationId xmlns:a16="http://schemas.microsoft.com/office/drawing/2014/main" id="{CFA107E5-B7AF-4DAE-96A0-F21C7D3A71E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3643" y="1296"/>
                  <a:ext cx="241" cy="233"/>
                  <a:chOff x="1362" y="528"/>
                  <a:chExt cx="518" cy="432"/>
                </a:xfrm>
              </p:grpSpPr>
              <p:grpSp>
                <p:nvGrpSpPr>
                  <p:cNvPr id="47272" name="Group 43">
                    <a:extLst>
                      <a:ext uri="{FF2B5EF4-FFF2-40B4-BE49-F238E27FC236}">
                        <a16:creationId xmlns:a16="http://schemas.microsoft.com/office/drawing/2014/main" id="{30E9AE85-2A1B-4BF1-80D2-2B612BA610BD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47274" name="Rectangle 44">
                      <a:extLst>
                        <a:ext uri="{FF2B5EF4-FFF2-40B4-BE49-F238E27FC236}">
                          <a16:creationId xmlns:a16="http://schemas.microsoft.com/office/drawing/2014/main" id="{BBCD001D-5E16-4885-9DAE-8EAA9C9B8FE4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50000"/>
                        </a:spcBef>
                      </a:pPr>
                      <a:endParaRPr lang="en-US" altLang="en-US"/>
                    </a:p>
                  </p:txBody>
                </p:sp>
                <p:sp>
                  <p:nvSpPr>
                    <p:cNvPr id="47275" name="Rectangle 45">
                      <a:extLst>
                        <a:ext uri="{FF2B5EF4-FFF2-40B4-BE49-F238E27FC236}">
                          <a16:creationId xmlns:a16="http://schemas.microsoft.com/office/drawing/2014/main" id="{C8F3A129-4EAD-4682-AD06-FD1B07F55AF2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/>
                      <a:endPara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p:txBody>
                </p:sp>
              </p:grpSp>
              <p:sp>
                <p:nvSpPr>
                  <p:cNvPr id="47273" name="Text Box 46">
                    <a:extLst>
                      <a:ext uri="{FF2B5EF4-FFF2-40B4-BE49-F238E27FC236}">
                        <a16:creationId xmlns:a16="http://schemas.microsoft.com/office/drawing/2014/main" id="{B62862E6-5561-457D-8EF6-4B7C845C78EE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62" y="574"/>
                    <a:ext cx="518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a:t>Reg</a:t>
                    </a:r>
                  </a:p>
                </p:txBody>
              </p:sp>
            </p:grpSp>
          </p:grpSp>
          <p:grpSp>
            <p:nvGrpSpPr>
              <p:cNvPr id="47123" name="Group 47">
                <a:extLst>
                  <a:ext uri="{FF2B5EF4-FFF2-40B4-BE49-F238E27FC236}">
                    <a16:creationId xmlns:a16="http://schemas.microsoft.com/office/drawing/2014/main" id="{A3E0D654-F99C-4276-AA48-DBF5205822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47" y="1720"/>
                <a:ext cx="1951" cy="441"/>
                <a:chOff x="1934" y="1200"/>
                <a:chExt cx="1951" cy="441"/>
              </a:xfrm>
            </p:grpSpPr>
            <p:grpSp>
              <p:nvGrpSpPr>
                <p:cNvPr id="47226" name="Group 48">
                  <a:extLst>
                    <a:ext uri="{FF2B5EF4-FFF2-40B4-BE49-F238E27FC236}">
                      <a16:creationId xmlns:a16="http://schemas.microsoft.com/office/drawing/2014/main" id="{D18BAE84-24E4-443D-9FFA-8CA4742E226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422" y="1304"/>
                  <a:ext cx="241" cy="233"/>
                  <a:chOff x="1359" y="528"/>
                  <a:chExt cx="522" cy="432"/>
                </a:xfrm>
              </p:grpSpPr>
              <p:grpSp>
                <p:nvGrpSpPr>
                  <p:cNvPr id="47255" name="Group 49">
                    <a:extLst>
                      <a:ext uri="{FF2B5EF4-FFF2-40B4-BE49-F238E27FC236}">
                        <a16:creationId xmlns:a16="http://schemas.microsoft.com/office/drawing/2014/main" id="{FD4A8074-C3A9-4D45-9665-B950C7D7C53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47257" name="Rectangle 50">
                      <a:extLst>
                        <a:ext uri="{FF2B5EF4-FFF2-40B4-BE49-F238E27FC236}">
                          <a16:creationId xmlns:a16="http://schemas.microsoft.com/office/drawing/2014/main" id="{B92FE81B-C0ED-4CBC-9C69-BB75C2D92136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50000"/>
                        </a:spcBef>
                      </a:pPr>
                      <a:endParaRPr lang="en-US" altLang="en-US"/>
                    </a:p>
                  </p:txBody>
                </p:sp>
                <p:sp>
                  <p:nvSpPr>
                    <p:cNvPr id="47258" name="Rectangle 51">
                      <a:extLst>
                        <a:ext uri="{FF2B5EF4-FFF2-40B4-BE49-F238E27FC236}">
                          <a16:creationId xmlns:a16="http://schemas.microsoft.com/office/drawing/2014/main" id="{24081E30-9568-4144-A503-2E4ACC177DA8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/>
                      <a:endPara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p:txBody>
                </p:sp>
              </p:grpSp>
              <p:sp>
                <p:nvSpPr>
                  <p:cNvPr id="47256" name="Text Box 52">
                    <a:extLst>
                      <a:ext uri="{FF2B5EF4-FFF2-40B4-BE49-F238E27FC236}">
                        <a16:creationId xmlns:a16="http://schemas.microsoft.com/office/drawing/2014/main" id="{71D659C6-2FBC-46A3-A4CD-DEA81AD54D01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59" y="574"/>
                    <a:ext cx="522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a:t>Reg</a:t>
                    </a:r>
                  </a:p>
                </p:txBody>
              </p:sp>
            </p:grpSp>
            <p:sp>
              <p:nvSpPr>
                <p:cNvPr id="47227" name="Line 53">
                  <a:extLst>
                    <a:ext uri="{FF2B5EF4-FFF2-40B4-BE49-F238E27FC236}">
                      <a16:creationId xmlns:a16="http://schemas.microsoft.com/office/drawing/2014/main" id="{CF21C07D-F0A1-4686-8B00-3AEB340EE85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351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28" name="Line 54">
                  <a:extLst>
                    <a:ext uri="{FF2B5EF4-FFF2-40B4-BE49-F238E27FC236}">
                      <a16:creationId xmlns:a16="http://schemas.microsoft.com/office/drawing/2014/main" id="{9E3472B5-DB30-4D54-B1E7-1870B1482D4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490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7229" name="Group 55">
                  <a:extLst>
                    <a:ext uri="{FF2B5EF4-FFF2-40B4-BE49-F238E27FC236}">
                      <a16:creationId xmlns:a16="http://schemas.microsoft.com/office/drawing/2014/main" id="{5ECE4452-B89E-429D-911B-778B429AD5D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851" y="1235"/>
                  <a:ext cx="206" cy="371"/>
                  <a:chOff x="2991" y="411"/>
                  <a:chExt cx="371" cy="768"/>
                </a:xfrm>
              </p:grpSpPr>
              <p:sp>
                <p:nvSpPr>
                  <p:cNvPr id="47251" name="AutoShape 56">
                    <a:extLst>
                      <a:ext uri="{FF2B5EF4-FFF2-40B4-BE49-F238E27FC236}">
                        <a16:creationId xmlns:a16="http://schemas.microsoft.com/office/drawing/2014/main" id="{0B808C8D-51EC-4E76-A0EF-33F27C8C9E0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-5400000">
                    <a:off x="2798" y="626"/>
                    <a:ext cx="768" cy="337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87 h 21600"/>
                      <a:gd name="T14" fmla="*/ 17100 w 21600"/>
                      <a:gd name="T15" fmla="*/ 17113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252" name="AutoShape 57">
                    <a:extLst>
                      <a:ext uri="{FF2B5EF4-FFF2-40B4-BE49-F238E27FC236}">
                        <a16:creationId xmlns:a16="http://schemas.microsoft.com/office/drawing/2014/main" id="{51FE26E6-A96B-4466-992D-8ED113CC58C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2957" y="705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47253" name="Freeform 58">
                    <a:extLst>
                      <a:ext uri="{FF2B5EF4-FFF2-40B4-BE49-F238E27FC236}">
                        <a16:creationId xmlns:a16="http://schemas.microsoft.com/office/drawing/2014/main" id="{A439403E-0AE4-44C8-AA00-14DEC73608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2974" y="725"/>
                    <a:ext cx="218" cy="139"/>
                  </a:xfrm>
                  <a:custGeom>
                    <a:avLst/>
                    <a:gdLst>
                      <a:gd name="T0" fmla="*/ 0 w 384"/>
                      <a:gd name="T1" fmla="*/ 0 h 288"/>
                      <a:gd name="T2" fmla="*/ 1 w 384"/>
                      <a:gd name="T3" fmla="*/ 0 h 288"/>
                      <a:gd name="T4" fmla="*/ 1 w 384"/>
                      <a:gd name="T5" fmla="*/ 0 h 288"/>
                      <a:gd name="T6" fmla="*/ 0 60000 65536"/>
                      <a:gd name="T7" fmla="*/ 0 60000 65536"/>
                      <a:gd name="T8" fmla="*/ 0 60000 65536"/>
                      <a:gd name="T9" fmla="*/ 0 w 384"/>
                      <a:gd name="T10" fmla="*/ 0 h 288"/>
                      <a:gd name="T11" fmla="*/ 384 w 384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254" name="Text Box 59">
                    <a:extLst>
                      <a:ext uri="{FF2B5EF4-FFF2-40B4-BE49-F238E27FC236}">
                        <a16:creationId xmlns:a16="http://schemas.microsoft.com/office/drawing/2014/main" id="{882351F3-57D8-4272-9F6A-3256699BA361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 rot="-5400000">
                    <a:off x="2943" y="621"/>
                    <a:ext cx="575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a:t>ALU</a:t>
                    </a:r>
                  </a:p>
                </p:txBody>
              </p:sp>
            </p:grpSp>
            <p:sp>
              <p:nvSpPr>
                <p:cNvPr id="47230" name="Line 60">
                  <a:extLst>
                    <a:ext uri="{FF2B5EF4-FFF2-40B4-BE49-F238E27FC236}">
                      <a16:creationId xmlns:a16="http://schemas.microsoft.com/office/drawing/2014/main" id="{6E377D3B-3A84-42C3-A006-2FA836ED3CB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052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31" name="Line 61">
                  <a:extLst>
                    <a:ext uri="{FF2B5EF4-FFF2-40B4-BE49-F238E27FC236}">
                      <a16:creationId xmlns:a16="http://schemas.microsoft.com/office/drawing/2014/main" id="{D1645E00-FC5B-4A1D-A1B2-3ADB71ACD3B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75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7232" name="Group 62">
                  <a:extLst>
                    <a:ext uri="{FF2B5EF4-FFF2-40B4-BE49-F238E27FC236}">
                      <a16:creationId xmlns:a16="http://schemas.microsoft.com/office/drawing/2014/main" id="{7B6C5E47-27BF-4603-A35F-6A28FCAD63D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184" y="1305"/>
                  <a:ext cx="333" cy="232"/>
                  <a:chOff x="3798" y="576"/>
                  <a:chExt cx="721" cy="480"/>
                </a:xfrm>
              </p:grpSpPr>
              <p:sp>
                <p:nvSpPr>
                  <p:cNvPr id="47249" name="Rectangle 63">
                    <a:extLst>
                      <a:ext uri="{FF2B5EF4-FFF2-40B4-BE49-F238E27FC236}">
                        <a16:creationId xmlns:a16="http://schemas.microsoft.com/office/drawing/2014/main" id="{12BEF164-F112-4613-9A05-B802D8EDEFD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5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r"/>
                    <a:endParaRPr lang="en-US" altLang="en-US" sz="1000" b="1">
                      <a:solidFill>
                        <a:schemeClr val="tx1"/>
                      </a:solidFill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47250" name="Text Box 64">
                    <a:extLst>
                      <a:ext uri="{FF2B5EF4-FFF2-40B4-BE49-F238E27FC236}">
                        <a16:creationId xmlns:a16="http://schemas.microsoft.com/office/drawing/2014/main" id="{1CE05AC5-48CC-457D-80A8-55CD6AA2B6F6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798" y="628"/>
                    <a:ext cx="721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a:t>DMem</a:t>
                    </a:r>
                  </a:p>
                </p:txBody>
              </p:sp>
            </p:grpSp>
            <p:sp>
              <p:nvSpPr>
                <p:cNvPr id="47233" name="Freeform 65">
                  <a:extLst>
                    <a:ext uri="{FF2B5EF4-FFF2-40B4-BE49-F238E27FC236}">
                      <a16:creationId xmlns:a16="http://schemas.microsoft.com/office/drawing/2014/main" id="{F7DC6191-C8C2-42FD-AFE6-9A2EBCD22A3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208" y="14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0 h 384"/>
                    <a:gd name="T4" fmla="*/ 0 w 816"/>
                    <a:gd name="T5" fmla="*/ 0 h 384"/>
                    <a:gd name="T6" fmla="*/ 0 w 816"/>
                    <a:gd name="T7" fmla="*/ 0 h 384"/>
                    <a:gd name="T8" fmla="*/ 0 w 816"/>
                    <a:gd name="T9" fmla="*/ 0 h 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6"/>
                    <a:gd name="T16" fmla="*/ 0 h 384"/>
                    <a:gd name="T17" fmla="*/ 816 w 816"/>
                    <a:gd name="T18" fmla="*/ 384 h 3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34" name="Line 66">
                  <a:extLst>
                    <a:ext uri="{FF2B5EF4-FFF2-40B4-BE49-F238E27FC236}">
                      <a16:creationId xmlns:a16="http://schemas.microsoft.com/office/drawing/2014/main" id="{DC85B87A-87AB-4E4C-AD2D-60E13B9EBB3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99" y="1491"/>
                  <a:ext cx="2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35" name="Line 67">
                  <a:extLst>
                    <a:ext uri="{FF2B5EF4-FFF2-40B4-BE49-F238E27FC236}">
                      <a16:creationId xmlns:a16="http://schemas.microsoft.com/office/drawing/2014/main" id="{4070E81B-1D5F-4ABA-8D72-7F26D1198B4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69" y="1351"/>
                  <a:ext cx="2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7236" name="Group 68">
                  <a:extLst>
                    <a:ext uri="{FF2B5EF4-FFF2-40B4-BE49-F238E27FC236}">
                      <a16:creationId xmlns:a16="http://schemas.microsoft.com/office/drawing/2014/main" id="{1C0E9DB7-DFEB-4150-B52D-6E9CFF2E86F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34" y="1305"/>
                  <a:ext cx="351" cy="232"/>
                  <a:chOff x="1063" y="576"/>
                  <a:chExt cx="757" cy="480"/>
                </a:xfrm>
              </p:grpSpPr>
              <p:sp>
                <p:nvSpPr>
                  <p:cNvPr id="47247" name="Rectangle 69">
                    <a:extLst>
                      <a:ext uri="{FF2B5EF4-FFF2-40B4-BE49-F238E27FC236}">
                        <a16:creationId xmlns:a16="http://schemas.microsoft.com/office/drawing/2014/main" id="{91E1C376-7871-462F-AFBE-2C7D2926C05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97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r"/>
                    <a:endParaRPr lang="en-US" altLang="en-US" sz="1000" b="1">
                      <a:solidFill>
                        <a:schemeClr val="tx1"/>
                      </a:solidFill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47248" name="Text Box 70">
                    <a:extLst>
                      <a:ext uri="{FF2B5EF4-FFF2-40B4-BE49-F238E27FC236}">
                        <a16:creationId xmlns:a16="http://schemas.microsoft.com/office/drawing/2014/main" id="{479285BA-222C-4D6C-A357-BEDD76C82B0F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063" y="628"/>
                    <a:ext cx="757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a:t>Ifetch</a:t>
                    </a:r>
                  </a:p>
                </p:txBody>
              </p:sp>
            </p:grpSp>
            <p:grpSp>
              <p:nvGrpSpPr>
                <p:cNvPr id="47237" name="Group 71">
                  <a:extLst>
                    <a:ext uri="{FF2B5EF4-FFF2-40B4-BE49-F238E27FC236}">
                      <a16:creationId xmlns:a16="http://schemas.microsoft.com/office/drawing/2014/main" id="{9852A72E-161B-4121-B049-AF21409E364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88" y="1200"/>
                  <a:ext cx="1297" cy="441"/>
                  <a:chOff x="2112" y="528"/>
                  <a:chExt cx="2088" cy="681"/>
                </a:xfrm>
              </p:grpSpPr>
              <p:sp>
                <p:nvSpPr>
                  <p:cNvPr id="47243" name="Rectangle 72">
                    <a:extLst>
                      <a:ext uri="{FF2B5EF4-FFF2-40B4-BE49-F238E27FC236}">
                        <a16:creationId xmlns:a16="http://schemas.microsoft.com/office/drawing/2014/main" id="{71493569-EA29-41A3-896B-4AEB4527941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47244" name="Rectangle 73">
                    <a:extLst>
                      <a:ext uri="{FF2B5EF4-FFF2-40B4-BE49-F238E27FC236}">
                        <a16:creationId xmlns:a16="http://schemas.microsoft.com/office/drawing/2014/main" id="{BFFEABE5-AA4B-4F4B-9B5F-B55D0195365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47245" name="Rectangle 74">
                    <a:extLst>
                      <a:ext uri="{FF2B5EF4-FFF2-40B4-BE49-F238E27FC236}">
                        <a16:creationId xmlns:a16="http://schemas.microsoft.com/office/drawing/2014/main" id="{C30371C8-9350-4DFD-AB90-725FCC1435F9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47246" name="Rectangle 75">
                    <a:extLst>
                      <a:ext uri="{FF2B5EF4-FFF2-40B4-BE49-F238E27FC236}">
                        <a16:creationId xmlns:a16="http://schemas.microsoft.com/office/drawing/2014/main" id="{7F7E3440-F255-4FC8-99D9-17237248636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56" y="532"/>
                    <a:ext cx="71" cy="6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</p:grpSp>
            <p:grpSp>
              <p:nvGrpSpPr>
                <p:cNvPr id="47238" name="Group 76">
                  <a:extLst>
                    <a:ext uri="{FF2B5EF4-FFF2-40B4-BE49-F238E27FC236}">
                      <a16:creationId xmlns:a16="http://schemas.microsoft.com/office/drawing/2014/main" id="{880CB506-BEB6-42DA-AF6E-8FC49A384FA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3644" y="1296"/>
                  <a:ext cx="241" cy="233"/>
                  <a:chOff x="1364" y="528"/>
                  <a:chExt cx="518" cy="432"/>
                </a:xfrm>
              </p:grpSpPr>
              <p:grpSp>
                <p:nvGrpSpPr>
                  <p:cNvPr id="47239" name="Group 77">
                    <a:extLst>
                      <a:ext uri="{FF2B5EF4-FFF2-40B4-BE49-F238E27FC236}">
                        <a16:creationId xmlns:a16="http://schemas.microsoft.com/office/drawing/2014/main" id="{0E1AA036-40A8-41B2-96BA-10485233736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47241" name="Rectangle 78">
                      <a:extLst>
                        <a:ext uri="{FF2B5EF4-FFF2-40B4-BE49-F238E27FC236}">
                          <a16:creationId xmlns:a16="http://schemas.microsoft.com/office/drawing/2014/main" id="{2B840FEF-594D-44CA-9369-E719037579AC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50000"/>
                        </a:spcBef>
                      </a:pPr>
                      <a:endParaRPr lang="en-US" altLang="en-US"/>
                    </a:p>
                  </p:txBody>
                </p:sp>
                <p:sp>
                  <p:nvSpPr>
                    <p:cNvPr id="47242" name="Rectangle 79">
                      <a:extLst>
                        <a:ext uri="{FF2B5EF4-FFF2-40B4-BE49-F238E27FC236}">
                          <a16:creationId xmlns:a16="http://schemas.microsoft.com/office/drawing/2014/main" id="{9F4B5049-E809-4439-94E1-BC1E7DF945C5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/>
                      <a:endPara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p:txBody>
                </p:sp>
              </p:grpSp>
              <p:sp>
                <p:nvSpPr>
                  <p:cNvPr id="47240" name="Text Box 80">
                    <a:extLst>
                      <a:ext uri="{FF2B5EF4-FFF2-40B4-BE49-F238E27FC236}">
                        <a16:creationId xmlns:a16="http://schemas.microsoft.com/office/drawing/2014/main" id="{86CF8F69-88D2-4573-BE00-2DD5087CB2C3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64" y="574"/>
                    <a:ext cx="518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a:t>Reg</a:t>
                    </a:r>
                  </a:p>
                </p:txBody>
              </p:sp>
            </p:grpSp>
          </p:grpSp>
          <p:grpSp>
            <p:nvGrpSpPr>
              <p:cNvPr id="47124" name="Group 81">
                <a:extLst>
                  <a:ext uri="{FF2B5EF4-FFF2-40B4-BE49-F238E27FC236}">
                    <a16:creationId xmlns:a16="http://schemas.microsoft.com/office/drawing/2014/main" id="{0A9CBC15-DFB0-4B56-831E-5729DC8348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33" y="1200"/>
                <a:ext cx="1950" cy="441"/>
                <a:chOff x="1933" y="1200"/>
                <a:chExt cx="1950" cy="441"/>
              </a:xfrm>
            </p:grpSpPr>
            <p:grpSp>
              <p:nvGrpSpPr>
                <p:cNvPr id="47193" name="Group 82">
                  <a:extLst>
                    <a:ext uri="{FF2B5EF4-FFF2-40B4-BE49-F238E27FC236}">
                      <a16:creationId xmlns:a16="http://schemas.microsoft.com/office/drawing/2014/main" id="{D40977E2-1D5B-4F98-AB34-89AE6A6D10E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420" y="1304"/>
                  <a:ext cx="241" cy="233"/>
                  <a:chOff x="1355" y="528"/>
                  <a:chExt cx="522" cy="432"/>
                </a:xfrm>
              </p:grpSpPr>
              <p:grpSp>
                <p:nvGrpSpPr>
                  <p:cNvPr id="47222" name="Group 83">
                    <a:extLst>
                      <a:ext uri="{FF2B5EF4-FFF2-40B4-BE49-F238E27FC236}">
                        <a16:creationId xmlns:a16="http://schemas.microsoft.com/office/drawing/2014/main" id="{955CC7EE-FF2F-4889-953D-DD674DFC5D3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47224" name="Rectangle 84">
                      <a:extLst>
                        <a:ext uri="{FF2B5EF4-FFF2-40B4-BE49-F238E27FC236}">
                          <a16:creationId xmlns:a16="http://schemas.microsoft.com/office/drawing/2014/main" id="{C0A48C01-843C-429D-B7F6-CE7958C8750E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50000"/>
                        </a:spcBef>
                      </a:pPr>
                      <a:endParaRPr lang="en-US" altLang="en-US"/>
                    </a:p>
                  </p:txBody>
                </p:sp>
                <p:sp>
                  <p:nvSpPr>
                    <p:cNvPr id="47225" name="Rectangle 85">
                      <a:extLst>
                        <a:ext uri="{FF2B5EF4-FFF2-40B4-BE49-F238E27FC236}">
                          <a16:creationId xmlns:a16="http://schemas.microsoft.com/office/drawing/2014/main" id="{D57945ED-E7FA-4563-854C-65852F3AA3F7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/>
                      <a:endPara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p:txBody>
                </p:sp>
              </p:grpSp>
              <p:sp>
                <p:nvSpPr>
                  <p:cNvPr id="47223" name="Text Box 86">
                    <a:extLst>
                      <a:ext uri="{FF2B5EF4-FFF2-40B4-BE49-F238E27FC236}">
                        <a16:creationId xmlns:a16="http://schemas.microsoft.com/office/drawing/2014/main" id="{5FA7047C-3FC6-4F70-85E4-EECC52A57971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55" y="574"/>
                    <a:ext cx="522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a:t>Reg</a:t>
                    </a:r>
                  </a:p>
                </p:txBody>
              </p:sp>
            </p:grpSp>
            <p:sp>
              <p:nvSpPr>
                <p:cNvPr id="47194" name="Line 87">
                  <a:extLst>
                    <a:ext uri="{FF2B5EF4-FFF2-40B4-BE49-F238E27FC236}">
                      <a16:creationId xmlns:a16="http://schemas.microsoft.com/office/drawing/2014/main" id="{EF94FFE9-F0FB-45F8-B1DE-875CAA17015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351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95" name="Line 88">
                  <a:extLst>
                    <a:ext uri="{FF2B5EF4-FFF2-40B4-BE49-F238E27FC236}">
                      <a16:creationId xmlns:a16="http://schemas.microsoft.com/office/drawing/2014/main" id="{01B5C881-AB80-4187-97AF-CCD59384CB7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490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7196" name="Group 89">
                  <a:extLst>
                    <a:ext uri="{FF2B5EF4-FFF2-40B4-BE49-F238E27FC236}">
                      <a16:creationId xmlns:a16="http://schemas.microsoft.com/office/drawing/2014/main" id="{BA7EE29C-37D8-42D0-999F-0E82491B565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851" y="1235"/>
                  <a:ext cx="206" cy="371"/>
                  <a:chOff x="2991" y="411"/>
                  <a:chExt cx="371" cy="768"/>
                </a:xfrm>
              </p:grpSpPr>
              <p:sp>
                <p:nvSpPr>
                  <p:cNvPr id="47218" name="AutoShape 90">
                    <a:extLst>
                      <a:ext uri="{FF2B5EF4-FFF2-40B4-BE49-F238E27FC236}">
                        <a16:creationId xmlns:a16="http://schemas.microsoft.com/office/drawing/2014/main" id="{1C30D492-6E9C-4855-A205-DDF5D90EED0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-5400000">
                    <a:off x="2798" y="626"/>
                    <a:ext cx="768" cy="337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87 h 21600"/>
                      <a:gd name="T14" fmla="*/ 17100 w 21600"/>
                      <a:gd name="T15" fmla="*/ 17113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219" name="AutoShape 91">
                    <a:extLst>
                      <a:ext uri="{FF2B5EF4-FFF2-40B4-BE49-F238E27FC236}">
                        <a16:creationId xmlns:a16="http://schemas.microsoft.com/office/drawing/2014/main" id="{978E2090-AA8D-4AB5-BB9D-8EF5DD91261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2957" y="705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47220" name="Freeform 92">
                    <a:extLst>
                      <a:ext uri="{FF2B5EF4-FFF2-40B4-BE49-F238E27FC236}">
                        <a16:creationId xmlns:a16="http://schemas.microsoft.com/office/drawing/2014/main" id="{E8048C3D-D269-4CA1-86F7-CB8855050F9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2974" y="725"/>
                    <a:ext cx="218" cy="139"/>
                  </a:xfrm>
                  <a:custGeom>
                    <a:avLst/>
                    <a:gdLst>
                      <a:gd name="T0" fmla="*/ 0 w 384"/>
                      <a:gd name="T1" fmla="*/ 0 h 288"/>
                      <a:gd name="T2" fmla="*/ 1 w 384"/>
                      <a:gd name="T3" fmla="*/ 0 h 288"/>
                      <a:gd name="T4" fmla="*/ 1 w 384"/>
                      <a:gd name="T5" fmla="*/ 0 h 288"/>
                      <a:gd name="T6" fmla="*/ 0 60000 65536"/>
                      <a:gd name="T7" fmla="*/ 0 60000 65536"/>
                      <a:gd name="T8" fmla="*/ 0 60000 65536"/>
                      <a:gd name="T9" fmla="*/ 0 w 384"/>
                      <a:gd name="T10" fmla="*/ 0 h 288"/>
                      <a:gd name="T11" fmla="*/ 384 w 384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221" name="Text Box 93">
                    <a:extLst>
                      <a:ext uri="{FF2B5EF4-FFF2-40B4-BE49-F238E27FC236}">
                        <a16:creationId xmlns:a16="http://schemas.microsoft.com/office/drawing/2014/main" id="{C5FE355D-952C-400D-9775-6E3E99FDE68D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 rot="-5400000">
                    <a:off x="2943" y="621"/>
                    <a:ext cx="575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a:t>ALU</a:t>
                    </a:r>
                  </a:p>
                </p:txBody>
              </p:sp>
            </p:grpSp>
            <p:sp>
              <p:nvSpPr>
                <p:cNvPr id="47197" name="Line 94">
                  <a:extLst>
                    <a:ext uri="{FF2B5EF4-FFF2-40B4-BE49-F238E27FC236}">
                      <a16:creationId xmlns:a16="http://schemas.microsoft.com/office/drawing/2014/main" id="{8729BAD4-23B5-4F26-A23D-FECF42E5C30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052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98" name="Line 95">
                  <a:extLst>
                    <a:ext uri="{FF2B5EF4-FFF2-40B4-BE49-F238E27FC236}">
                      <a16:creationId xmlns:a16="http://schemas.microsoft.com/office/drawing/2014/main" id="{A7F3E9F2-1797-4C57-88F9-A65DC0F7809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75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7199" name="Group 96">
                  <a:extLst>
                    <a:ext uri="{FF2B5EF4-FFF2-40B4-BE49-F238E27FC236}">
                      <a16:creationId xmlns:a16="http://schemas.microsoft.com/office/drawing/2014/main" id="{03AC937B-6D57-438D-8C3C-109385A86C1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181" y="1305"/>
                  <a:ext cx="333" cy="232"/>
                  <a:chOff x="3792" y="576"/>
                  <a:chExt cx="720" cy="480"/>
                </a:xfrm>
              </p:grpSpPr>
              <p:sp>
                <p:nvSpPr>
                  <p:cNvPr id="47216" name="Rectangle 97">
                    <a:extLst>
                      <a:ext uri="{FF2B5EF4-FFF2-40B4-BE49-F238E27FC236}">
                        <a16:creationId xmlns:a16="http://schemas.microsoft.com/office/drawing/2014/main" id="{810B9D8C-98EE-4723-8E5E-03141AF6FBB4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5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r"/>
                    <a:endParaRPr lang="en-US" altLang="en-US" sz="1000" b="1">
                      <a:solidFill>
                        <a:schemeClr val="tx1"/>
                      </a:solidFill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47217" name="Text Box 98">
                    <a:extLst>
                      <a:ext uri="{FF2B5EF4-FFF2-40B4-BE49-F238E27FC236}">
                        <a16:creationId xmlns:a16="http://schemas.microsoft.com/office/drawing/2014/main" id="{24B621CD-EE1E-4E50-84BD-59137F6ABDCA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792" y="628"/>
                    <a:ext cx="720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a:t>DMem</a:t>
                    </a:r>
                  </a:p>
                </p:txBody>
              </p:sp>
            </p:grpSp>
            <p:sp>
              <p:nvSpPr>
                <p:cNvPr id="47200" name="Freeform 99">
                  <a:extLst>
                    <a:ext uri="{FF2B5EF4-FFF2-40B4-BE49-F238E27FC236}">
                      <a16:creationId xmlns:a16="http://schemas.microsoft.com/office/drawing/2014/main" id="{1A954251-7C62-4E8E-BDAD-7203A370F7E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208" y="14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0 h 384"/>
                    <a:gd name="T4" fmla="*/ 0 w 816"/>
                    <a:gd name="T5" fmla="*/ 0 h 384"/>
                    <a:gd name="T6" fmla="*/ 0 w 816"/>
                    <a:gd name="T7" fmla="*/ 0 h 384"/>
                    <a:gd name="T8" fmla="*/ 0 w 816"/>
                    <a:gd name="T9" fmla="*/ 0 h 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6"/>
                    <a:gd name="T16" fmla="*/ 0 h 384"/>
                    <a:gd name="T17" fmla="*/ 816 w 816"/>
                    <a:gd name="T18" fmla="*/ 384 h 3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01" name="Line 100">
                  <a:extLst>
                    <a:ext uri="{FF2B5EF4-FFF2-40B4-BE49-F238E27FC236}">
                      <a16:creationId xmlns:a16="http://schemas.microsoft.com/office/drawing/2014/main" id="{F5D73BA1-8EE4-4D17-AA6B-EB68ADE4960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99" y="1491"/>
                  <a:ext cx="2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02" name="Line 101">
                  <a:extLst>
                    <a:ext uri="{FF2B5EF4-FFF2-40B4-BE49-F238E27FC236}">
                      <a16:creationId xmlns:a16="http://schemas.microsoft.com/office/drawing/2014/main" id="{8BE8F948-8E9A-45BF-9D00-BCDE6AE87F1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69" y="1351"/>
                  <a:ext cx="2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7203" name="Group 102">
                  <a:extLst>
                    <a:ext uri="{FF2B5EF4-FFF2-40B4-BE49-F238E27FC236}">
                      <a16:creationId xmlns:a16="http://schemas.microsoft.com/office/drawing/2014/main" id="{6738518A-33B9-4F71-B9CC-F13F5E8252B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33" y="1305"/>
                  <a:ext cx="351" cy="232"/>
                  <a:chOff x="1060" y="576"/>
                  <a:chExt cx="758" cy="480"/>
                </a:xfrm>
              </p:grpSpPr>
              <p:sp>
                <p:nvSpPr>
                  <p:cNvPr id="47214" name="Rectangle 103">
                    <a:extLst>
                      <a:ext uri="{FF2B5EF4-FFF2-40B4-BE49-F238E27FC236}">
                        <a16:creationId xmlns:a16="http://schemas.microsoft.com/office/drawing/2014/main" id="{401545B5-8264-43C4-84EC-206D34CDD77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97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r"/>
                    <a:endParaRPr lang="en-US" altLang="en-US" sz="1000" b="1">
                      <a:solidFill>
                        <a:schemeClr val="tx1"/>
                      </a:solidFill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47215" name="Text Box 104">
                    <a:extLst>
                      <a:ext uri="{FF2B5EF4-FFF2-40B4-BE49-F238E27FC236}">
                        <a16:creationId xmlns:a16="http://schemas.microsoft.com/office/drawing/2014/main" id="{909694BC-7AA2-4F8F-A730-09E02DC0A72F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060" y="628"/>
                    <a:ext cx="758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a:t>Ifetch</a:t>
                    </a:r>
                  </a:p>
                </p:txBody>
              </p:sp>
            </p:grpSp>
            <p:grpSp>
              <p:nvGrpSpPr>
                <p:cNvPr id="47204" name="Group 105">
                  <a:extLst>
                    <a:ext uri="{FF2B5EF4-FFF2-40B4-BE49-F238E27FC236}">
                      <a16:creationId xmlns:a16="http://schemas.microsoft.com/office/drawing/2014/main" id="{14559DB8-31EC-48F1-A831-2459F45207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88" y="1200"/>
                  <a:ext cx="1297" cy="441"/>
                  <a:chOff x="2112" y="528"/>
                  <a:chExt cx="2088" cy="681"/>
                </a:xfrm>
              </p:grpSpPr>
              <p:sp>
                <p:nvSpPr>
                  <p:cNvPr id="47210" name="Rectangle 106">
                    <a:extLst>
                      <a:ext uri="{FF2B5EF4-FFF2-40B4-BE49-F238E27FC236}">
                        <a16:creationId xmlns:a16="http://schemas.microsoft.com/office/drawing/2014/main" id="{93C9703F-CD54-430D-A22D-168B6F2FC6C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47211" name="Rectangle 107">
                    <a:extLst>
                      <a:ext uri="{FF2B5EF4-FFF2-40B4-BE49-F238E27FC236}">
                        <a16:creationId xmlns:a16="http://schemas.microsoft.com/office/drawing/2014/main" id="{3721ACF5-6A7C-45BB-9D71-9A6F327D108F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47212" name="Rectangle 108">
                    <a:extLst>
                      <a:ext uri="{FF2B5EF4-FFF2-40B4-BE49-F238E27FC236}">
                        <a16:creationId xmlns:a16="http://schemas.microsoft.com/office/drawing/2014/main" id="{EC4160D7-E7EB-445C-B6FC-476A70BEC2D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47213" name="Rectangle 109">
                    <a:extLst>
                      <a:ext uri="{FF2B5EF4-FFF2-40B4-BE49-F238E27FC236}">
                        <a16:creationId xmlns:a16="http://schemas.microsoft.com/office/drawing/2014/main" id="{54D0D279-3C01-4DBE-AA45-9B22314C61E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56" y="532"/>
                    <a:ext cx="71" cy="6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</p:grpSp>
            <p:grpSp>
              <p:nvGrpSpPr>
                <p:cNvPr id="47205" name="Group 110">
                  <a:extLst>
                    <a:ext uri="{FF2B5EF4-FFF2-40B4-BE49-F238E27FC236}">
                      <a16:creationId xmlns:a16="http://schemas.microsoft.com/office/drawing/2014/main" id="{2B8B20C3-6A1D-4890-BAF0-7435A6E78B9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3642" y="1296"/>
                  <a:ext cx="241" cy="233"/>
                  <a:chOff x="1360" y="528"/>
                  <a:chExt cx="518" cy="432"/>
                </a:xfrm>
              </p:grpSpPr>
              <p:grpSp>
                <p:nvGrpSpPr>
                  <p:cNvPr id="47206" name="Group 111">
                    <a:extLst>
                      <a:ext uri="{FF2B5EF4-FFF2-40B4-BE49-F238E27FC236}">
                        <a16:creationId xmlns:a16="http://schemas.microsoft.com/office/drawing/2014/main" id="{3F7766D3-46A2-4DF8-B994-4996958D9702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47208" name="Rectangle 112">
                      <a:extLst>
                        <a:ext uri="{FF2B5EF4-FFF2-40B4-BE49-F238E27FC236}">
                          <a16:creationId xmlns:a16="http://schemas.microsoft.com/office/drawing/2014/main" id="{2BE2D52D-A83B-493E-8B3E-AB84CE1607ED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50000"/>
                        </a:spcBef>
                      </a:pPr>
                      <a:endParaRPr lang="en-US" altLang="en-US"/>
                    </a:p>
                  </p:txBody>
                </p:sp>
                <p:sp>
                  <p:nvSpPr>
                    <p:cNvPr id="47209" name="Rectangle 113">
                      <a:extLst>
                        <a:ext uri="{FF2B5EF4-FFF2-40B4-BE49-F238E27FC236}">
                          <a16:creationId xmlns:a16="http://schemas.microsoft.com/office/drawing/2014/main" id="{D0A19608-428F-4A7B-BAD7-FF01BCFD175C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/>
                      <a:endPara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p:txBody>
                </p:sp>
              </p:grpSp>
              <p:sp>
                <p:nvSpPr>
                  <p:cNvPr id="47207" name="Text Box 114">
                    <a:extLst>
                      <a:ext uri="{FF2B5EF4-FFF2-40B4-BE49-F238E27FC236}">
                        <a16:creationId xmlns:a16="http://schemas.microsoft.com/office/drawing/2014/main" id="{1EA0CC05-3555-4BFE-A788-6E9C2F689504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60" y="574"/>
                    <a:ext cx="518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a:t>Reg</a:t>
                    </a:r>
                  </a:p>
                </p:txBody>
              </p:sp>
            </p:grpSp>
          </p:grpSp>
          <p:grpSp>
            <p:nvGrpSpPr>
              <p:cNvPr id="47125" name="Group 115">
                <a:extLst>
                  <a:ext uri="{FF2B5EF4-FFF2-40B4-BE49-F238E27FC236}">
                    <a16:creationId xmlns:a16="http://schemas.microsoft.com/office/drawing/2014/main" id="{1EF3F900-99F5-417B-9F30-C3D8B9631A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87" y="2784"/>
                <a:ext cx="1949" cy="441"/>
                <a:chOff x="1934" y="1200"/>
                <a:chExt cx="1949" cy="441"/>
              </a:xfrm>
            </p:grpSpPr>
            <p:grpSp>
              <p:nvGrpSpPr>
                <p:cNvPr id="47160" name="Group 116">
                  <a:extLst>
                    <a:ext uri="{FF2B5EF4-FFF2-40B4-BE49-F238E27FC236}">
                      <a16:creationId xmlns:a16="http://schemas.microsoft.com/office/drawing/2014/main" id="{75C3E51A-E338-457D-9ABD-BD827915D39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418" y="1304"/>
                  <a:ext cx="241" cy="233"/>
                  <a:chOff x="1351" y="528"/>
                  <a:chExt cx="522" cy="432"/>
                </a:xfrm>
              </p:grpSpPr>
              <p:grpSp>
                <p:nvGrpSpPr>
                  <p:cNvPr id="47189" name="Group 117">
                    <a:extLst>
                      <a:ext uri="{FF2B5EF4-FFF2-40B4-BE49-F238E27FC236}">
                        <a16:creationId xmlns:a16="http://schemas.microsoft.com/office/drawing/2014/main" id="{192F7630-ADE6-48CF-897A-4D42C6D895BD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47191" name="Rectangle 118">
                      <a:extLst>
                        <a:ext uri="{FF2B5EF4-FFF2-40B4-BE49-F238E27FC236}">
                          <a16:creationId xmlns:a16="http://schemas.microsoft.com/office/drawing/2014/main" id="{00644D3E-A2D1-467A-8589-26B4EFDAAC49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50000"/>
                        </a:spcBef>
                      </a:pPr>
                      <a:endParaRPr lang="en-US" altLang="en-US"/>
                    </a:p>
                  </p:txBody>
                </p:sp>
                <p:sp>
                  <p:nvSpPr>
                    <p:cNvPr id="47192" name="Rectangle 119">
                      <a:extLst>
                        <a:ext uri="{FF2B5EF4-FFF2-40B4-BE49-F238E27FC236}">
                          <a16:creationId xmlns:a16="http://schemas.microsoft.com/office/drawing/2014/main" id="{43692B64-DDDA-416E-80CB-A5E07F0835A8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/>
                      <a:endPara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p:txBody>
                </p:sp>
              </p:grpSp>
              <p:sp>
                <p:nvSpPr>
                  <p:cNvPr id="47190" name="Text Box 120">
                    <a:extLst>
                      <a:ext uri="{FF2B5EF4-FFF2-40B4-BE49-F238E27FC236}">
                        <a16:creationId xmlns:a16="http://schemas.microsoft.com/office/drawing/2014/main" id="{206E0AF7-10A1-4D28-9989-9B392DC616FD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51" y="574"/>
                    <a:ext cx="522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a:t>Reg</a:t>
                    </a:r>
                  </a:p>
                </p:txBody>
              </p:sp>
            </p:grpSp>
            <p:sp>
              <p:nvSpPr>
                <p:cNvPr id="47161" name="Line 121">
                  <a:extLst>
                    <a:ext uri="{FF2B5EF4-FFF2-40B4-BE49-F238E27FC236}">
                      <a16:creationId xmlns:a16="http://schemas.microsoft.com/office/drawing/2014/main" id="{1A8AB7CC-A92D-4D96-9EEB-4C9BEBCBB9F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351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62" name="Line 122">
                  <a:extLst>
                    <a:ext uri="{FF2B5EF4-FFF2-40B4-BE49-F238E27FC236}">
                      <a16:creationId xmlns:a16="http://schemas.microsoft.com/office/drawing/2014/main" id="{8A0427A9-7DC4-4A92-ABAF-3182D14AE89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490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7163" name="Group 123">
                  <a:extLst>
                    <a:ext uri="{FF2B5EF4-FFF2-40B4-BE49-F238E27FC236}">
                      <a16:creationId xmlns:a16="http://schemas.microsoft.com/office/drawing/2014/main" id="{0444321E-998E-495A-8EB4-38C275BA3E3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851" y="1235"/>
                  <a:ext cx="206" cy="371"/>
                  <a:chOff x="2991" y="411"/>
                  <a:chExt cx="371" cy="768"/>
                </a:xfrm>
              </p:grpSpPr>
              <p:sp>
                <p:nvSpPr>
                  <p:cNvPr id="47185" name="AutoShape 124">
                    <a:extLst>
                      <a:ext uri="{FF2B5EF4-FFF2-40B4-BE49-F238E27FC236}">
                        <a16:creationId xmlns:a16="http://schemas.microsoft.com/office/drawing/2014/main" id="{C2034CF3-7D96-418D-B346-E6927E5CD9E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-5400000">
                    <a:off x="2798" y="626"/>
                    <a:ext cx="768" cy="337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87 h 21600"/>
                      <a:gd name="T14" fmla="*/ 17100 w 21600"/>
                      <a:gd name="T15" fmla="*/ 17113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186" name="AutoShape 125">
                    <a:extLst>
                      <a:ext uri="{FF2B5EF4-FFF2-40B4-BE49-F238E27FC236}">
                        <a16:creationId xmlns:a16="http://schemas.microsoft.com/office/drawing/2014/main" id="{39C11129-9B87-4D0A-B5EA-0206E172A80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2957" y="705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47187" name="Freeform 126">
                    <a:extLst>
                      <a:ext uri="{FF2B5EF4-FFF2-40B4-BE49-F238E27FC236}">
                        <a16:creationId xmlns:a16="http://schemas.microsoft.com/office/drawing/2014/main" id="{95A8F00D-3301-49FF-80A9-48DDBD9B3DF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2974" y="725"/>
                    <a:ext cx="218" cy="139"/>
                  </a:xfrm>
                  <a:custGeom>
                    <a:avLst/>
                    <a:gdLst>
                      <a:gd name="T0" fmla="*/ 0 w 384"/>
                      <a:gd name="T1" fmla="*/ 0 h 288"/>
                      <a:gd name="T2" fmla="*/ 1 w 384"/>
                      <a:gd name="T3" fmla="*/ 0 h 288"/>
                      <a:gd name="T4" fmla="*/ 1 w 384"/>
                      <a:gd name="T5" fmla="*/ 0 h 288"/>
                      <a:gd name="T6" fmla="*/ 0 60000 65536"/>
                      <a:gd name="T7" fmla="*/ 0 60000 65536"/>
                      <a:gd name="T8" fmla="*/ 0 60000 65536"/>
                      <a:gd name="T9" fmla="*/ 0 w 384"/>
                      <a:gd name="T10" fmla="*/ 0 h 288"/>
                      <a:gd name="T11" fmla="*/ 384 w 384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188" name="Text Box 127">
                    <a:extLst>
                      <a:ext uri="{FF2B5EF4-FFF2-40B4-BE49-F238E27FC236}">
                        <a16:creationId xmlns:a16="http://schemas.microsoft.com/office/drawing/2014/main" id="{253B30A7-67AF-42D2-B325-29997F6224DF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 rot="-5400000">
                    <a:off x="2943" y="621"/>
                    <a:ext cx="575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a:t>ALU</a:t>
                    </a:r>
                  </a:p>
                </p:txBody>
              </p:sp>
            </p:grpSp>
            <p:sp>
              <p:nvSpPr>
                <p:cNvPr id="47164" name="Line 128">
                  <a:extLst>
                    <a:ext uri="{FF2B5EF4-FFF2-40B4-BE49-F238E27FC236}">
                      <a16:creationId xmlns:a16="http://schemas.microsoft.com/office/drawing/2014/main" id="{E316D505-8C63-4F2E-A242-0D7B6738933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052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65" name="Line 129">
                  <a:extLst>
                    <a:ext uri="{FF2B5EF4-FFF2-40B4-BE49-F238E27FC236}">
                      <a16:creationId xmlns:a16="http://schemas.microsoft.com/office/drawing/2014/main" id="{E46B3B46-D264-4F1B-813C-00DA6673CC6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75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7166" name="Group 130">
                  <a:extLst>
                    <a:ext uri="{FF2B5EF4-FFF2-40B4-BE49-F238E27FC236}">
                      <a16:creationId xmlns:a16="http://schemas.microsoft.com/office/drawing/2014/main" id="{EFEB5B88-2C68-484C-8BA8-7ABEE93D2FA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181" y="1305"/>
                  <a:ext cx="333" cy="232"/>
                  <a:chOff x="3792" y="576"/>
                  <a:chExt cx="720" cy="480"/>
                </a:xfrm>
              </p:grpSpPr>
              <p:sp>
                <p:nvSpPr>
                  <p:cNvPr id="47183" name="Rectangle 131">
                    <a:extLst>
                      <a:ext uri="{FF2B5EF4-FFF2-40B4-BE49-F238E27FC236}">
                        <a16:creationId xmlns:a16="http://schemas.microsoft.com/office/drawing/2014/main" id="{778E5367-DC7A-4A0C-8534-7BA533672AD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5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r"/>
                    <a:endParaRPr lang="en-US" altLang="en-US" sz="1000" b="1">
                      <a:solidFill>
                        <a:schemeClr val="tx1"/>
                      </a:solidFill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47184" name="Text Box 132">
                    <a:extLst>
                      <a:ext uri="{FF2B5EF4-FFF2-40B4-BE49-F238E27FC236}">
                        <a16:creationId xmlns:a16="http://schemas.microsoft.com/office/drawing/2014/main" id="{64233235-4B7D-43EF-B217-19985995E906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792" y="628"/>
                    <a:ext cx="720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a:t>DMem</a:t>
                    </a:r>
                  </a:p>
                </p:txBody>
              </p:sp>
            </p:grpSp>
            <p:sp>
              <p:nvSpPr>
                <p:cNvPr id="47167" name="Freeform 133">
                  <a:extLst>
                    <a:ext uri="{FF2B5EF4-FFF2-40B4-BE49-F238E27FC236}">
                      <a16:creationId xmlns:a16="http://schemas.microsoft.com/office/drawing/2014/main" id="{7298573E-48FD-4DE4-902B-656521D8F51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208" y="14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0 h 384"/>
                    <a:gd name="T4" fmla="*/ 0 w 816"/>
                    <a:gd name="T5" fmla="*/ 0 h 384"/>
                    <a:gd name="T6" fmla="*/ 0 w 816"/>
                    <a:gd name="T7" fmla="*/ 0 h 384"/>
                    <a:gd name="T8" fmla="*/ 0 w 816"/>
                    <a:gd name="T9" fmla="*/ 0 h 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6"/>
                    <a:gd name="T16" fmla="*/ 0 h 384"/>
                    <a:gd name="T17" fmla="*/ 816 w 816"/>
                    <a:gd name="T18" fmla="*/ 384 h 3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68" name="Line 134">
                  <a:extLst>
                    <a:ext uri="{FF2B5EF4-FFF2-40B4-BE49-F238E27FC236}">
                      <a16:creationId xmlns:a16="http://schemas.microsoft.com/office/drawing/2014/main" id="{D83E764C-8ADC-4B84-A602-F02AE41EECC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99" y="1491"/>
                  <a:ext cx="2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69" name="Line 135">
                  <a:extLst>
                    <a:ext uri="{FF2B5EF4-FFF2-40B4-BE49-F238E27FC236}">
                      <a16:creationId xmlns:a16="http://schemas.microsoft.com/office/drawing/2014/main" id="{BD16C0F9-E04A-4A87-98B0-51BC1CC2B28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69" y="1351"/>
                  <a:ext cx="2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7170" name="Group 136">
                  <a:extLst>
                    <a:ext uri="{FF2B5EF4-FFF2-40B4-BE49-F238E27FC236}">
                      <a16:creationId xmlns:a16="http://schemas.microsoft.com/office/drawing/2014/main" id="{1BFB1DD8-DD02-454C-8DE0-9EB1CA55B08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34" y="1305"/>
                  <a:ext cx="351" cy="232"/>
                  <a:chOff x="1063" y="576"/>
                  <a:chExt cx="757" cy="480"/>
                </a:xfrm>
              </p:grpSpPr>
              <p:sp>
                <p:nvSpPr>
                  <p:cNvPr id="47181" name="Rectangle 137">
                    <a:extLst>
                      <a:ext uri="{FF2B5EF4-FFF2-40B4-BE49-F238E27FC236}">
                        <a16:creationId xmlns:a16="http://schemas.microsoft.com/office/drawing/2014/main" id="{C1CD5E3D-2175-4DDC-A8CA-A7AA6B31CE8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97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r"/>
                    <a:endParaRPr lang="en-US" altLang="en-US" sz="1000" b="1">
                      <a:solidFill>
                        <a:schemeClr val="tx1"/>
                      </a:solidFill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47182" name="Text Box 138">
                    <a:extLst>
                      <a:ext uri="{FF2B5EF4-FFF2-40B4-BE49-F238E27FC236}">
                        <a16:creationId xmlns:a16="http://schemas.microsoft.com/office/drawing/2014/main" id="{1FCA5B75-67DC-4EB1-9594-1B26BDDF056A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063" y="628"/>
                    <a:ext cx="757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a:t>Ifetch</a:t>
                    </a:r>
                  </a:p>
                </p:txBody>
              </p:sp>
            </p:grpSp>
            <p:grpSp>
              <p:nvGrpSpPr>
                <p:cNvPr id="47171" name="Group 139">
                  <a:extLst>
                    <a:ext uri="{FF2B5EF4-FFF2-40B4-BE49-F238E27FC236}">
                      <a16:creationId xmlns:a16="http://schemas.microsoft.com/office/drawing/2014/main" id="{8C797D75-A18F-4CA1-963A-33BB5046F6C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88" y="1200"/>
                  <a:ext cx="1297" cy="441"/>
                  <a:chOff x="2112" y="528"/>
                  <a:chExt cx="2088" cy="681"/>
                </a:xfrm>
              </p:grpSpPr>
              <p:sp>
                <p:nvSpPr>
                  <p:cNvPr id="47177" name="Rectangle 140">
                    <a:extLst>
                      <a:ext uri="{FF2B5EF4-FFF2-40B4-BE49-F238E27FC236}">
                        <a16:creationId xmlns:a16="http://schemas.microsoft.com/office/drawing/2014/main" id="{DBE9E2E4-868E-43B3-A72C-BDDFA273B24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47178" name="Rectangle 141">
                    <a:extLst>
                      <a:ext uri="{FF2B5EF4-FFF2-40B4-BE49-F238E27FC236}">
                        <a16:creationId xmlns:a16="http://schemas.microsoft.com/office/drawing/2014/main" id="{17C2FA33-3CDE-4CE7-9BDF-0DF179A94D0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47179" name="Rectangle 142">
                    <a:extLst>
                      <a:ext uri="{FF2B5EF4-FFF2-40B4-BE49-F238E27FC236}">
                        <a16:creationId xmlns:a16="http://schemas.microsoft.com/office/drawing/2014/main" id="{DDE5AB1B-C7CE-4CA5-B5F7-C826461793C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47180" name="Rectangle 143">
                    <a:extLst>
                      <a:ext uri="{FF2B5EF4-FFF2-40B4-BE49-F238E27FC236}">
                        <a16:creationId xmlns:a16="http://schemas.microsoft.com/office/drawing/2014/main" id="{CD4BB622-F45B-4EF4-85BB-E4676908B55D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56" y="532"/>
                    <a:ext cx="71" cy="6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</p:grpSp>
            <p:grpSp>
              <p:nvGrpSpPr>
                <p:cNvPr id="47172" name="Group 144">
                  <a:extLst>
                    <a:ext uri="{FF2B5EF4-FFF2-40B4-BE49-F238E27FC236}">
                      <a16:creationId xmlns:a16="http://schemas.microsoft.com/office/drawing/2014/main" id="{A93F49B9-B8B9-45B1-84B6-AB6D6766EDD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3642" y="1296"/>
                  <a:ext cx="241" cy="233"/>
                  <a:chOff x="1360" y="528"/>
                  <a:chExt cx="518" cy="432"/>
                </a:xfrm>
              </p:grpSpPr>
              <p:grpSp>
                <p:nvGrpSpPr>
                  <p:cNvPr id="47173" name="Group 145">
                    <a:extLst>
                      <a:ext uri="{FF2B5EF4-FFF2-40B4-BE49-F238E27FC236}">
                        <a16:creationId xmlns:a16="http://schemas.microsoft.com/office/drawing/2014/main" id="{8C3CA9DD-C03A-4F5A-AE62-43246FCB3B6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47175" name="Rectangle 146">
                      <a:extLst>
                        <a:ext uri="{FF2B5EF4-FFF2-40B4-BE49-F238E27FC236}">
                          <a16:creationId xmlns:a16="http://schemas.microsoft.com/office/drawing/2014/main" id="{0932B620-AB3B-4B63-9849-1713DA36FB4A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50000"/>
                        </a:spcBef>
                      </a:pPr>
                      <a:endParaRPr lang="en-US" altLang="en-US"/>
                    </a:p>
                  </p:txBody>
                </p:sp>
                <p:sp>
                  <p:nvSpPr>
                    <p:cNvPr id="47176" name="Rectangle 147">
                      <a:extLst>
                        <a:ext uri="{FF2B5EF4-FFF2-40B4-BE49-F238E27FC236}">
                          <a16:creationId xmlns:a16="http://schemas.microsoft.com/office/drawing/2014/main" id="{B5378183-3CCF-4C84-B8A5-61ACC09EA940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/>
                      <a:endPara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p:txBody>
                </p:sp>
              </p:grpSp>
              <p:sp>
                <p:nvSpPr>
                  <p:cNvPr id="47174" name="Text Box 148">
                    <a:extLst>
                      <a:ext uri="{FF2B5EF4-FFF2-40B4-BE49-F238E27FC236}">
                        <a16:creationId xmlns:a16="http://schemas.microsoft.com/office/drawing/2014/main" id="{ABB5D353-1983-4DD9-B2A5-1113AA6EDD30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60" y="574"/>
                    <a:ext cx="518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a:t>Reg</a:t>
                    </a:r>
                  </a:p>
                </p:txBody>
              </p:sp>
            </p:grpSp>
          </p:grpSp>
          <p:grpSp>
            <p:nvGrpSpPr>
              <p:cNvPr id="47126" name="Group 149">
                <a:extLst>
                  <a:ext uri="{FF2B5EF4-FFF2-40B4-BE49-F238E27FC236}">
                    <a16:creationId xmlns:a16="http://schemas.microsoft.com/office/drawing/2014/main" id="{E956F33E-9E36-480A-A89A-EA2E66F619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07" y="3296"/>
                <a:ext cx="1949" cy="441"/>
                <a:chOff x="1934" y="1200"/>
                <a:chExt cx="1949" cy="441"/>
              </a:xfrm>
            </p:grpSpPr>
            <p:grpSp>
              <p:nvGrpSpPr>
                <p:cNvPr id="47127" name="Group 150">
                  <a:extLst>
                    <a:ext uri="{FF2B5EF4-FFF2-40B4-BE49-F238E27FC236}">
                      <a16:creationId xmlns:a16="http://schemas.microsoft.com/office/drawing/2014/main" id="{0512259A-C6C7-4F3A-BCEF-6D11F65A7AF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420" y="1304"/>
                  <a:ext cx="240" cy="233"/>
                  <a:chOff x="1355" y="528"/>
                  <a:chExt cx="520" cy="432"/>
                </a:xfrm>
              </p:grpSpPr>
              <p:grpSp>
                <p:nvGrpSpPr>
                  <p:cNvPr id="47156" name="Group 151">
                    <a:extLst>
                      <a:ext uri="{FF2B5EF4-FFF2-40B4-BE49-F238E27FC236}">
                        <a16:creationId xmlns:a16="http://schemas.microsoft.com/office/drawing/2014/main" id="{F5759C4F-5527-48F1-A7E9-8A629A84D53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47158" name="Rectangle 152">
                      <a:extLst>
                        <a:ext uri="{FF2B5EF4-FFF2-40B4-BE49-F238E27FC236}">
                          <a16:creationId xmlns:a16="http://schemas.microsoft.com/office/drawing/2014/main" id="{4BF7EE49-475F-4792-9FDA-36A76863D431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50000"/>
                        </a:spcBef>
                      </a:pPr>
                      <a:endParaRPr lang="en-US" altLang="en-US"/>
                    </a:p>
                  </p:txBody>
                </p:sp>
                <p:sp>
                  <p:nvSpPr>
                    <p:cNvPr id="47159" name="Rectangle 153">
                      <a:extLst>
                        <a:ext uri="{FF2B5EF4-FFF2-40B4-BE49-F238E27FC236}">
                          <a16:creationId xmlns:a16="http://schemas.microsoft.com/office/drawing/2014/main" id="{2BCC1B49-1E7F-42BF-A825-568949614504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/>
                      <a:endPara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p:txBody>
                </p:sp>
              </p:grpSp>
              <p:sp>
                <p:nvSpPr>
                  <p:cNvPr id="47157" name="Text Box 154">
                    <a:extLst>
                      <a:ext uri="{FF2B5EF4-FFF2-40B4-BE49-F238E27FC236}">
                        <a16:creationId xmlns:a16="http://schemas.microsoft.com/office/drawing/2014/main" id="{1CD5320B-1F01-4EC2-AEE3-FB05A5864B7C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55" y="574"/>
                    <a:ext cx="520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a:t>Reg</a:t>
                    </a:r>
                  </a:p>
                </p:txBody>
              </p:sp>
            </p:grpSp>
            <p:sp>
              <p:nvSpPr>
                <p:cNvPr id="47128" name="Line 155">
                  <a:extLst>
                    <a:ext uri="{FF2B5EF4-FFF2-40B4-BE49-F238E27FC236}">
                      <a16:creationId xmlns:a16="http://schemas.microsoft.com/office/drawing/2014/main" id="{1707054B-A3CF-43A0-BDD5-206A580E936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351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29" name="Line 156">
                  <a:extLst>
                    <a:ext uri="{FF2B5EF4-FFF2-40B4-BE49-F238E27FC236}">
                      <a16:creationId xmlns:a16="http://schemas.microsoft.com/office/drawing/2014/main" id="{86B95E88-8ED2-4A5D-AA7F-51E1DE640C0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490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7130" name="Group 157">
                  <a:extLst>
                    <a:ext uri="{FF2B5EF4-FFF2-40B4-BE49-F238E27FC236}">
                      <a16:creationId xmlns:a16="http://schemas.microsoft.com/office/drawing/2014/main" id="{05E212E6-1EEC-4AF5-BEB6-A173A3663AF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851" y="1235"/>
                  <a:ext cx="206" cy="371"/>
                  <a:chOff x="2991" y="411"/>
                  <a:chExt cx="371" cy="768"/>
                </a:xfrm>
              </p:grpSpPr>
              <p:sp>
                <p:nvSpPr>
                  <p:cNvPr id="47152" name="AutoShape 158">
                    <a:extLst>
                      <a:ext uri="{FF2B5EF4-FFF2-40B4-BE49-F238E27FC236}">
                        <a16:creationId xmlns:a16="http://schemas.microsoft.com/office/drawing/2014/main" id="{F1FD4C37-3E44-41B6-83C0-B220B425CC40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-5400000">
                    <a:off x="2798" y="626"/>
                    <a:ext cx="768" cy="337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87 h 21600"/>
                      <a:gd name="T14" fmla="*/ 17100 w 21600"/>
                      <a:gd name="T15" fmla="*/ 17113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153" name="AutoShape 159">
                    <a:extLst>
                      <a:ext uri="{FF2B5EF4-FFF2-40B4-BE49-F238E27FC236}">
                        <a16:creationId xmlns:a16="http://schemas.microsoft.com/office/drawing/2014/main" id="{96970812-D8B4-4658-B709-1F67C49C494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2957" y="705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47154" name="Freeform 160">
                    <a:extLst>
                      <a:ext uri="{FF2B5EF4-FFF2-40B4-BE49-F238E27FC236}">
                        <a16:creationId xmlns:a16="http://schemas.microsoft.com/office/drawing/2014/main" id="{FFEABE6E-3014-4B3A-9ED6-8E1B2EC7FA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2974" y="725"/>
                    <a:ext cx="218" cy="139"/>
                  </a:xfrm>
                  <a:custGeom>
                    <a:avLst/>
                    <a:gdLst>
                      <a:gd name="T0" fmla="*/ 0 w 384"/>
                      <a:gd name="T1" fmla="*/ 0 h 288"/>
                      <a:gd name="T2" fmla="*/ 1 w 384"/>
                      <a:gd name="T3" fmla="*/ 0 h 288"/>
                      <a:gd name="T4" fmla="*/ 1 w 384"/>
                      <a:gd name="T5" fmla="*/ 0 h 288"/>
                      <a:gd name="T6" fmla="*/ 0 60000 65536"/>
                      <a:gd name="T7" fmla="*/ 0 60000 65536"/>
                      <a:gd name="T8" fmla="*/ 0 60000 65536"/>
                      <a:gd name="T9" fmla="*/ 0 w 384"/>
                      <a:gd name="T10" fmla="*/ 0 h 288"/>
                      <a:gd name="T11" fmla="*/ 384 w 384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155" name="Text Box 161">
                    <a:extLst>
                      <a:ext uri="{FF2B5EF4-FFF2-40B4-BE49-F238E27FC236}">
                        <a16:creationId xmlns:a16="http://schemas.microsoft.com/office/drawing/2014/main" id="{7C2F7F13-8B61-47A3-8A78-D9C1DE563BF3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 rot="-5400000">
                    <a:off x="2943" y="621"/>
                    <a:ext cx="575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a:t>ALU</a:t>
                    </a:r>
                  </a:p>
                </p:txBody>
              </p:sp>
            </p:grpSp>
            <p:sp>
              <p:nvSpPr>
                <p:cNvPr id="47131" name="Line 162">
                  <a:extLst>
                    <a:ext uri="{FF2B5EF4-FFF2-40B4-BE49-F238E27FC236}">
                      <a16:creationId xmlns:a16="http://schemas.microsoft.com/office/drawing/2014/main" id="{9213976C-7CA1-422C-A5F1-B602F53B410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052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32" name="Line 163">
                  <a:extLst>
                    <a:ext uri="{FF2B5EF4-FFF2-40B4-BE49-F238E27FC236}">
                      <a16:creationId xmlns:a16="http://schemas.microsoft.com/office/drawing/2014/main" id="{D5C8500C-DBE3-4F93-9B01-5428C3EE67C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75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7133" name="Group 164">
                  <a:extLst>
                    <a:ext uri="{FF2B5EF4-FFF2-40B4-BE49-F238E27FC236}">
                      <a16:creationId xmlns:a16="http://schemas.microsoft.com/office/drawing/2014/main" id="{D52D9233-4F93-401D-BEFD-F1B2A4BFEF6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181" y="1305"/>
                  <a:ext cx="333" cy="232"/>
                  <a:chOff x="3792" y="576"/>
                  <a:chExt cx="720" cy="480"/>
                </a:xfrm>
              </p:grpSpPr>
              <p:sp>
                <p:nvSpPr>
                  <p:cNvPr id="47150" name="Rectangle 165">
                    <a:extLst>
                      <a:ext uri="{FF2B5EF4-FFF2-40B4-BE49-F238E27FC236}">
                        <a16:creationId xmlns:a16="http://schemas.microsoft.com/office/drawing/2014/main" id="{7BDAA010-4B0C-4873-B8E6-31A71DA46CC9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5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r"/>
                    <a:endParaRPr lang="en-US" altLang="en-US" sz="1000" b="1">
                      <a:solidFill>
                        <a:schemeClr val="tx1"/>
                      </a:solidFill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47151" name="Text Box 166">
                    <a:extLst>
                      <a:ext uri="{FF2B5EF4-FFF2-40B4-BE49-F238E27FC236}">
                        <a16:creationId xmlns:a16="http://schemas.microsoft.com/office/drawing/2014/main" id="{CDD54722-13E4-4931-8C39-4F92F57F1721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792" y="628"/>
                    <a:ext cx="720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a:t>DMem</a:t>
                    </a:r>
                  </a:p>
                </p:txBody>
              </p:sp>
            </p:grpSp>
            <p:sp>
              <p:nvSpPr>
                <p:cNvPr id="47134" name="Freeform 167">
                  <a:extLst>
                    <a:ext uri="{FF2B5EF4-FFF2-40B4-BE49-F238E27FC236}">
                      <a16:creationId xmlns:a16="http://schemas.microsoft.com/office/drawing/2014/main" id="{A7A2D199-31B2-437A-B756-0BC8A951C15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208" y="14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0 h 384"/>
                    <a:gd name="T4" fmla="*/ 0 w 816"/>
                    <a:gd name="T5" fmla="*/ 0 h 384"/>
                    <a:gd name="T6" fmla="*/ 0 w 816"/>
                    <a:gd name="T7" fmla="*/ 0 h 384"/>
                    <a:gd name="T8" fmla="*/ 0 w 816"/>
                    <a:gd name="T9" fmla="*/ 0 h 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6"/>
                    <a:gd name="T16" fmla="*/ 0 h 384"/>
                    <a:gd name="T17" fmla="*/ 816 w 816"/>
                    <a:gd name="T18" fmla="*/ 384 h 3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35" name="Line 168">
                  <a:extLst>
                    <a:ext uri="{FF2B5EF4-FFF2-40B4-BE49-F238E27FC236}">
                      <a16:creationId xmlns:a16="http://schemas.microsoft.com/office/drawing/2014/main" id="{EE264F5F-9B5A-4B18-8B79-5B92318108B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99" y="1491"/>
                  <a:ext cx="2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36" name="Line 169">
                  <a:extLst>
                    <a:ext uri="{FF2B5EF4-FFF2-40B4-BE49-F238E27FC236}">
                      <a16:creationId xmlns:a16="http://schemas.microsoft.com/office/drawing/2014/main" id="{F256EF2E-6FA3-4B19-9E86-C98BE5513FE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69" y="1351"/>
                  <a:ext cx="2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7137" name="Group 170">
                  <a:extLst>
                    <a:ext uri="{FF2B5EF4-FFF2-40B4-BE49-F238E27FC236}">
                      <a16:creationId xmlns:a16="http://schemas.microsoft.com/office/drawing/2014/main" id="{3388E3ED-66FE-4786-B9D3-8998456F7BE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34" y="1305"/>
                  <a:ext cx="351" cy="232"/>
                  <a:chOff x="1063" y="576"/>
                  <a:chExt cx="758" cy="480"/>
                </a:xfrm>
              </p:grpSpPr>
              <p:sp>
                <p:nvSpPr>
                  <p:cNvPr id="47148" name="Rectangle 171">
                    <a:extLst>
                      <a:ext uri="{FF2B5EF4-FFF2-40B4-BE49-F238E27FC236}">
                        <a16:creationId xmlns:a16="http://schemas.microsoft.com/office/drawing/2014/main" id="{8E330ABF-FC6F-4BB2-A93C-BA78250EE44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97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r"/>
                    <a:endParaRPr lang="en-US" altLang="en-US" sz="1000" b="1">
                      <a:solidFill>
                        <a:schemeClr val="tx1"/>
                      </a:solidFill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47149" name="Text Box 172">
                    <a:extLst>
                      <a:ext uri="{FF2B5EF4-FFF2-40B4-BE49-F238E27FC236}">
                        <a16:creationId xmlns:a16="http://schemas.microsoft.com/office/drawing/2014/main" id="{9DBB1DFF-9EE8-44E7-A11A-8611502E4475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063" y="628"/>
                    <a:ext cx="758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a:t>Ifetch</a:t>
                    </a:r>
                  </a:p>
                </p:txBody>
              </p:sp>
            </p:grpSp>
            <p:grpSp>
              <p:nvGrpSpPr>
                <p:cNvPr id="47138" name="Group 173">
                  <a:extLst>
                    <a:ext uri="{FF2B5EF4-FFF2-40B4-BE49-F238E27FC236}">
                      <a16:creationId xmlns:a16="http://schemas.microsoft.com/office/drawing/2014/main" id="{E74D38DF-11B6-4D36-A11A-79A7E9CAD5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88" y="1200"/>
                  <a:ext cx="1297" cy="441"/>
                  <a:chOff x="2112" y="528"/>
                  <a:chExt cx="2088" cy="681"/>
                </a:xfrm>
              </p:grpSpPr>
              <p:sp>
                <p:nvSpPr>
                  <p:cNvPr id="47144" name="Rectangle 174">
                    <a:extLst>
                      <a:ext uri="{FF2B5EF4-FFF2-40B4-BE49-F238E27FC236}">
                        <a16:creationId xmlns:a16="http://schemas.microsoft.com/office/drawing/2014/main" id="{6F9BCC5E-8C15-4968-8022-EFF274934869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47145" name="Rectangle 175">
                    <a:extLst>
                      <a:ext uri="{FF2B5EF4-FFF2-40B4-BE49-F238E27FC236}">
                        <a16:creationId xmlns:a16="http://schemas.microsoft.com/office/drawing/2014/main" id="{11A51EF3-77D3-4105-920C-47975F9432A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47146" name="Rectangle 176">
                    <a:extLst>
                      <a:ext uri="{FF2B5EF4-FFF2-40B4-BE49-F238E27FC236}">
                        <a16:creationId xmlns:a16="http://schemas.microsoft.com/office/drawing/2014/main" id="{CFC77B47-59C7-4E01-9B03-87D2D20F9E1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47147" name="Rectangle 177">
                    <a:extLst>
                      <a:ext uri="{FF2B5EF4-FFF2-40B4-BE49-F238E27FC236}">
                        <a16:creationId xmlns:a16="http://schemas.microsoft.com/office/drawing/2014/main" id="{11B7C1C0-A8F6-4964-84B6-4781C790CCEF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56" y="532"/>
                    <a:ext cx="71" cy="6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</p:grpSp>
            <p:grpSp>
              <p:nvGrpSpPr>
                <p:cNvPr id="47139" name="Group 178">
                  <a:extLst>
                    <a:ext uri="{FF2B5EF4-FFF2-40B4-BE49-F238E27FC236}">
                      <a16:creationId xmlns:a16="http://schemas.microsoft.com/office/drawing/2014/main" id="{EEB40D4C-AA58-489C-BBDC-611872A8CDA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3642" y="1296"/>
                  <a:ext cx="241" cy="233"/>
                  <a:chOff x="1360" y="528"/>
                  <a:chExt cx="518" cy="432"/>
                </a:xfrm>
              </p:grpSpPr>
              <p:grpSp>
                <p:nvGrpSpPr>
                  <p:cNvPr id="47140" name="Group 179">
                    <a:extLst>
                      <a:ext uri="{FF2B5EF4-FFF2-40B4-BE49-F238E27FC236}">
                        <a16:creationId xmlns:a16="http://schemas.microsoft.com/office/drawing/2014/main" id="{FFCDA200-ADAF-4E82-9773-4A4155E130BD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47142" name="Rectangle 180">
                      <a:extLst>
                        <a:ext uri="{FF2B5EF4-FFF2-40B4-BE49-F238E27FC236}">
                          <a16:creationId xmlns:a16="http://schemas.microsoft.com/office/drawing/2014/main" id="{B1B73FC6-1A73-49BC-B0F3-4A13F871FC6E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50000"/>
                        </a:spcBef>
                      </a:pPr>
                      <a:endParaRPr lang="en-US" altLang="en-US"/>
                    </a:p>
                  </p:txBody>
                </p:sp>
                <p:sp>
                  <p:nvSpPr>
                    <p:cNvPr id="47143" name="Rectangle 181">
                      <a:extLst>
                        <a:ext uri="{FF2B5EF4-FFF2-40B4-BE49-F238E27FC236}">
                          <a16:creationId xmlns:a16="http://schemas.microsoft.com/office/drawing/2014/main" id="{6FD0E360-9527-4914-91C8-C821F6F8E342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/>
                      <a:endPara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p:txBody>
                </p:sp>
              </p:grpSp>
              <p:sp>
                <p:nvSpPr>
                  <p:cNvPr id="47141" name="Text Box 182">
                    <a:extLst>
                      <a:ext uri="{FF2B5EF4-FFF2-40B4-BE49-F238E27FC236}">
                        <a16:creationId xmlns:a16="http://schemas.microsoft.com/office/drawing/2014/main" id="{FB66E053-3E7A-4F87-81FB-6A03448366ED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60" y="574"/>
                    <a:ext cx="518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a:t>Reg</a:t>
                    </a:r>
                  </a:p>
                </p:txBody>
              </p:sp>
            </p:grpSp>
          </p:grpSp>
        </p:grpSp>
      </p:grpSp>
      <p:sp>
        <p:nvSpPr>
          <p:cNvPr id="47107" name="Rectangle 183">
            <a:extLst>
              <a:ext uri="{FF2B5EF4-FFF2-40B4-BE49-F238E27FC236}">
                <a16:creationId xmlns:a16="http://schemas.microsoft.com/office/drawing/2014/main" id="{DD220290-28C3-48FB-BF68-6E02102C5D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73025"/>
            <a:ext cx="7162800" cy="882650"/>
          </a:xfrm>
          <a:solidFill>
            <a:schemeClr val="bg1"/>
          </a:solidFill>
        </p:spPr>
        <p:txBody>
          <a:bodyPr lIns="90488" tIns="44450" rIns="90488" bIns="44450"/>
          <a:lstStyle/>
          <a:p>
            <a:r>
              <a:rPr lang="en-US" altLang="en-US"/>
              <a:t>Data Hazard on R1</a:t>
            </a:r>
            <a:br>
              <a:rPr lang="en-US" altLang="en-US"/>
            </a:b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7108" name="Line 184">
            <a:extLst>
              <a:ext uri="{FF2B5EF4-FFF2-40B4-BE49-F238E27FC236}">
                <a16:creationId xmlns:a16="http://schemas.microsoft.com/office/drawing/2014/main" id="{29DA6761-CA92-4FB4-9E79-7B7BCCCD1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1600200"/>
            <a:ext cx="7594600" cy="6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Rectangle 185">
            <a:extLst>
              <a:ext uri="{FF2B5EF4-FFF2-40B4-BE49-F238E27FC236}">
                <a16:creationId xmlns:a16="http://schemas.microsoft.com/office/drawing/2014/main" id="{F53D1AA4-7118-4F40-937E-01744FA1F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143000"/>
            <a:ext cx="7543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b="1" i="1">
                <a:solidFill>
                  <a:schemeClr val="tx1"/>
                </a:solidFill>
                <a:latin typeface="Comic Sans MS" panose="030F0702030302020204" pitchFamily="66" charset="0"/>
              </a:rPr>
              <a:t>Time (clock cycles)  1	  2      3     4     5      6     7      8</a:t>
            </a:r>
          </a:p>
        </p:txBody>
      </p:sp>
      <p:grpSp>
        <p:nvGrpSpPr>
          <p:cNvPr id="47110" name="Group 186">
            <a:extLst>
              <a:ext uri="{FF2B5EF4-FFF2-40B4-BE49-F238E27FC236}">
                <a16:creationId xmlns:a16="http://schemas.microsoft.com/office/drawing/2014/main" id="{81F9B7BF-ACDF-4DCF-922A-C208F819110C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1752600"/>
            <a:ext cx="3232150" cy="369888"/>
            <a:chOff x="2016" y="1148"/>
            <a:chExt cx="2036" cy="233"/>
          </a:xfrm>
        </p:grpSpPr>
        <p:sp>
          <p:nvSpPr>
            <p:cNvPr id="47115" name="Rectangle 187">
              <a:extLst>
                <a:ext uri="{FF2B5EF4-FFF2-40B4-BE49-F238E27FC236}">
                  <a16:creationId xmlns:a16="http://schemas.microsoft.com/office/drawing/2014/main" id="{A371AC2D-FD1A-4804-B24E-1C848E6A6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152"/>
              <a:ext cx="28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8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IF</a:t>
              </a:r>
            </a:p>
          </p:txBody>
        </p:sp>
        <p:sp>
          <p:nvSpPr>
            <p:cNvPr id="47116" name="Rectangle 188">
              <a:extLst>
                <a:ext uri="{FF2B5EF4-FFF2-40B4-BE49-F238E27FC236}">
                  <a16:creationId xmlns:a16="http://schemas.microsoft.com/office/drawing/2014/main" id="{518176D7-C764-4DD1-A2C3-73F7F23F5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152"/>
              <a:ext cx="55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8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ID/RF</a:t>
              </a:r>
            </a:p>
          </p:txBody>
        </p:sp>
        <p:sp>
          <p:nvSpPr>
            <p:cNvPr id="47117" name="Rectangle 189">
              <a:extLst>
                <a:ext uri="{FF2B5EF4-FFF2-40B4-BE49-F238E27FC236}">
                  <a16:creationId xmlns:a16="http://schemas.microsoft.com/office/drawing/2014/main" id="{97505C8C-53B8-4509-934B-21FC48466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5" y="1148"/>
              <a:ext cx="30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8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EX</a:t>
              </a:r>
            </a:p>
          </p:txBody>
        </p:sp>
        <p:sp>
          <p:nvSpPr>
            <p:cNvPr id="47118" name="Rectangle 190">
              <a:extLst>
                <a:ext uri="{FF2B5EF4-FFF2-40B4-BE49-F238E27FC236}">
                  <a16:creationId xmlns:a16="http://schemas.microsoft.com/office/drawing/2014/main" id="{F5492BB3-79D7-429A-B6E4-99A43998F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" y="1150"/>
              <a:ext cx="45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8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MEM</a:t>
              </a:r>
            </a:p>
          </p:txBody>
        </p:sp>
        <p:sp>
          <p:nvSpPr>
            <p:cNvPr id="47119" name="Rectangle 191">
              <a:extLst>
                <a:ext uri="{FF2B5EF4-FFF2-40B4-BE49-F238E27FC236}">
                  <a16:creationId xmlns:a16="http://schemas.microsoft.com/office/drawing/2014/main" id="{A771C05F-ACE6-43BB-9497-398652060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" y="1149"/>
              <a:ext cx="35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8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WB</a:t>
              </a:r>
            </a:p>
          </p:txBody>
        </p:sp>
      </p:grpSp>
      <p:sp>
        <p:nvSpPr>
          <p:cNvPr id="47111" name="Line 192">
            <a:extLst>
              <a:ext uri="{FF2B5EF4-FFF2-40B4-BE49-F238E27FC236}">
                <a16:creationId xmlns:a16="http://schemas.microsoft.com/office/drawing/2014/main" id="{43B8067D-7439-44AD-A90A-C2105E54FC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2514600"/>
            <a:ext cx="1371600" cy="609600"/>
          </a:xfrm>
          <a:prstGeom prst="line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Line 193">
            <a:extLst>
              <a:ext uri="{FF2B5EF4-FFF2-40B4-BE49-F238E27FC236}">
                <a16:creationId xmlns:a16="http://schemas.microsoft.com/office/drawing/2014/main" id="{BF8EEE6F-8005-4D21-ACC7-3D70E4909C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2514600"/>
            <a:ext cx="685800" cy="1524000"/>
          </a:xfrm>
          <a:prstGeom prst="line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Line 194">
            <a:extLst>
              <a:ext uri="{FF2B5EF4-FFF2-40B4-BE49-F238E27FC236}">
                <a16:creationId xmlns:a16="http://schemas.microsoft.com/office/drawing/2014/main" id="{F2788BAD-419A-41E3-AE4E-1EC822A21E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514600"/>
            <a:ext cx="609600" cy="3124200"/>
          </a:xfrm>
          <a:prstGeom prst="line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Line 195">
            <a:extLst>
              <a:ext uri="{FF2B5EF4-FFF2-40B4-BE49-F238E27FC236}">
                <a16:creationId xmlns:a16="http://schemas.microsoft.com/office/drawing/2014/main" id="{D1BDB9AA-CCAD-4E61-A049-4CED209BFA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2495550"/>
            <a:ext cx="23813" cy="2381250"/>
          </a:xfrm>
          <a:prstGeom prst="line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5284D73A-5AE6-4081-8347-EFDFAC80F4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Three Generic Data Hazards</a:t>
            </a:r>
            <a:endParaRPr lang="en-IN" altLang="en-US"/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06D5D84F-F99D-44C3-8FDD-AD09CEA1BD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 sz="1800"/>
          </a:p>
          <a:p>
            <a:r>
              <a:rPr lang="en-US" altLang="en-US">
                <a:solidFill>
                  <a:schemeClr val="hlink"/>
                </a:solidFill>
              </a:rPr>
              <a:t>Read After Write (RAW)</a:t>
            </a:r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>Instr</a:t>
            </a:r>
            <a:r>
              <a:rPr lang="en-US" altLang="en-US" baseline="-25000"/>
              <a:t>J</a:t>
            </a:r>
            <a:r>
              <a:rPr lang="en-US" altLang="en-US"/>
              <a:t> tries to read operand before Instr</a:t>
            </a:r>
            <a:r>
              <a:rPr lang="en-US" altLang="en-US" baseline="-25000"/>
              <a:t>I </a:t>
            </a:r>
            <a:r>
              <a:rPr lang="en-US" altLang="en-US"/>
              <a:t>writes it</a:t>
            </a:r>
          </a:p>
          <a:p>
            <a:r>
              <a:rPr lang="en-US" altLang="en-US">
                <a:solidFill>
                  <a:schemeClr val="hlink"/>
                </a:solidFill>
              </a:rPr>
              <a:t>Write After Read (WAR)</a:t>
            </a:r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>Instr</a:t>
            </a:r>
            <a:r>
              <a:rPr lang="en-US" altLang="en-US" baseline="-25000"/>
              <a:t>J</a:t>
            </a:r>
            <a:r>
              <a:rPr lang="en-US" altLang="en-US"/>
              <a:t> writes operand </a:t>
            </a:r>
            <a:r>
              <a:rPr lang="en-US" altLang="en-US" i="1" u="sng">
                <a:solidFill>
                  <a:schemeClr val="hlink"/>
                </a:solidFill>
              </a:rPr>
              <a:t>before</a:t>
            </a:r>
            <a:r>
              <a:rPr lang="en-US" altLang="en-US"/>
              <a:t> Instr</a:t>
            </a:r>
            <a:r>
              <a:rPr lang="en-US" altLang="en-US" baseline="-25000"/>
              <a:t>I </a:t>
            </a:r>
            <a:r>
              <a:rPr lang="en-US" altLang="en-US"/>
              <a:t>reads it</a:t>
            </a:r>
          </a:p>
          <a:p>
            <a:r>
              <a:rPr lang="en-US" altLang="en-US">
                <a:solidFill>
                  <a:schemeClr val="hlink"/>
                </a:solidFill>
              </a:rPr>
              <a:t>Write After Write (WAW)</a:t>
            </a:r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>Instr</a:t>
            </a:r>
            <a:r>
              <a:rPr lang="en-US" altLang="en-US" baseline="-25000"/>
              <a:t>J</a:t>
            </a:r>
            <a:r>
              <a:rPr lang="en-US" altLang="en-US"/>
              <a:t> writes operand </a:t>
            </a:r>
            <a:r>
              <a:rPr lang="en-US" altLang="en-US" i="1" u="sng">
                <a:solidFill>
                  <a:schemeClr val="hlink"/>
                </a:solidFill>
              </a:rPr>
              <a:t>before</a:t>
            </a:r>
            <a:r>
              <a:rPr lang="en-US" altLang="en-US"/>
              <a:t> Instr</a:t>
            </a:r>
            <a:r>
              <a:rPr lang="en-US" altLang="en-US" baseline="-25000"/>
              <a:t>I </a:t>
            </a:r>
            <a:r>
              <a:rPr lang="en-US" altLang="en-US"/>
              <a:t>writes it.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4346A44A-8FEB-4200-BE5A-B89C518585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Minimizing Data Hazard Stalls by Forwarding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D63B7FDA-ECEA-454D-8668-4F0F64CB04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z="2000"/>
              <a:t>If the result can be moved from the pipeline register where the ADD stores it to where the SUB needs it, then the need for a stall can be avoided.</a:t>
            </a:r>
          </a:p>
          <a:p>
            <a:pPr>
              <a:buFontTx/>
              <a:buNone/>
            </a:pPr>
            <a:endParaRPr lang="en-US" altLang="en-US" sz="2000"/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72E76383-24D3-4A93-ABA9-6CB97E8F5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133600"/>
            <a:ext cx="75438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IN" altLang="en-US" sz="2000">
                <a:solidFill>
                  <a:schemeClr val="tx1"/>
                </a:solidFill>
              </a:rPr>
              <a:t>1. The ALU result from both the EX/MEM and MEM/WB pipeline registers is always fed back to the ALU inputs.</a:t>
            </a:r>
          </a:p>
          <a:p>
            <a:pPr>
              <a:spcBef>
                <a:spcPct val="50000"/>
              </a:spcBef>
            </a:pPr>
            <a:r>
              <a:rPr lang="en-IN" altLang="en-US" sz="2000">
                <a:solidFill>
                  <a:schemeClr val="tx1"/>
                </a:solidFill>
              </a:rPr>
              <a:t>2. If the forwarding hardware detects previous ALU operation has written the register corresponding to a source for the current ALU operation control logic selects the forwarded result as the ALU input rather than the value read from the register file.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Line 2">
            <a:extLst>
              <a:ext uri="{FF2B5EF4-FFF2-40B4-BE49-F238E27FC236}">
                <a16:creationId xmlns:a16="http://schemas.microsoft.com/office/drawing/2014/main" id="{405DFEDB-0C4D-4631-8783-463B4DBA56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676400"/>
            <a:ext cx="6311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DB233129-EB11-463D-901A-4FAF44795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95400"/>
            <a:ext cx="7418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800" b="1" i="1">
                <a:solidFill>
                  <a:schemeClr val="tx1"/>
                </a:solidFill>
                <a:latin typeface="Comic Sans MS" panose="030F0702030302020204" pitchFamily="66" charset="0"/>
              </a:rPr>
              <a:t>Time (clock cycles) 1	  2      3     4     5      6     7      8</a:t>
            </a:r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75463263-B3F9-4C7A-9390-12E17CA6EA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7075" y="139700"/>
            <a:ext cx="7810500" cy="993775"/>
          </a:xfrm>
          <a:noFill/>
        </p:spPr>
        <p:txBody>
          <a:bodyPr lIns="90488" tIns="44450" rIns="90488" bIns="44450"/>
          <a:lstStyle/>
          <a:p>
            <a:r>
              <a:rPr lang="en-US" altLang="en-US"/>
              <a:t>Forwarding to Avoid Data Hazard</a:t>
            </a:r>
            <a:br>
              <a:rPr lang="en-US" altLang="en-US"/>
            </a:br>
            <a:r>
              <a:rPr lang="en-US" altLang="en-US" sz="1800">
                <a:solidFill>
                  <a:schemeClr val="tx1"/>
                </a:solidFill>
              </a:rPr>
              <a:t>Figure A.7, Page A-19</a:t>
            </a:r>
          </a:p>
        </p:txBody>
      </p:sp>
      <p:grpSp>
        <p:nvGrpSpPr>
          <p:cNvPr id="51205" name="Group 5">
            <a:extLst>
              <a:ext uri="{FF2B5EF4-FFF2-40B4-BE49-F238E27FC236}">
                <a16:creationId xmlns:a16="http://schemas.microsoft.com/office/drawing/2014/main" id="{BECD7D6C-3943-43F4-A598-FB9728D55EC7}"/>
              </a:ext>
            </a:extLst>
          </p:cNvPr>
          <p:cNvGrpSpPr>
            <a:grpSpLocks/>
          </p:cNvGrpSpPr>
          <p:nvPr/>
        </p:nvGrpSpPr>
        <p:grpSpPr bwMode="auto">
          <a:xfrm>
            <a:off x="-52388" y="1736725"/>
            <a:ext cx="3268663" cy="4197350"/>
            <a:chOff x="91" y="1094"/>
            <a:chExt cx="2059" cy="2644"/>
          </a:xfrm>
        </p:grpSpPr>
        <p:sp>
          <p:nvSpPr>
            <p:cNvPr id="51381" name="Rectangle 6">
              <a:extLst>
                <a:ext uri="{FF2B5EF4-FFF2-40B4-BE49-F238E27FC236}">
                  <a16:creationId xmlns:a16="http://schemas.microsoft.com/office/drawing/2014/main" id="{09ACE3B2-4FD5-4B7C-9503-94A862FEC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" y="1096"/>
              <a:ext cx="231" cy="1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r>
                <a:rPr lang="en-US" altLang="en-US" sz="1800" b="1" i="1">
                  <a:solidFill>
                    <a:schemeClr val="tx1"/>
                  </a:solidFill>
                  <a:latin typeface="Comic Sans MS" panose="030F0702030302020204" pitchFamily="66" charset="0"/>
                </a:rPr>
                <a:t>I</a:t>
              </a:r>
            </a:p>
            <a:p>
              <a:pPr algn="r"/>
              <a:r>
                <a:rPr lang="en-US" altLang="en-US" sz="1800" b="1" i="1">
                  <a:solidFill>
                    <a:schemeClr val="tx1"/>
                  </a:solidFill>
                  <a:latin typeface="Comic Sans MS" panose="030F0702030302020204" pitchFamily="66" charset="0"/>
                </a:rPr>
                <a:t>n</a:t>
              </a:r>
            </a:p>
            <a:p>
              <a:pPr algn="r"/>
              <a:r>
                <a:rPr lang="en-US" altLang="en-US" sz="1800" b="1" i="1">
                  <a:solidFill>
                    <a:schemeClr val="tx1"/>
                  </a:solidFill>
                  <a:latin typeface="Comic Sans MS" panose="030F0702030302020204" pitchFamily="66" charset="0"/>
                </a:rPr>
                <a:t>s</a:t>
              </a:r>
            </a:p>
            <a:p>
              <a:pPr algn="r"/>
              <a:r>
                <a:rPr lang="en-US" altLang="en-US" sz="1800" b="1" i="1">
                  <a:solidFill>
                    <a:schemeClr val="tx1"/>
                  </a:solidFill>
                  <a:latin typeface="Comic Sans MS" panose="030F0702030302020204" pitchFamily="66" charset="0"/>
                </a:rPr>
                <a:t>t</a:t>
              </a:r>
            </a:p>
            <a:p>
              <a:pPr algn="r"/>
              <a:r>
                <a:rPr lang="en-US" altLang="en-US" sz="1800" b="1" i="1">
                  <a:solidFill>
                    <a:schemeClr val="tx1"/>
                  </a:solidFill>
                  <a:latin typeface="Comic Sans MS" panose="030F0702030302020204" pitchFamily="66" charset="0"/>
                </a:rPr>
                <a:t>r</a:t>
              </a:r>
            </a:p>
            <a:p>
              <a:pPr algn="r"/>
              <a:endParaRPr lang="en-US" altLang="en-US" sz="1800" b="1" i="1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 algn="r"/>
              <a:r>
                <a:rPr lang="en-US" altLang="en-US" sz="1800" b="1" i="1">
                  <a:solidFill>
                    <a:schemeClr val="tx1"/>
                  </a:solidFill>
                  <a:latin typeface="Comic Sans MS" panose="030F0702030302020204" pitchFamily="66" charset="0"/>
                </a:rPr>
                <a:t>O</a:t>
              </a:r>
            </a:p>
            <a:p>
              <a:pPr algn="r"/>
              <a:r>
                <a:rPr lang="en-US" altLang="en-US" sz="1800" b="1" i="1">
                  <a:solidFill>
                    <a:schemeClr val="tx1"/>
                  </a:solidFill>
                  <a:latin typeface="Comic Sans MS" panose="030F0702030302020204" pitchFamily="66" charset="0"/>
                </a:rPr>
                <a:t>r</a:t>
              </a:r>
            </a:p>
            <a:p>
              <a:pPr algn="r"/>
              <a:r>
                <a:rPr lang="en-US" altLang="en-US" sz="1800" b="1" i="1">
                  <a:solidFill>
                    <a:schemeClr val="tx1"/>
                  </a:solidFill>
                  <a:latin typeface="Comic Sans MS" panose="030F0702030302020204" pitchFamily="66" charset="0"/>
                </a:rPr>
                <a:t>d</a:t>
              </a:r>
            </a:p>
            <a:p>
              <a:pPr algn="r"/>
              <a:r>
                <a:rPr lang="en-US" altLang="en-US" sz="1800" b="1" i="1">
                  <a:solidFill>
                    <a:schemeClr val="tx1"/>
                  </a:solidFill>
                  <a:latin typeface="Comic Sans MS" panose="030F0702030302020204" pitchFamily="66" charset="0"/>
                </a:rPr>
                <a:t>e</a:t>
              </a:r>
            </a:p>
            <a:p>
              <a:pPr algn="r"/>
              <a:r>
                <a:rPr lang="en-US" altLang="en-US" sz="1800" b="1" i="1">
                  <a:solidFill>
                    <a:schemeClr val="tx1"/>
                  </a:solidFill>
                  <a:latin typeface="Comic Sans MS" panose="030F0702030302020204" pitchFamily="66" charset="0"/>
                </a:rPr>
                <a:t>r</a:t>
              </a:r>
            </a:p>
          </p:txBody>
        </p:sp>
        <p:sp>
          <p:nvSpPr>
            <p:cNvPr id="51382" name="Line 7">
              <a:extLst>
                <a:ext uri="{FF2B5EF4-FFF2-40B4-BE49-F238E27FC236}">
                  <a16:creationId xmlns:a16="http://schemas.microsoft.com/office/drawing/2014/main" id="{70E4C6D1-B3F2-4B8C-8BCE-BC5CEDACB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" y="1094"/>
              <a:ext cx="0" cy="26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3" name="Rectangle 8">
              <a:extLst>
                <a:ext uri="{FF2B5EF4-FFF2-40B4-BE49-F238E27FC236}">
                  <a16:creationId xmlns:a16="http://schemas.microsoft.com/office/drawing/2014/main" id="{DEF66E4F-0049-4170-BDB4-15D788FA5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1143"/>
              <a:ext cx="766" cy="24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51384" name="Rectangle 9">
              <a:extLst>
                <a:ext uri="{FF2B5EF4-FFF2-40B4-BE49-F238E27FC236}">
                  <a16:creationId xmlns:a16="http://schemas.microsoft.com/office/drawing/2014/main" id="{26E9165F-05CA-439C-8CE3-3078A0DDB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" y="1277"/>
              <a:ext cx="1497" cy="5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r>
                <a:rPr lang="en-US" altLang="en-US" sz="2400" b="1">
                  <a:solidFill>
                    <a:schemeClr val="tx1"/>
                  </a:solidFill>
                  <a:latin typeface="Courier New" panose="02070309020205020404" pitchFamily="49" charset="0"/>
                </a:rPr>
                <a:t>add </a:t>
              </a:r>
              <a:r>
                <a:rPr lang="en-US" altLang="en-US" sz="2400" b="1">
                  <a:latin typeface="Courier New" panose="02070309020205020404" pitchFamily="49" charset="0"/>
                </a:rPr>
                <a:t>r1</a:t>
              </a:r>
              <a:r>
                <a:rPr lang="en-US" altLang="en-US" sz="2400" b="1">
                  <a:solidFill>
                    <a:schemeClr val="tx1"/>
                  </a:solidFill>
                  <a:latin typeface="Courier New" panose="02070309020205020404" pitchFamily="49" charset="0"/>
                </a:rPr>
                <a:t>,r2,r3</a:t>
              </a:r>
            </a:p>
            <a:p>
              <a:pPr algn="r" latinLnBrk="1"/>
              <a:endParaRPr lang="en-US" altLang="en-US" sz="2400" b="1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1385" name="Rectangle 10">
              <a:extLst>
                <a:ext uri="{FF2B5EF4-FFF2-40B4-BE49-F238E27FC236}">
                  <a16:creationId xmlns:a16="http://schemas.microsoft.com/office/drawing/2014/main" id="{E574EA82-C269-496D-A027-7B047617C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" y="1805"/>
              <a:ext cx="1497" cy="5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r>
                <a:rPr lang="en-US" altLang="en-US" sz="2400" b="1">
                  <a:solidFill>
                    <a:schemeClr val="tx1"/>
                  </a:solidFill>
                  <a:latin typeface="Courier New" panose="02070309020205020404" pitchFamily="49" charset="0"/>
                </a:rPr>
                <a:t>sub r4,</a:t>
              </a:r>
              <a:r>
                <a:rPr lang="en-US" altLang="en-US" sz="2400" b="1">
                  <a:latin typeface="Courier New" panose="02070309020205020404" pitchFamily="49" charset="0"/>
                </a:rPr>
                <a:t>r1</a:t>
              </a:r>
              <a:r>
                <a:rPr lang="en-US" altLang="en-US" sz="2400" b="1">
                  <a:solidFill>
                    <a:schemeClr val="tx1"/>
                  </a:solidFill>
                  <a:latin typeface="Courier New" panose="02070309020205020404" pitchFamily="49" charset="0"/>
                </a:rPr>
                <a:t>,r3</a:t>
              </a:r>
            </a:p>
            <a:p>
              <a:pPr algn="r" latinLnBrk="1"/>
              <a:endParaRPr lang="en-US" altLang="en-US" sz="2400" b="1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1386" name="Rectangle 11">
              <a:extLst>
                <a:ext uri="{FF2B5EF4-FFF2-40B4-BE49-F238E27FC236}">
                  <a16:creationId xmlns:a16="http://schemas.microsoft.com/office/drawing/2014/main" id="{D7513CEA-451C-41D9-9CF0-21DE968CC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" y="2393"/>
              <a:ext cx="1497" cy="5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r>
                <a:rPr lang="en-US" altLang="en-US" sz="2400" b="1">
                  <a:solidFill>
                    <a:schemeClr val="tx1"/>
                  </a:solidFill>
                  <a:latin typeface="Courier New" panose="02070309020205020404" pitchFamily="49" charset="0"/>
                </a:rPr>
                <a:t>and r6,</a:t>
              </a:r>
              <a:r>
                <a:rPr lang="en-US" altLang="en-US" sz="2400" b="1">
                  <a:latin typeface="Courier New" panose="02070309020205020404" pitchFamily="49" charset="0"/>
                </a:rPr>
                <a:t>r1</a:t>
              </a:r>
              <a:r>
                <a:rPr lang="en-US" altLang="en-US" sz="2400" b="1">
                  <a:solidFill>
                    <a:schemeClr val="tx1"/>
                  </a:solidFill>
                  <a:latin typeface="Courier New" panose="02070309020205020404" pitchFamily="49" charset="0"/>
                </a:rPr>
                <a:t>,r7</a:t>
              </a:r>
            </a:p>
            <a:p>
              <a:pPr algn="r" latinLnBrk="1"/>
              <a:endParaRPr lang="en-US" altLang="en-US" sz="2400" b="1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62651" name="Rectangle 12">
              <a:extLst>
                <a:ext uri="{FF2B5EF4-FFF2-40B4-BE49-F238E27FC236}">
                  <a16:creationId xmlns:a16="http://schemas.microsoft.com/office/drawing/2014/main" id="{8E33538A-00C3-4E3A-B277-52FC85452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" y="2922"/>
              <a:ext cx="1488" cy="52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r">
                <a:defRPr/>
              </a:pPr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</a:rPr>
                <a:t>or r8,</a:t>
              </a:r>
              <a:r>
                <a:rPr lang="en-US" sz="24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 New" pitchFamily="49" charset="0"/>
                </a:rPr>
                <a:t>r1</a:t>
              </a:r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</a:rPr>
                <a:t>,r9    </a:t>
              </a:r>
            </a:p>
            <a:p>
              <a:pPr algn="r" latinLnBrk="1">
                <a:defRPr/>
              </a:pPr>
              <a:endParaRPr lang="en-US" sz="2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51388" name="Rectangle 13">
              <a:extLst>
                <a:ext uri="{FF2B5EF4-FFF2-40B4-BE49-F238E27FC236}">
                  <a16:creationId xmlns:a16="http://schemas.microsoft.com/office/drawing/2014/main" id="{A6F8F552-199D-471C-966D-63B38E0D5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" y="3437"/>
              <a:ext cx="1727" cy="2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r>
                <a:rPr lang="en-US" altLang="en-US" sz="2400" b="1">
                  <a:solidFill>
                    <a:schemeClr val="tx1"/>
                  </a:solidFill>
                  <a:latin typeface="Courier New" panose="02070309020205020404" pitchFamily="49" charset="0"/>
                </a:rPr>
                <a:t>xor r10,</a:t>
              </a:r>
              <a:r>
                <a:rPr lang="en-US" altLang="en-US" sz="2400" b="1">
                  <a:solidFill>
                    <a:schemeClr val="accent2"/>
                  </a:solidFill>
                  <a:latin typeface="Courier New" panose="02070309020205020404" pitchFamily="49" charset="0"/>
                </a:rPr>
                <a:t>r1</a:t>
              </a:r>
              <a:r>
                <a:rPr lang="en-US" altLang="en-US" sz="2400" b="1">
                  <a:solidFill>
                    <a:schemeClr val="tx1"/>
                  </a:solidFill>
                  <a:latin typeface="Courier New" panose="02070309020205020404" pitchFamily="49" charset="0"/>
                </a:rPr>
                <a:t>,r11</a:t>
              </a:r>
            </a:p>
          </p:txBody>
        </p:sp>
      </p:grpSp>
      <p:grpSp>
        <p:nvGrpSpPr>
          <p:cNvPr id="51206" name="Group 14">
            <a:extLst>
              <a:ext uri="{FF2B5EF4-FFF2-40B4-BE49-F238E27FC236}">
                <a16:creationId xmlns:a16="http://schemas.microsoft.com/office/drawing/2014/main" id="{E907530F-79A2-4553-9D57-CAF02FAFCAD8}"/>
              </a:ext>
            </a:extLst>
          </p:cNvPr>
          <p:cNvGrpSpPr>
            <a:grpSpLocks/>
          </p:cNvGrpSpPr>
          <p:nvPr/>
        </p:nvGrpSpPr>
        <p:grpSpPr bwMode="auto">
          <a:xfrm>
            <a:off x="3003550" y="1922463"/>
            <a:ext cx="6064250" cy="4027487"/>
            <a:chOff x="1933" y="1200"/>
            <a:chExt cx="3623" cy="2537"/>
          </a:xfrm>
        </p:grpSpPr>
        <p:grpSp>
          <p:nvGrpSpPr>
            <p:cNvPr id="51207" name="Group 15">
              <a:extLst>
                <a:ext uri="{FF2B5EF4-FFF2-40B4-BE49-F238E27FC236}">
                  <a16:creationId xmlns:a16="http://schemas.microsoft.com/office/drawing/2014/main" id="{ED2CFCC4-0BDB-4C2F-A088-7F1469F524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3" y="1200"/>
              <a:ext cx="3623" cy="2537"/>
              <a:chOff x="1933" y="1200"/>
              <a:chExt cx="3623" cy="2537"/>
            </a:xfrm>
          </p:grpSpPr>
          <p:grpSp>
            <p:nvGrpSpPr>
              <p:cNvPr id="51211" name="Group 16">
                <a:extLst>
                  <a:ext uri="{FF2B5EF4-FFF2-40B4-BE49-F238E27FC236}">
                    <a16:creationId xmlns:a16="http://schemas.microsoft.com/office/drawing/2014/main" id="{29E5EEC5-E5E5-4FC2-AA7D-EA0FDBA31E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66" y="2256"/>
                <a:ext cx="1951" cy="441"/>
                <a:chOff x="1933" y="1200"/>
                <a:chExt cx="1951" cy="441"/>
              </a:xfrm>
            </p:grpSpPr>
            <p:grpSp>
              <p:nvGrpSpPr>
                <p:cNvPr id="51348" name="Group 17">
                  <a:extLst>
                    <a:ext uri="{FF2B5EF4-FFF2-40B4-BE49-F238E27FC236}">
                      <a16:creationId xmlns:a16="http://schemas.microsoft.com/office/drawing/2014/main" id="{253A0194-9DFA-4953-927E-20BF5F1E70A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421" y="1304"/>
                  <a:ext cx="241" cy="233"/>
                  <a:chOff x="1357" y="528"/>
                  <a:chExt cx="522" cy="432"/>
                </a:xfrm>
              </p:grpSpPr>
              <p:grpSp>
                <p:nvGrpSpPr>
                  <p:cNvPr id="51377" name="Group 18">
                    <a:extLst>
                      <a:ext uri="{FF2B5EF4-FFF2-40B4-BE49-F238E27FC236}">
                        <a16:creationId xmlns:a16="http://schemas.microsoft.com/office/drawing/2014/main" id="{E5AF89E4-3803-4D25-A360-CBAAF901A05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51379" name="Rectangle 19">
                      <a:extLst>
                        <a:ext uri="{FF2B5EF4-FFF2-40B4-BE49-F238E27FC236}">
                          <a16:creationId xmlns:a16="http://schemas.microsoft.com/office/drawing/2014/main" id="{33CF4ACD-79D3-4E7D-99C7-43F89D6F1ED0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50000"/>
                        </a:spcBef>
                      </a:pPr>
                      <a:endParaRPr lang="en-US" altLang="en-US"/>
                    </a:p>
                  </p:txBody>
                </p:sp>
                <p:sp>
                  <p:nvSpPr>
                    <p:cNvPr id="51380" name="Rectangle 20">
                      <a:extLst>
                        <a:ext uri="{FF2B5EF4-FFF2-40B4-BE49-F238E27FC236}">
                          <a16:creationId xmlns:a16="http://schemas.microsoft.com/office/drawing/2014/main" id="{7B4B1763-0E50-495B-BF47-D3DCF011D4D4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/>
                      <a:endPara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p:txBody>
                </p:sp>
              </p:grpSp>
              <p:sp>
                <p:nvSpPr>
                  <p:cNvPr id="51378" name="Text Box 21">
                    <a:extLst>
                      <a:ext uri="{FF2B5EF4-FFF2-40B4-BE49-F238E27FC236}">
                        <a16:creationId xmlns:a16="http://schemas.microsoft.com/office/drawing/2014/main" id="{59C3E92B-AD22-452A-B394-73C99BEFCFE3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57" y="574"/>
                    <a:ext cx="522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a:t>Reg</a:t>
                    </a:r>
                  </a:p>
                </p:txBody>
              </p:sp>
            </p:grpSp>
            <p:sp>
              <p:nvSpPr>
                <p:cNvPr id="51349" name="Line 22">
                  <a:extLst>
                    <a:ext uri="{FF2B5EF4-FFF2-40B4-BE49-F238E27FC236}">
                      <a16:creationId xmlns:a16="http://schemas.microsoft.com/office/drawing/2014/main" id="{E6E65420-C07F-4A47-A312-D08C7E29468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351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50" name="Line 23">
                  <a:extLst>
                    <a:ext uri="{FF2B5EF4-FFF2-40B4-BE49-F238E27FC236}">
                      <a16:creationId xmlns:a16="http://schemas.microsoft.com/office/drawing/2014/main" id="{DF8293FC-23CD-4B4C-A171-7BF039EF1D3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490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1351" name="Group 24">
                  <a:extLst>
                    <a:ext uri="{FF2B5EF4-FFF2-40B4-BE49-F238E27FC236}">
                      <a16:creationId xmlns:a16="http://schemas.microsoft.com/office/drawing/2014/main" id="{13FC78B8-4313-4FC5-8F37-51E244D5C3D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851" y="1235"/>
                  <a:ext cx="206" cy="371"/>
                  <a:chOff x="2991" y="411"/>
                  <a:chExt cx="371" cy="768"/>
                </a:xfrm>
              </p:grpSpPr>
              <p:sp>
                <p:nvSpPr>
                  <p:cNvPr id="51373" name="AutoShape 25">
                    <a:extLst>
                      <a:ext uri="{FF2B5EF4-FFF2-40B4-BE49-F238E27FC236}">
                        <a16:creationId xmlns:a16="http://schemas.microsoft.com/office/drawing/2014/main" id="{EBF83A6D-BF93-4793-A3D0-6E306735A20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-5400000">
                    <a:off x="2798" y="626"/>
                    <a:ext cx="768" cy="337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87 h 21600"/>
                      <a:gd name="T14" fmla="*/ 17100 w 21600"/>
                      <a:gd name="T15" fmla="*/ 17113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374" name="AutoShape 26">
                    <a:extLst>
                      <a:ext uri="{FF2B5EF4-FFF2-40B4-BE49-F238E27FC236}">
                        <a16:creationId xmlns:a16="http://schemas.microsoft.com/office/drawing/2014/main" id="{E3328561-2B85-4433-A7D4-9A6D7A598E4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2957" y="705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51375" name="Freeform 27">
                    <a:extLst>
                      <a:ext uri="{FF2B5EF4-FFF2-40B4-BE49-F238E27FC236}">
                        <a16:creationId xmlns:a16="http://schemas.microsoft.com/office/drawing/2014/main" id="{F6E9CCF6-F565-4C77-A0A4-0E007A2989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2974" y="725"/>
                    <a:ext cx="218" cy="139"/>
                  </a:xfrm>
                  <a:custGeom>
                    <a:avLst/>
                    <a:gdLst>
                      <a:gd name="T0" fmla="*/ 0 w 384"/>
                      <a:gd name="T1" fmla="*/ 0 h 288"/>
                      <a:gd name="T2" fmla="*/ 1 w 384"/>
                      <a:gd name="T3" fmla="*/ 0 h 288"/>
                      <a:gd name="T4" fmla="*/ 1 w 384"/>
                      <a:gd name="T5" fmla="*/ 0 h 288"/>
                      <a:gd name="T6" fmla="*/ 0 60000 65536"/>
                      <a:gd name="T7" fmla="*/ 0 60000 65536"/>
                      <a:gd name="T8" fmla="*/ 0 60000 65536"/>
                      <a:gd name="T9" fmla="*/ 0 w 384"/>
                      <a:gd name="T10" fmla="*/ 0 h 288"/>
                      <a:gd name="T11" fmla="*/ 384 w 384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376" name="Text Box 28">
                    <a:extLst>
                      <a:ext uri="{FF2B5EF4-FFF2-40B4-BE49-F238E27FC236}">
                        <a16:creationId xmlns:a16="http://schemas.microsoft.com/office/drawing/2014/main" id="{2A50A1FD-C615-468C-8A16-51FD7340F048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 rot="-5400000">
                    <a:off x="2943" y="619"/>
                    <a:ext cx="575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a:t>ALU</a:t>
                    </a:r>
                  </a:p>
                </p:txBody>
              </p:sp>
            </p:grpSp>
            <p:sp>
              <p:nvSpPr>
                <p:cNvPr id="51352" name="Line 29">
                  <a:extLst>
                    <a:ext uri="{FF2B5EF4-FFF2-40B4-BE49-F238E27FC236}">
                      <a16:creationId xmlns:a16="http://schemas.microsoft.com/office/drawing/2014/main" id="{2A45D00A-9C72-43F7-9475-7A4504388DF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052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53" name="Line 30">
                  <a:extLst>
                    <a:ext uri="{FF2B5EF4-FFF2-40B4-BE49-F238E27FC236}">
                      <a16:creationId xmlns:a16="http://schemas.microsoft.com/office/drawing/2014/main" id="{15E301D0-6046-42BD-916B-95E14023B08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75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1354" name="Group 31">
                  <a:extLst>
                    <a:ext uri="{FF2B5EF4-FFF2-40B4-BE49-F238E27FC236}">
                      <a16:creationId xmlns:a16="http://schemas.microsoft.com/office/drawing/2014/main" id="{0CC4A429-FDE7-4779-A1C0-176304A3A67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183" y="1305"/>
                  <a:ext cx="284" cy="232"/>
                  <a:chOff x="3782" y="576"/>
                  <a:chExt cx="613" cy="480"/>
                </a:xfrm>
              </p:grpSpPr>
              <p:sp>
                <p:nvSpPr>
                  <p:cNvPr id="51371" name="Rectangle 32">
                    <a:extLst>
                      <a:ext uri="{FF2B5EF4-FFF2-40B4-BE49-F238E27FC236}">
                        <a16:creationId xmlns:a16="http://schemas.microsoft.com/office/drawing/2014/main" id="{D7FE5A4E-DAA0-45DB-912B-7E4B8E5A6FE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5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r"/>
                    <a:endParaRPr lang="en-US" altLang="en-US" sz="1000" b="1">
                      <a:solidFill>
                        <a:schemeClr val="tx1"/>
                      </a:solidFill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51372" name="Text Box 33">
                    <a:extLst>
                      <a:ext uri="{FF2B5EF4-FFF2-40B4-BE49-F238E27FC236}">
                        <a16:creationId xmlns:a16="http://schemas.microsoft.com/office/drawing/2014/main" id="{6BB0A79B-D5C4-4B75-853B-9F50B395FDA4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782" y="628"/>
                    <a:ext cx="577" cy="3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a:t> DM</a:t>
                    </a:r>
                  </a:p>
                </p:txBody>
              </p:sp>
            </p:grpSp>
            <p:sp>
              <p:nvSpPr>
                <p:cNvPr id="51355" name="Freeform 34">
                  <a:extLst>
                    <a:ext uri="{FF2B5EF4-FFF2-40B4-BE49-F238E27FC236}">
                      <a16:creationId xmlns:a16="http://schemas.microsoft.com/office/drawing/2014/main" id="{4EB7E3CF-497F-4736-9CBF-90A77FE4936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208" y="14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0 h 384"/>
                    <a:gd name="T4" fmla="*/ 0 w 816"/>
                    <a:gd name="T5" fmla="*/ 0 h 384"/>
                    <a:gd name="T6" fmla="*/ 0 w 816"/>
                    <a:gd name="T7" fmla="*/ 0 h 384"/>
                    <a:gd name="T8" fmla="*/ 0 w 816"/>
                    <a:gd name="T9" fmla="*/ 0 h 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6"/>
                    <a:gd name="T16" fmla="*/ 0 h 384"/>
                    <a:gd name="T17" fmla="*/ 816 w 816"/>
                    <a:gd name="T18" fmla="*/ 384 h 3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56" name="Line 35">
                  <a:extLst>
                    <a:ext uri="{FF2B5EF4-FFF2-40B4-BE49-F238E27FC236}">
                      <a16:creationId xmlns:a16="http://schemas.microsoft.com/office/drawing/2014/main" id="{C762B34C-1B08-454D-B754-1744BC42916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99" y="1491"/>
                  <a:ext cx="2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57" name="Line 36">
                  <a:extLst>
                    <a:ext uri="{FF2B5EF4-FFF2-40B4-BE49-F238E27FC236}">
                      <a16:creationId xmlns:a16="http://schemas.microsoft.com/office/drawing/2014/main" id="{1A71BA79-8CB1-4475-B7DB-463095C7B80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69" y="1351"/>
                  <a:ext cx="2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1358" name="Group 37">
                  <a:extLst>
                    <a:ext uri="{FF2B5EF4-FFF2-40B4-BE49-F238E27FC236}">
                      <a16:creationId xmlns:a16="http://schemas.microsoft.com/office/drawing/2014/main" id="{9E8BDCA5-6272-4796-B104-1E7BD423339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33" y="1305"/>
                  <a:ext cx="284" cy="232"/>
                  <a:chOff x="1063" y="576"/>
                  <a:chExt cx="614" cy="480"/>
                </a:xfrm>
              </p:grpSpPr>
              <p:sp>
                <p:nvSpPr>
                  <p:cNvPr id="51369" name="Rectangle 38">
                    <a:extLst>
                      <a:ext uri="{FF2B5EF4-FFF2-40B4-BE49-F238E27FC236}">
                        <a16:creationId xmlns:a16="http://schemas.microsoft.com/office/drawing/2014/main" id="{3147F5E8-97B3-4F81-A926-9627CFC8009D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97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r"/>
                    <a:endParaRPr lang="en-US" altLang="en-US" sz="1000" b="1">
                      <a:solidFill>
                        <a:schemeClr val="tx1"/>
                      </a:solidFill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51370" name="Text Box 39">
                    <a:extLst>
                      <a:ext uri="{FF2B5EF4-FFF2-40B4-BE49-F238E27FC236}">
                        <a16:creationId xmlns:a16="http://schemas.microsoft.com/office/drawing/2014/main" id="{6EBD675A-FC28-4987-BA7D-C0D52AFC71D7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063" y="628"/>
                    <a:ext cx="522" cy="3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a:t>iIM</a:t>
                    </a:r>
                  </a:p>
                </p:txBody>
              </p:sp>
            </p:grpSp>
            <p:grpSp>
              <p:nvGrpSpPr>
                <p:cNvPr id="51359" name="Group 40">
                  <a:extLst>
                    <a:ext uri="{FF2B5EF4-FFF2-40B4-BE49-F238E27FC236}">
                      <a16:creationId xmlns:a16="http://schemas.microsoft.com/office/drawing/2014/main" id="{80153BD0-C13A-4BA4-8C76-DF4E8E2B6FD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88" y="1200"/>
                  <a:ext cx="1297" cy="441"/>
                  <a:chOff x="2112" y="528"/>
                  <a:chExt cx="2088" cy="681"/>
                </a:xfrm>
              </p:grpSpPr>
              <p:sp>
                <p:nvSpPr>
                  <p:cNvPr id="51365" name="Rectangle 41">
                    <a:extLst>
                      <a:ext uri="{FF2B5EF4-FFF2-40B4-BE49-F238E27FC236}">
                        <a16:creationId xmlns:a16="http://schemas.microsoft.com/office/drawing/2014/main" id="{5418BD08-A9AB-4A61-BA09-5B0F4D87E530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51366" name="Rectangle 42">
                    <a:extLst>
                      <a:ext uri="{FF2B5EF4-FFF2-40B4-BE49-F238E27FC236}">
                        <a16:creationId xmlns:a16="http://schemas.microsoft.com/office/drawing/2014/main" id="{EDA57F92-F59C-4C9C-9EBC-A86793ED2F5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51367" name="Rectangle 43">
                    <a:extLst>
                      <a:ext uri="{FF2B5EF4-FFF2-40B4-BE49-F238E27FC236}">
                        <a16:creationId xmlns:a16="http://schemas.microsoft.com/office/drawing/2014/main" id="{0148C93A-B390-4777-88A3-60347998DD3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51368" name="Rectangle 44">
                    <a:extLst>
                      <a:ext uri="{FF2B5EF4-FFF2-40B4-BE49-F238E27FC236}">
                        <a16:creationId xmlns:a16="http://schemas.microsoft.com/office/drawing/2014/main" id="{820A51ED-A879-4C05-934B-9799D221B950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56" y="532"/>
                    <a:ext cx="71" cy="6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</p:grpSp>
            <p:grpSp>
              <p:nvGrpSpPr>
                <p:cNvPr id="51360" name="Group 45">
                  <a:extLst>
                    <a:ext uri="{FF2B5EF4-FFF2-40B4-BE49-F238E27FC236}">
                      <a16:creationId xmlns:a16="http://schemas.microsoft.com/office/drawing/2014/main" id="{0746123C-B673-4140-8021-CDE9DC0CD6D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3643" y="1296"/>
                  <a:ext cx="241" cy="233"/>
                  <a:chOff x="1362" y="528"/>
                  <a:chExt cx="518" cy="432"/>
                </a:xfrm>
              </p:grpSpPr>
              <p:grpSp>
                <p:nvGrpSpPr>
                  <p:cNvPr id="51361" name="Group 46">
                    <a:extLst>
                      <a:ext uri="{FF2B5EF4-FFF2-40B4-BE49-F238E27FC236}">
                        <a16:creationId xmlns:a16="http://schemas.microsoft.com/office/drawing/2014/main" id="{EDEE014B-8AE5-4364-A17F-56BA39F797B6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51363" name="Rectangle 47">
                      <a:extLst>
                        <a:ext uri="{FF2B5EF4-FFF2-40B4-BE49-F238E27FC236}">
                          <a16:creationId xmlns:a16="http://schemas.microsoft.com/office/drawing/2014/main" id="{3DD5835F-9E35-4831-A6AB-6A755482752D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50000"/>
                        </a:spcBef>
                      </a:pPr>
                      <a:endParaRPr lang="en-US" altLang="en-US"/>
                    </a:p>
                  </p:txBody>
                </p:sp>
                <p:sp>
                  <p:nvSpPr>
                    <p:cNvPr id="51364" name="Rectangle 48">
                      <a:extLst>
                        <a:ext uri="{FF2B5EF4-FFF2-40B4-BE49-F238E27FC236}">
                          <a16:creationId xmlns:a16="http://schemas.microsoft.com/office/drawing/2014/main" id="{0753EA55-0B78-4B57-B19F-02C789ED05DF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/>
                      <a:endPara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p:txBody>
                </p:sp>
              </p:grpSp>
              <p:sp>
                <p:nvSpPr>
                  <p:cNvPr id="51362" name="Text Box 49">
                    <a:extLst>
                      <a:ext uri="{FF2B5EF4-FFF2-40B4-BE49-F238E27FC236}">
                        <a16:creationId xmlns:a16="http://schemas.microsoft.com/office/drawing/2014/main" id="{FA6A47B7-29CA-418C-8334-EF0CFDADCDF3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62" y="574"/>
                    <a:ext cx="518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a:t>Reg</a:t>
                    </a:r>
                  </a:p>
                </p:txBody>
              </p:sp>
            </p:grpSp>
          </p:grpSp>
          <p:grpSp>
            <p:nvGrpSpPr>
              <p:cNvPr id="51212" name="Group 50">
                <a:extLst>
                  <a:ext uri="{FF2B5EF4-FFF2-40B4-BE49-F238E27FC236}">
                    <a16:creationId xmlns:a16="http://schemas.microsoft.com/office/drawing/2014/main" id="{F139F44F-F5EE-47FB-BAF8-5E29EDA4B5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47" y="1720"/>
                <a:ext cx="1951" cy="441"/>
                <a:chOff x="1934" y="1200"/>
                <a:chExt cx="1951" cy="441"/>
              </a:xfrm>
            </p:grpSpPr>
            <p:grpSp>
              <p:nvGrpSpPr>
                <p:cNvPr id="51315" name="Group 51">
                  <a:extLst>
                    <a:ext uri="{FF2B5EF4-FFF2-40B4-BE49-F238E27FC236}">
                      <a16:creationId xmlns:a16="http://schemas.microsoft.com/office/drawing/2014/main" id="{10689ED3-244B-493E-8326-106A8D7D930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422" y="1304"/>
                  <a:ext cx="241" cy="233"/>
                  <a:chOff x="1359" y="528"/>
                  <a:chExt cx="522" cy="432"/>
                </a:xfrm>
              </p:grpSpPr>
              <p:grpSp>
                <p:nvGrpSpPr>
                  <p:cNvPr id="51344" name="Group 52">
                    <a:extLst>
                      <a:ext uri="{FF2B5EF4-FFF2-40B4-BE49-F238E27FC236}">
                        <a16:creationId xmlns:a16="http://schemas.microsoft.com/office/drawing/2014/main" id="{279CF7D5-969B-43A0-8CBB-A45BE03AC8F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51346" name="Rectangle 53">
                      <a:extLst>
                        <a:ext uri="{FF2B5EF4-FFF2-40B4-BE49-F238E27FC236}">
                          <a16:creationId xmlns:a16="http://schemas.microsoft.com/office/drawing/2014/main" id="{C623A660-B363-4159-9CF6-165697B4D513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50000"/>
                        </a:spcBef>
                      </a:pPr>
                      <a:endParaRPr lang="en-US" altLang="en-US"/>
                    </a:p>
                  </p:txBody>
                </p:sp>
                <p:sp>
                  <p:nvSpPr>
                    <p:cNvPr id="51347" name="Rectangle 54">
                      <a:extLst>
                        <a:ext uri="{FF2B5EF4-FFF2-40B4-BE49-F238E27FC236}">
                          <a16:creationId xmlns:a16="http://schemas.microsoft.com/office/drawing/2014/main" id="{C713B503-0F8C-44B8-9671-CF93D450F221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/>
                      <a:endPara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p:txBody>
                </p:sp>
              </p:grpSp>
              <p:sp>
                <p:nvSpPr>
                  <p:cNvPr id="51345" name="Text Box 55">
                    <a:extLst>
                      <a:ext uri="{FF2B5EF4-FFF2-40B4-BE49-F238E27FC236}">
                        <a16:creationId xmlns:a16="http://schemas.microsoft.com/office/drawing/2014/main" id="{A3B728E3-B3C2-4A2E-B63A-FFD4D1E87136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59" y="574"/>
                    <a:ext cx="522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a:t>Reg</a:t>
                    </a:r>
                  </a:p>
                </p:txBody>
              </p:sp>
            </p:grpSp>
            <p:sp>
              <p:nvSpPr>
                <p:cNvPr id="51316" name="Line 56">
                  <a:extLst>
                    <a:ext uri="{FF2B5EF4-FFF2-40B4-BE49-F238E27FC236}">
                      <a16:creationId xmlns:a16="http://schemas.microsoft.com/office/drawing/2014/main" id="{6D0201CE-EB0B-4A5C-A31A-8F9BF1CB127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351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17" name="Line 57">
                  <a:extLst>
                    <a:ext uri="{FF2B5EF4-FFF2-40B4-BE49-F238E27FC236}">
                      <a16:creationId xmlns:a16="http://schemas.microsoft.com/office/drawing/2014/main" id="{DDB5EA85-305C-4F01-98AA-5610960702E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490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1318" name="Group 58">
                  <a:extLst>
                    <a:ext uri="{FF2B5EF4-FFF2-40B4-BE49-F238E27FC236}">
                      <a16:creationId xmlns:a16="http://schemas.microsoft.com/office/drawing/2014/main" id="{ADB78386-7475-4EC8-8F17-5F623BF691E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851" y="1235"/>
                  <a:ext cx="206" cy="371"/>
                  <a:chOff x="2991" y="411"/>
                  <a:chExt cx="371" cy="768"/>
                </a:xfrm>
              </p:grpSpPr>
              <p:sp>
                <p:nvSpPr>
                  <p:cNvPr id="51340" name="AutoShape 59">
                    <a:extLst>
                      <a:ext uri="{FF2B5EF4-FFF2-40B4-BE49-F238E27FC236}">
                        <a16:creationId xmlns:a16="http://schemas.microsoft.com/office/drawing/2014/main" id="{68A07457-B9FF-4EF6-810F-4DD014E3C93D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-5400000">
                    <a:off x="2798" y="626"/>
                    <a:ext cx="768" cy="337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87 h 21600"/>
                      <a:gd name="T14" fmla="*/ 17100 w 21600"/>
                      <a:gd name="T15" fmla="*/ 17113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341" name="AutoShape 60">
                    <a:extLst>
                      <a:ext uri="{FF2B5EF4-FFF2-40B4-BE49-F238E27FC236}">
                        <a16:creationId xmlns:a16="http://schemas.microsoft.com/office/drawing/2014/main" id="{8E39046F-224E-400F-92D6-E60F38D194E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2957" y="705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51342" name="Freeform 61">
                    <a:extLst>
                      <a:ext uri="{FF2B5EF4-FFF2-40B4-BE49-F238E27FC236}">
                        <a16:creationId xmlns:a16="http://schemas.microsoft.com/office/drawing/2014/main" id="{63583BB1-F772-4919-A4FB-FE77F4DEC9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2974" y="725"/>
                    <a:ext cx="218" cy="139"/>
                  </a:xfrm>
                  <a:custGeom>
                    <a:avLst/>
                    <a:gdLst>
                      <a:gd name="T0" fmla="*/ 0 w 384"/>
                      <a:gd name="T1" fmla="*/ 0 h 288"/>
                      <a:gd name="T2" fmla="*/ 1 w 384"/>
                      <a:gd name="T3" fmla="*/ 0 h 288"/>
                      <a:gd name="T4" fmla="*/ 1 w 384"/>
                      <a:gd name="T5" fmla="*/ 0 h 288"/>
                      <a:gd name="T6" fmla="*/ 0 60000 65536"/>
                      <a:gd name="T7" fmla="*/ 0 60000 65536"/>
                      <a:gd name="T8" fmla="*/ 0 60000 65536"/>
                      <a:gd name="T9" fmla="*/ 0 w 384"/>
                      <a:gd name="T10" fmla="*/ 0 h 288"/>
                      <a:gd name="T11" fmla="*/ 384 w 384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343" name="Text Box 62">
                    <a:extLst>
                      <a:ext uri="{FF2B5EF4-FFF2-40B4-BE49-F238E27FC236}">
                        <a16:creationId xmlns:a16="http://schemas.microsoft.com/office/drawing/2014/main" id="{2B6AA3D1-07DE-4085-9784-937E9A932311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 rot="-5400000">
                    <a:off x="2943" y="621"/>
                    <a:ext cx="575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a:t>ALU</a:t>
                    </a:r>
                  </a:p>
                </p:txBody>
              </p:sp>
            </p:grpSp>
            <p:sp>
              <p:nvSpPr>
                <p:cNvPr id="51319" name="Line 63">
                  <a:extLst>
                    <a:ext uri="{FF2B5EF4-FFF2-40B4-BE49-F238E27FC236}">
                      <a16:creationId xmlns:a16="http://schemas.microsoft.com/office/drawing/2014/main" id="{F59FF9B8-0418-4DED-A42B-29D64A05FDB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052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20" name="Line 64">
                  <a:extLst>
                    <a:ext uri="{FF2B5EF4-FFF2-40B4-BE49-F238E27FC236}">
                      <a16:creationId xmlns:a16="http://schemas.microsoft.com/office/drawing/2014/main" id="{41BB70A1-33C7-41E3-8424-061480A9A38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75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1321" name="Group 65">
                  <a:extLst>
                    <a:ext uri="{FF2B5EF4-FFF2-40B4-BE49-F238E27FC236}">
                      <a16:creationId xmlns:a16="http://schemas.microsoft.com/office/drawing/2014/main" id="{CD3416EC-FF36-4162-8E13-1B2B669CD76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225" y="1305"/>
                  <a:ext cx="234" cy="232"/>
                  <a:chOff x="3889" y="576"/>
                  <a:chExt cx="507" cy="480"/>
                </a:xfrm>
              </p:grpSpPr>
              <p:sp>
                <p:nvSpPr>
                  <p:cNvPr id="51338" name="Rectangle 66">
                    <a:extLst>
                      <a:ext uri="{FF2B5EF4-FFF2-40B4-BE49-F238E27FC236}">
                        <a16:creationId xmlns:a16="http://schemas.microsoft.com/office/drawing/2014/main" id="{951479FF-AA8E-4A66-804A-7F90876103E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5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r"/>
                    <a:endParaRPr lang="en-US" altLang="en-US" sz="1000" b="1">
                      <a:solidFill>
                        <a:schemeClr val="tx1"/>
                      </a:solidFill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51339" name="Text Box 67">
                    <a:extLst>
                      <a:ext uri="{FF2B5EF4-FFF2-40B4-BE49-F238E27FC236}">
                        <a16:creationId xmlns:a16="http://schemas.microsoft.com/office/drawing/2014/main" id="{1EA98ED1-EAFF-40F9-A1EF-E5AA124F5682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889" y="628"/>
                    <a:ext cx="507" cy="3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a:t>DM</a:t>
                    </a:r>
                  </a:p>
                </p:txBody>
              </p:sp>
            </p:grpSp>
            <p:sp>
              <p:nvSpPr>
                <p:cNvPr id="51322" name="Freeform 68">
                  <a:extLst>
                    <a:ext uri="{FF2B5EF4-FFF2-40B4-BE49-F238E27FC236}">
                      <a16:creationId xmlns:a16="http://schemas.microsoft.com/office/drawing/2014/main" id="{E1CDA4BC-40B2-40A6-BB9A-BB380D311FE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208" y="14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0 h 384"/>
                    <a:gd name="T4" fmla="*/ 0 w 816"/>
                    <a:gd name="T5" fmla="*/ 0 h 384"/>
                    <a:gd name="T6" fmla="*/ 0 w 816"/>
                    <a:gd name="T7" fmla="*/ 0 h 384"/>
                    <a:gd name="T8" fmla="*/ 0 w 816"/>
                    <a:gd name="T9" fmla="*/ 0 h 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6"/>
                    <a:gd name="T16" fmla="*/ 0 h 384"/>
                    <a:gd name="T17" fmla="*/ 816 w 816"/>
                    <a:gd name="T18" fmla="*/ 384 h 3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23" name="Line 69">
                  <a:extLst>
                    <a:ext uri="{FF2B5EF4-FFF2-40B4-BE49-F238E27FC236}">
                      <a16:creationId xmlns:a16="http://schemas.microsoft.com/office/drawing/2014/main" id="{E0280ADA-9722-4CAA-AD41-C72B69444AC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99" y="1491"/>
                  <a:ext cx="2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24" name="Line 70">
                  <a:extLst>
                    <a:ext uri="{FF2B5EF4-FFF2-40B4-BE49-F238E27FC236}">
                      <a16:creationId xmlns:a16="http://schemas.microsoft.com/office/drawing/2014/main" id="{960DBD9E-EFEA-4439-8A1D-0FD672A4670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69" y="1351"/>
                  <a:ext cx="2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1325" name="Group 71">
                  <a:extLst>
                    <a:ext uri="{FF2B5EF4-FFF2-40B4-BE49-F238E27FC236}">
                      <a16:creationId xmlns:a16="http://schemas.microsoft.com/office/drawing/2014/main" id="{DC5457B7-A217-4BB6-BD68-CC82860BE77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34" y="1305"/>
                  <a:ext cx="286" cy="232"/>
                  <a:chOff x="1061" y="576"/>
                  <a:chExt cx="616" cy="480"/>
                </a:xfrm>
              </p:grpSpPr>
              <p:sp>
                <p:nvSpPr>
                  <p:cNvPr id="51336" name="Rectangle 72">
                    <a:extLst>
                      <a:ext uri="{FF2B5EF4-FFF2-40B4-BE49-F238E27FC236}">
                        <a16:creationId xmlns:a16="http://schemas.microsoft.com/office/drawing/2014/main" id="{D5A9177E-978B-4D29-B941-EAD7B9D634EF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97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r"/>
                    <a:endParaRPr lang="en-US" altLang="en-US" sz="1000" b="1">
                      <a:solidFill>
                        <a:schemeClr val="tx1"/>
                      </a:solidFill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51337" name="Text Box 73">
                    <a:extLst>
                      <a:ext uri="{FF2B5EF4-FFF2-40B4-BE49-F238E27FC236}">
                        <a16:creationId xmlns:a16="http://schemas.microsoft.com/office/drawing/2014/main" id="{3CEC40BC-423C-42C8-A5DB-2256BBF0404E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061" y="628"/>
                    <a:ext cx="547" cy="3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a:t> IM</a:t>
                    </a:r>
                  </a:p>
                </p:txBody>
              </p:sp>
            </p:grpSp>
            <p:grpSp>
              <p:nvGrpSpPr>
                <p:cNvPr id="51326" name="Group 74">
                  <a:extLst>
                    <a:ext uri="{FF2B5EF4-FFF2-40B4-BE49-F238E27FC236}">
                      <a16:creationId xmlns:a16="http://schemas.microsoft.com/office/drawing/2014/main" id="{0E2F7E49-307C-46CA-835C-89B21461DFB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88" y="1200"/>
                  <a:ext cx="1297" cy="441"/>
                  <a:chOff x="2112" y="528"/>
                  <a:chExt cx="2088" cy="681"/>
                </a:xfrm>
              </p:grpSpPr>
              <p:sp>
                <p:nvSpPr>
                  <p:cNvPr id="51332" name="Rectangle 75">
                    <a:extLst>
                      <a:ext uri="{FF2B5EF4-FFF2-40B4-BE49-F238E27FC236}">
                        <a16:creationId xmlns:a16="http://schemas.microsoft.com/office/drawing/2014/main" id="{32660EF9-1C95-4CF5-802A-9B6A2E0436F9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51333" name="Rectangle 76">
                    <a:extLst>
                      <a:ext uri="{FF2B5EF4-FFF2-40B4-BE49-F238E27FC236}">
                        <a16:creationId xmlns:a16="http://schemas.microsoft.com/office/drawing/2014/main" id="{C227220B-DB10-40E6-BEA1-48B8A55A5690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51334" name="Rectangle 77">
                    <a:extLst>
                      <a:ext uri="{FF2B5EF4-FFF2-40B4-BE49-F238E27FC236}">
                        <a16:creationId xmlns:a16="http://schemas.microsoft.com/office/drawing/2014/main" id="{623217F6-DA6C-4933-A2C3-EE1B78A6D67D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51335" name="Rectangle 78">
                    <a:extLst>
                      <a:ext uri="{FF2B5EF4-FFF2-40B4-BE49-F238E27FC236}">
                        <a16:creationId xmlns:a16="http://schemas.microsoft.com/office/drawing/2014/main" id="{D36BBEEA-637E-40C5-B463-AEFB2AE68A6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56" y="532"/>
                    <a:ext cx="71" cy="6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</p:grpSp>
            <p:grpSp>
              <p:nvGrpSpPr>
                <p:cNvPr id="51327" name="Group 79">
                  <a:extLst>
                    <a:ext uri="{FF2B5EF4-FFF2-40B4-BE49-F238E27FC236}">
                      <a16:creationId xmlns:a16="http://schemas.microsoft.com/office/drawing/2014/main" id="{A451B742-7AF8-41B4-8BD3-A4C5DAA341A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3644" y="1296"/>
                  <a:ext cx="241" cy="233"/>
                  <a:chOff x="1364" y="528"/>
                  <a:chExt cx="518" cy="432"/>
                </a:xfrm>
              </p:grpSpPr>
              <p:grpSp>
                <p:nvGrpSpPr>
                  <p:cNvPr id="51328" name="Group 80">
                    <a:extLst>
                      <a:ext uri="{FF2B5EF4-FFF2-40B4-BE49-F238E27FC236}">
                        <a16:creationId xmlns:a16="http://schemas.microsoft.com/office/drawing/2014/main" id="{5DDDED75-DE1A-43F1-8400-FA8F199106DD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51330" name="Rectangle 81">
                      <a:extLst>
                        <a:ext uri="{FF2B5EF4-FFF2-40B4-BE49-F238E27FC236}">
                          <a16:creationId xmlns:a16="http://schemas.microsoft.com/office/drawing/2014/main" id="{37C29963-79B3-4130-938C-3A7967CDF13A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50000"/>
                        </a:spcBef>
                      </a:pPr>
                      <a:endParaRPr lang="en-US" altLang="en-US"/>
                    </a:p>
                  </p:txBody>
                </p:sp>
                <p:sp>
                  <p:nvSpPr>
                    <p:cNvPr id="51331" name="Rectangle 82">
                      <a:extLst>
                        <a:ext uri="{FF2B5EF4-FFF2-40B4-BE49-F238E27FC236}">
                          <a16:creationId xmlns:a16="http://schemas.microsoft.com/office/drawing/2014/main" id="{92B4BCD8-DC70-4135-A117-3B36FDBDD825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/>
                      <a:endPara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p:txBody>
                </p:sp>
              </p:grpSp>
              <p:sp>
                <p:nvSpPr>
                  <p:cNvPr id="51329" name="Text Box 83">
                    <a:extLst>
                      <a:ext uri="{FF2B5EF4-FFF2-40B4-BE49-F238E27FC236}">
                        <a16:creationId xmlns:a16="http://schemas.microsoft.com/office/drawing/2014/main" id="{9B43B658-BAC6-49C5-9057-25E5618BEA27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64" y="574"/>
                    <a:ext cx="518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a:t>Reg</a:t>
                    </a:r>
                  </a:p>
                </p:txBody>
              </p:sp>
            </p:grpSp>
          </p:grpSp>
          <p:grpSp>
            <p:nvGrpSpPr>
              <p:cNvPr id="51213" name="Group 84">
                <a:extLst>
                  <a:ext uri="{FF2B5EF4-FFF2-40B4-BE49-F238E27FC236}">
                    <a16:creationId xmlns:a16="http://schemas.microsoft.com/office/drawing/2014/main" id="{009C3A74-5706-4860-A945-E618D27706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33" y="1200"/>
                <a:ext cx="1950" cy="441"/>
                <a:chOff x="1933" y="1200"/>
                <a:chExt cx="1950" cy="441"/>
              </a:xfrm>
            </p:grpSpPr>
            <p:grpSp>
              <p:nvGrpSpPr>
                <p:cNvPr id="51282" name="Group 85">
                  <a:extLst>
                    <a:ext uri="{FF2B5EF4-FFF2-40B4-BE49-F238E27FC236}">
                      <a16:creationId xmlns:a16="http://schemas.microsoft.com/office/drawing/2014/main" id="{644689A2-B8B3-4011-BA54-045E065E796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420" y="1304"/>
                  <a:ext cx="241" cy="233"/>
                  <a:chOff x="1355" y="528"/>
                  <a:chExt cx="522" cy="432"/>
                </a:xfrm>
              </p:grpSpPr>
              <p:grpSp>
                <p:nvGrpSpPr>
                  <p:cNvPr id="51311" name="Group 86">
                    <a:extLst>
                      <a:ext uri="{FF2B5EF4-FFF2-40B4-BE49-F238E27FC236}">
                        <a16:creationId xmlns:a16="http://schemas.microsoft.com/office/drawing/2014/main" id="{73D820F6-94F9-4FE4-9FE2-DF51341CEDC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51313" name="Rectangle 87">
                      <a:extLst>
                        <a:ext uri="{FF2B5EF4-FFF2-40B4-BE49-F238E27FC236}">
                          <a16:creationId xmlns:a16="http://schemas.microsoft.com/office/drawing/2014/main" id="{41D0D85C-BD8C-4354-AC28-64A8935C6DDC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50000"/>
                        </a:spcBef>
                      </a:pPr>
                      <a:endParaRPr lang="en-US" altLang="en-US"/>
                    </a:p>
                  </p:txBody>
                </p:sp>
                <p:sp>
                  <p:nvSpPr>
                    <p:cNvPr id="51314" name="Rectangle 88">
                      <a:extLst>
                        <a:ext uri="{FF2B5EF4-FFF2-40B4-BE49-F238E27FC236}">
                          <a16:creationId xmlns:a16="http://schemas.microsoft.com/office/drawing/2014/main" id="{F6F1162F-EF92-4817-ABC7-FBA8917DD705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/>
                      <a:endPara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p:txBody>
                </p:sp>
              </p:grpSp>
              <p:sp>
                <p:nvSpPr>
                  <p:cNvPr id="51312" name="Text Box 89">
                    <a:extLst>
                      <a:ext uri="{FF2B5EF4-FFF2-40B4-BE49-F238E27FC236}">
                        <a16:creationId xmlns:a16="http://schemas.microsoft.com/office/drawing/2014/main" id="{351F520A-D7E8-4E3B-BCB1-49E3DA22E3F1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55" y="574"/>
                    <a:ext cx="522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a:t>Reg</a:t>
                    </a:r>
                  </a:p>
                </p:txBody>
              </p:sp>
            </p:grpSp>
            <p:sp>
              <p:nvSpPr>
                <p:cNvPr id="51283" name="Line 90">
                  <a:extLst>
                    <a:ext uri="{FF2B5EF4-FFF2-40B4-BE49-F238E27FC236}">
                      <a16:creationId xmlns:a16="http://schemas.microsoft.com/office/drawing/2014/main" id="{1D6F4A1F-16B7-4B60-A046-F8ED6E4C73E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351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84" name="Line 91">
                  <a:extLst>
                    <a:ext uri="{FF2B5EF4-FFF2-40B4-BE49-F238E27FC236}">
                      <a16:creationId xmlns:a16="http://schemas.microsoft.com/office/drawing/2014/main" id="{6046B9B2-F232-4820-9D6A-9B8A11B13E8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490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1285" name="Group 92">
                  <a:extLst>
                    <a:ext uri="{FF2B5EF4-FFF2-40B4-BE49-F238E27FC236}">
                      <a16:creationId xmlns:a16="http://schemas.microsoft.com/office/drawing/2014/main" id="{675110C5-A345-4356-843E-0BFF28CAB08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851" y="1235"/>
                  <a:ext cx="206" cy="371"/>
                  <a:chOff x="2991" y="411"/>
                  <a:chExt cx="371" cy="768"/>
                </a:xfrm>
              </p:grpSpPr>
              <p:sp>
                <p:nvSpPr>
                  <p:cNvPr id="51307" name="AutoShape 93">
                    <a:extLst>
                      <a:ext uri="{FF2B5EF4-FFF2-40B4-BE49-F238E27FC236}">
                        <a16:creationId xmlns:a16="http://schemas.microsoft.com/office/drawing/2014/main" id="{28D82E17-6363-4B77-A3BC-2000CDB2873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-5400000">
                    <a:off x="2798" y="626"/>
                    <a:ext cx="768" cy="337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87 h 21600"/>
                      <a:gd name="T14" fmla="*/ 17100 w 21600"/>
                      <a:gd name="T15" fmla="*/ 17113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308" name="AutoShape 94">
                    <a:extLst>
                      <a:ext uri="{FF2B5EF4-FFF2-40B4-BE49-F238E27FC236}">
                        <a16:creationId xmlns:a16="http://schemas.microsoft.com/office/drawing/2014/main" id="{98697B09-9E7E-414F-BEA5-D3C3F6F3CCE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2957" y="705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51309" name="Freeform 95">
                    <a:extLst>
                      <a:ext uri="{FF2B5EF4-FFF2-40B4-BE49-F238E27FC236}">
                        <a16:creationId xmlns:a16="http://schemas.microsoft.com/office/drawing/2014/main" id="{7EE2CE27-FE2B-4FA6-B72D-DA0ACBACE4F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2974" y="725"/>
                    <a:ext cx="218" cy="139"/>
                  </a:xfrm>
                  <a:custGeom>
                    <a:avLst/>
                    <a:gdLst>
                      <a:gd name="T0" fmla="*/ 0 w 384"/>
                      <a:gd name="T1" fmla="*/ 0 h 288"/>
                      <a:gd name="T2" fmla="*/ 1 w 384"/>
                      <a:gd name="T3" fmla="*/ 0 h 288"/>
                      <a:gd name="T4" fmla="*/ 1 w 384"/>
                      <a:gd name="T5" fmla="*/ 0 h 288"/>
                      <a:gd name="T6" fmla="*/ 0 60000 65536"/>
                      <a:gd name="T7" fmla="*/ 0 60000 65536"/>
                      <a:gd name="T8" fmla="*/ 0 60000 65536"/>
                      <a:gd name="T9" fmla="*/ 0 w 384"/>
                      <a:gd name="T10" fmla="*/ 0 h 288"/>
                      <a:gd name="T11" fmla="*/ 384 w 384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310" name="Text Box 96">
                    <a:extLst>
                      <a:ext uri="{FF2B5EF4-FFF2-40B4-BE49-F238E27FC236}">
                        <a16:creationId xmlns:a16="http://schemas.microsoft.com/office/drawing/2014/main" id="{C7870213-457C-4313-8159-70514D48F585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 rot="-5400000">
                    <a:off x="2943" y="621"/>
                    <a:ext cx="575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a:t>ALU</a:t>
                    </a:r>
                  </a:p>
                </p:txBody>
              </p:sp>
            </p:grpSp>
            <p:sp>
              <p:nvSpPr>
                <p:cNvPr id="51286" name="Line 97">
                  <a:extLst>
                    <a:ext uri="{FF2B5EF4-FFF2-40B4-BE49-F238E27FC236}">
                      <a16:creationId xmlns:a16="http://schemas.microsoft.com/office/drawing/2014/main" id="{934FCB10-FE17-4AB6-826A-C2AE706C282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052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87" name="Line 98">
                  <a:extLst>
                    <a:ext uri="{FF2B5EF4-FFF2-40B4-BE49-F238E27FC236}">
                      <a16:creationId xmlns:a16="http://schemas.microsoft.com/office/drawing/2014/main" id="{C15E6A11-BB5E-49DD-94E0-F4E2434D934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75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1288" name="Group 99">
                  <a:extLst>
                    <a:ext uri="{FF2B5EF4-FFF2-40B4-BE49-F238E27FC236}">
                      <a16:creationId xmlns:a16="http://schemas.microsoft.com/office/drawing/2014/main" id="{055DC4B3-A7BA-4D30-8D1F-578E89E00D9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181" y="1305"/>
                  <a:ext cx="282" cy="232"/>
                  <a:chOff x="3786" y="576"/>
                  <a:chExt cx="609" cy="480"/>
                </a:xfrm>
              </p:grpSpPr>
              <p:sp>
                <p:nvSpPr>
                  <p:cNvPr id="51305" name="Rectangle 100">
                    <a:extLst>
                      <a:ext uri="{FF2B5EF4-FFF2-40B4-BE49-F238E27FC236}">
                        <a16:creationId xmlns:a16="http://schemas.microsoft.com/office/drawing/2014/main" id="{F9D51F3E-4DED-4397-8F7A-4BA25EEE2468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5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r"/>
                    <a:endParaRPr lang="en-US" altLang="en-US" sz="1000" b="1">
                      <a:solidFill>
                        <a:schemeClr val="tx1"/>
                      </a:solidFill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51306" name="Text Box 101">
                    <a:extLst>
                      <a:ext uri="{FF2B5EF4-FFF2-40B4-BE49-F238E27FC236}">
                        <a16:creationId xmlns:a16="http://schemas.microsoft.com/office/drawing/2014/main" id="{4316F520-8374-441E-A07A-9299D24EF8D8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786" y="628"/>
                    <a:ext cx="577" cy="3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a:t> DM</a:t>
                    </a:r>
                  </a:p>
                </p:txBody>
              </p:sp>
            </p:grpSp>
            <p:sp>
              <p:nvSpPr>
                <p:cNvPr id="51289" name="Freeform 102">
                  <a:extLst>
                    <a:ext uri="{FF2B5EF4-FFF2-40B4-BE49-F238E27FC236}">
                      <a16:creationId xmlns:a16="http://schemas.microsoft.com/office/drawing/2014/main" id="{A9B55247-FF20-440B-83B7-266D5A52CC6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208" y="14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0 h 384"/>
                    <a:gd name="T4" fmla="*/ 0 w 816"/>
                    <a:gd name="T5" fmla="*/ 0 h 384"/>
                    <a:gd name="T6" fmla="*/ 0 w 816"/>
                    <a:gd name="T7" fmla="*/ 0 h 384"/>
                    <a:gd name="T8" fmla="*/ 0 w 816"/>
                    <a:gd name="T9" fmla="*/ 0 h 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6"/>
                    <a:gd name="T16" fmla="*/ 0 h 384"/>
                    <a:gd name="T17" fmla="*/ 816 w 816"/>
                    <a:gd name="T18" fmla="*/ 384 h 3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90" name="Line 103">
                  <a:extLst>
                    <a:ext uri="{FF2B5EF4-FFF2-40B4-BE49-F238E27FC236}">
                      <a16:creationId xmlns:a16="http://schemas.microsoft.com/office/drawing/2014/main" id="{05AA32CE-C9D4-4A8B-9E4F-8E9FAC06C03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99" y="1491"/>
                  <a:ext cx="2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91" name="Line 104">
                  <a:extLst>
                    <a:ext uri="{FF2B5EF4-FFF2-40B4-BE49-F238E27FC236}">
                      <a16:creationId xmlns:a16="http://schemas.microsoft.com/office/drawing/2014/main" id="{0C2F7EF8-D01D-4B52-8D88-93CE63F58A6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69" y="1351"/>
                  <a:ext cx="2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1292" name="Group 105">
                  <a:extLst>
                    <a:ext uri="{FF2B5EF4-FFF2-40B4-BE49-F238E27FC236}">
                      <a16:creationId xmlns:a16="http://schemas.microsoft.com/office/drawing/2014/main" id="{520FFC20-6180-4E28-8DEB-F61E0FC4158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33" y="1305"/>
                  <a:ext cx="287" cy="232"/>
                  <a:chOff x="1058" y="576"/>
                  <a:chExt cx="619" cy="480"/>
                </a:xfrm>
              </p:grpSpPr>
              <p:sp>
                <p:nvSpPr>
                  <p:cNvPr id="51303" name="Rectangle 106">
                    <a:extLst>
                      <a:ext uri="{FF2B5EF4-FFF2-40B4-BE49-F238E27FC236}">
                        <a16:creationId xmlns:a16="http://schemas.microsoft.com/office/drawing/2014/main" id="{010B2261-1F01-4750-9238-6B7359F0239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97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r"/>
                    <a:endParaRPr lang="en-US" altLang="en-US" sz="1000" b="1">
                      <a:solidFill>
                        <a:schemeClr val="tx1"/>
                      </a:solidFill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51304" name="Text Box 107">
                    <a:extLst>
                      <a:ext uri="{FF2B5EF4-FFF2-40B4-BE49-F238E27FC236}">
                        <a16:creationId xmlns:a16="http://schemas.microsoft.com/office/drawing/2014/main" id="{6577FB21-90CB-4B93-81CC-47D9064EC688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058" y="628"/>
                    <a:ext cx="521" cy="3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a:t>iIM</a:t>
                    </a:r>
                  </a:p>
                </p:txBody>
              </p:sp>
            </p:grpSp>
            <p:grpSp>
              <p:nvGrpSpPr>
                <p:cNvPr id="51293" name="Group 108">
                  <a:extLst>
                    <a:ext uri="{FF2B5EF4-FFF2-40B4-BE49-F238E27FC236}">
                      <a16:creationId xmlns:a16="http://schemas.microsoft.com/office/drawing/2014/main" id="{5C33BB9F-EF22-4ED1-B7AC-4837EB4D6D4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88" y="1200"/>
                  <a:ext cx="1297" cy="441"/>
                  <a:chOff x="2112" y="528"/>
                  <a:chExt cx="2088" cy="681"/>
                </a:xfrm>
              </p:grpSpPr>
              <p:sp>
                <p:nvSpPr>
                  <p:cNvPr id="51299" name="Rectangle 109">
                    <a:extLst>
                      <a:ext uri="{FF2B5EF4-FFF2-40B4-BE49-F238E27FC236}">
                        <a16:creationId xmlns:a16="http://schemas.microsoft.com/office/drawing/2014/main" id="{26D3304E-47AF-4939-93F0-669BC1904D4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51300" name="Rectangle 110">
                    <a:extLst>
                      <a:ext uri="{FF2B5EF4-FFF2-40B4-BE49-F238E27FC236}">
                        <a16:creationId xmlns:a16="http://schemas.microsoft.com/office/drawing/2014/main" id="{87F724FA-3026-4F70-AEED-34DF306CC58D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51301" name="Rectangle 111">
                    <a:extLst>
                      <a:ext uri="{FF2B5EF4-FFF2-40B4-BE49-F238E27FC236}">
                        <a16:creationId xmlns:a16="http://schemas.microsoft.com/office/drawing/2014/main" id="{12D4E428-3041-4D83-B4A9-F5460861A16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51302" name="Rectangle 112">
                    <a:extLst>
                      <a:ext uri="{FF2B5EF4-FFF2-40B4-BE49-F238E27FC236}">
                        <a16:creationId xmlns:a16="http://schemas.microsoft.com/office/drawing/2014/main" id="{45F926C6-3A9E-4BD3-A89D-B8FA25A8DD89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56" y="532"/>
                    <a:ext cx="71" cy="6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</p:grpSp>
            <p:grpSp>
              <p:nvGrpSpPr>
                <p:cNvPr id="51294" name="Group 113">
                  <a:extLst>
                    <a:ext uri="{FF2B5EF4-FFF2-40B4-BE49-F238E27FC236}">
                      <a16:creationId xmlns:a16="http://schemas.microsoft.com/office/drawing/2014/main" id="{A7B5F7DE-B6A1-46D6-9EF2-B34068839F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3642" y="1296"/>
                  <a:ext cx="241" cy="233"/>
                  <a:chOff x="1360" y="528"/>
                  <a:chExt cx="518" cy="432"/>
                </a:xfrm>
              </p:grpSpPr>
              <p:grpSp>
                <p:nvGrpSpPr>
                  <p:cNvPr id="51295" name="Group 114">
                    <a:extLst>
                      <a:ext uri="{FF2B5EF4-FFF2-40B4-BE49-F238E27FC236}">
                        <a16:creationId xmlns:a16="http://schemas.microsoft.com/office/drawing/2014/main" id="{1EAB8EA4-8935-4C94-9CB3-0DFA584F77E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51297" name="Rectangle 115">
                      <a:extLst>
                        <a:ext uri="{FF2B5EF4-FFF2-40B4-BE49-F238E27FC236}">
                          <a16:creationId xmlns:a16="http://schemas.microsoft.com/office/drawing/2014/main" id="{1D825440-3947-477F-892E-7513092293BE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50000"/>
                        </a:spcBef>
                      </a:pPr>
                      <a:endParaRPr lang="en-US" altLang="en-US"/>
                    </a:p>
                  </p:txBody>
                </p:sp>
                <p:sp>
                  <p:nvSpPr>
                    <p:cNvPr id="51298" name="Rectangle 116">
                      <a:extLst>
                        <a:ext uri="{FF2B5EF4-FFF2-40B4-BE49-F238E27FC236}">
                          <a16:creationId xmlns:a16="http://schemas.microsoft.com/office/drawing/2014/main" id="{B3F5F145-EC1E-4CFB-B917-22E3930A7728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/>
                      <a:endPara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p:txBody>
                </p:sp>
              </p:grpSp>
              <p:sp>
                <p:nvSpPr>
                  <p:cNvPr id="51296" name="Text Box 117">
                    <a:extLst>
                      <a:ext uri="{FF2B5EF4-FFF2-40B4-BE49-F238E27FC236}">
                        <a16:creationId xmlns:a16="http://schemas.microsoft.com/office/drawing/2014/main" id="{4FFA45C8-EE66-4916-8CBF-253EB6AE8D33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60" y="574"/>
                    <a:ext cx="518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a:t>Reg</a:t>
                    </a:r>
                  </a:p>
                </p:txBody>
              </p:sp>
            </p:grpSp>
          </p:grpSp>
          <p:grpSp>
            <p:nvGrpSpPr>
              <p:cNvPr id="51214" name="Group 118">
                <a:extLst>
                  <a:ext uri="{FF2B5EF4-FFF2-40B4-BE49-F238E27FC236}">
                    <a16:creationId xmlns:a16="http://schemas.microsoft.com/office/drawing/2014/main" id="{772560D6-668B-42F9-92E5-8E7032CFF1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88" y="2784"/>
                <a:ext cx="1948" cy="441"/>
                <a:chOff x="1935" y="1200"/>
                <a:chExt cx="1948" cy="441"/>
              </a:xfrm>
            </p:grpSpPr>
            <p:grpSp>
              <p:nvGrpSpPr>
                <p:cNvPr id="51249" name="Group 119">
                  <a:extLst>
                    <a:ext uri="{FF2B5EF4-FFF2-40B4-BE49-F238E27FC236}">
                      <a16:creationId xmlns:a16="http://schemas.microsoft.com/office/drawing/2014/main" id="{E98B3240-0591-4EDE-8FF9-917E391F8AE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419" y="1304"/>
                  <a:ext cx="241" cy="233"/>
                  <a:chOff x="1353" y="528"/>
                  <a:chExt cx="522" cy="432"/>
                </a:xfrm>
              </p:grpSpPr>
              <p:grpSp>
                <p:nvGrpSpPr>
                  <p:cNvPr id="51278" name="Group 120">
                    <a:extLst>
                      <a:ext uri="{FF2B5EF4-FFF2-40B4-BE49-F238E27FC236}">
                        <a16:creationId xmlns:a16="http://schemas.microsoft.com/office/drawing/2014/main" id="{A97C9334-3673-4297-B3FC-2F7D9904403D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51280" name="Rectangle 121">
                      <a:extLst>
                        <a:ext uri="{FF2B5EF4-FFF2-40B4-BE49-F238E27FC236}">
                          <a16:creationId xmlns:a16="http://schemas.microsoft.com/office/drawing/2014/main" id="{12FA4061-A35D-4A94-86D8-E9253B282EFA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50000"/>
                        </a:spcBef>
                      </a:pPr>
                      <a:endParaRPr lang="en-US" altLang="en-US"/>
                    </a:p>
                  </p:txBody>
                </p:sp>
                <p:sp>
                  <p:nvSpPr>
                    <p:cNvPr id="51281" name="Rectangle 122">
                      <a:extLst>
                        <a:ext uri="{FF2B5EF4-FFF2-40B4-BE49-F238E27FC236}">
                          <a16:creationId xmlns:a16="http://schemas.microsoft.com/office/drawing/2014/main" id="{5481CC4C-5694-47A7-8E01-64AEE2039971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/>
                      <a:endPara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p:txBody>
                </p:sp>
              </p:grpSp>
              <p:sp>
                <p:nvSpPr>
                  <p:cNvPr id="51279" name="Text Box 123">
                    <a:extLst>
                      <a:ext uri="{FF2B5EF4-FFF2-40B4-BE49-F238E27FC236}">
                        <a16:creationId xmlns:a16="http://schemas.microsoft.com/office/drawing/2014/main" id="{0261A86C-1ACB-4140-8B3A-1B9430344047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53" y="574"/>
                    <a:ext cx="522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a:t>Reg</a:t>
                    </a:r>
                  </a:p>
                </p:txBody>
              </p:sp>
            </p:grpSp>
            <p:sp>
              <p:nvSpPr>
                <p:cNvPr id="51250" name="Line 124">
                  <a:extLst>
                    <a:ext uri="{FF2B5EF4-FFF2-40B4-BE49-F238E27FC236}">
                      <a16:creationId xmlns:a16="http://schemas.microsoft.com/office/drawing/2014/main" id="{8C47661B-7F0E-4641-BC1C-7693D389B16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351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51" name="Line 125">
                  <a:extLst>
                    <a:ext uri="{FF2B5EF4-FFF2-40B4-BE49-F238E27FC236}">
                      <a16:creationId xmlns:a16="http://schemas.microsoft.com/office/drawing/2014/main" id="{2483E70A-83D6-47E6-A0B3-81E852599AA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490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1252" name="Group 126">
                  <a:extLst>
                    <a:ext uri="{FF2B5EF4-FFF2-40B4-BE49-F238E27FC236}">
                      <a16:creationId xmlns:a16="http://schemas.microsoft.com/office/drawing/2014/main" id="{B680C5C3-3BB7-4FD6-9A57-B1204BDF5AB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851" y="1235"/>
                  <a:ext cx="206" cy="371"/>
                  <a:chOff x="2991" y="411"/>
                  <a:chExt cx="371" cy="768"/>
                </a:xfrm>
              </p:grpSpPr>
              <p:sp>
                <p:nvSpPr>
                  <p:cNvPr id="51274" name="AutoShape 127">
                    <a:extLst>
                      <a:ext uri="{FF2B5EF4-FFF2-40B4-BE49-F238E27FC236}">
                        <a16:creationId xmlns:a16="http://schemas.microsoft.com/office/drawing/2014/main" id="{03DED2F5-BD52-4052-899D-5863B9D785B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-5400000">
                    <a:off x="2798" y="626"/>
                    <a:ext cx="768" cy="337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87 h 21600"/>
                      <a:gd name="T14" fmla="*/ 17100 w 21600"/>
                      <a:gd name="T15" fmla="*/ 17113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275" name="AutoShape 128">
                    <a:extLst>
                      <a:ext uri="{FF2B5EF4-FFF2-40B4-BE49-F238E27FC236}">
                        <a16:creationId xmlns:a16="http://schemas.microsoft.com/office/drawing/2014/main" id="{8CDC014D-C8D8-4AA7-B420-3A5FB5ED246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2957" y="705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51276" name="Freeform 129">
                    <a:extLst>
                      <a:ext uri="{FF2B5EF4-FFF2-40B4-BE49-F238E27FC236}">
                        <a16:creationId xmlns:a16="http://schemas.microsoft.com/office/drawing/2014/main" id="{C2AFE2A8-93B1-4E71-8C8C-019649BB06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2974" y="725"/>
                    <a:ext cx="218" cy="139"/>
                  </a:xfrm>
                  <a:custGeom>
                    <a:avLst/>
                    <a:gdLst>
                      <a:gd name="T0" fmla="*/ 0 w 384"/>
                      <a:gd name="T1" fmla="*/ 0 h 288"/>
                      <a:gd name="T2" fmla="*/ 1 w 384"/>
                      <a:gd name="T3" fmla="*/ 0 h 288"/>
                      <a:gd name="T4" fmla="*/ 1 w 384"/>
                      <a:gd name="T5" fmla="*/ 0 h 288"/>
                      <a:gd name="T6" fmla="*/ 0 60000 65536"/>
                      <a:gd name="T7" fmla="*/ 0 60000 65536"/>
                      <a:gd name="T8" fmla="*/ 0 60000 65536"/>
                      <a:gd name="T9" fmla="*/ 0 w 384"/>
                      <a:gd name="T10" fmla="*/ 0 h 288"/>
                      <a:gd name="T11" fmla="*/ 384 w 384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277" name="Text Box 130">
                    <a:extLst>
                      <a:ext uri="{FF2B5EF4-FFF2-40B4-BE49-F238E27FC236}">
                        <a16:creationId xmlns:a16="http://schemas.microsoft.com/office/drawing/2014/main" id="{79D193DF-1DB8-4373-91A2-C60FB6657117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 rot="-5400000">
                    <a:off x="2943" y="621"/>
                    <a:ext cx="575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a:t>ALU</a:t>
                    </a:r>
                  </a:p>
                </p:txBody>
              </p:sp>
            </p:grpSp>
            <p:sp>
              <p:nvSpPr>
                <p:cNvPr id="51253" name="Line 131">
                  <a:extLst>
                    <a:ext uri="{FF2B5EF4-FFF2-40B4-BE49-F238E27FC236}">
                      <a16:creationId xmlns:a16="http://schemas.microsoft.com/office/drawing/2014/main" id="{4AE4C2F0-E39C-4B88-B5EF-6263949790C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052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54" name="Line 132">
                  <a:extLst>
                    <a:ext uri="{FF2B5EF4-FFF2-40B4-BE49-F238E27FC236}">
                      <a16:creationId xmlns:a16="http://schemas.microsoft.com/office/drawing/2014/main" id="{621DC986-C692-40A3-AA8B-A56C443CD3B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75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1255" name="Group 133">
                  <a:extLst>
                    <a:ext uri="{FF2B5EF4-FFF2-40B4-BE49-F238E27FC236}">
                      <a16:creationId xmlns:a16="http://schemas.microsoft.com/office/drawing/2014/main" id="{CEF3DCAB-6C70-4BDC-9095-0ECEC9D6082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182" y="1305"/>
                  <a:ext cx="280" cy="232"/>
                  <a:chOff x="3790" y="576"/>
                  <a:chExt cx="605" cy="480"/>
                </a:xfrm>
              </p:grpSpPr>
              <p:sp>
                <p:nvSpPr>
                  <p:cNvPr id="51272" name="Rectangle 134">
                    <a:extLst>
                      <a:ext uri="{FF2B5EF4-FFF2-40B4-BE49-F238E27FC236}">
                        <a16:creationId xmlns:a16="http://schemas.microsoft.com/office/drawing/2014/main" id="{69497DE8-98BB-4B7D-99D3-72BC49C639C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5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r"/>
                    <a:endParaRPr lang="en-US" altLang="en-US" sz="1000" b="1">
                      <a:solidFill>
                        <a:schemeClr val="tx1"/>
                      </a:solidFill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51273" name="Text Box 135">
                    <a:extLst>
                      <a:ext uri="{FF2B5EF4-FFF2-40B4-BE49-F238E27FC236}">
                        <a16:creationId xmlns:a16="http://schemas.microsoft.com/office/drawing/2014/main" id="{9613E0C4-F0EA-4179-ABC4-88C8016E631F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790" y="628"/>
                    <a:ext cx="578" cy="3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a:t> DM</a:t>
                    </a:r>
                  </a:p>
                </p:txBody>
              </p:sp>
            </p:grpSp>
            <p:sp>
              <p:nvSpPr>
                <p:cNvPr id="51256" name="Freeform 136">
                  <a:extLst>
                    <a:ext uri="{FF2B5EF4-FFF2-40B4-BE49-F238E27FC236}">
                      <a16:creationId xmlns:a16="http://schemas.microsoft.com/office/drawing/2014/main" id="{20D0EF65-CD0C-40CF-BA1B-021DFE640D6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208" y="14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0 h 384"/>
                    <a:gd name="T4" fmla="*/ 0 w 816"/>
                    <a:gd name="T5" fmla="*/ 0 h 384"/>
                    <a:gd name="T6" fmla="*/ 0 w 816"/>
                    <a:gd name="T7" fmla="*/ 0 h 384"/>
                    <a:gd name="T8" fmla="*/ 0 w 816"/>
                    <a:gd name="T9" fmla="*/ 0 h 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6"/>
                    <a:gd name="T16" fmla="*/ 0 h 384"/>
                    <a:gd name="T17" fmla="*/ 816 w 816"/>
                    <a:gd name="T18" fmla="*/ 384 h 3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57" name="Line 137">
                  <a:extLst>
                    <a:ext uri="{FF2B5EF4-FFF2-40B4-BE49-F238E27FC236}">
                      <a16:creationId xmlns:a16="http://schemas.microsoft.com/office/drawing/2014/main" id="{610BDF2A-BBED-45E6-96D8-21AC8E88C25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99" y="1491"/>
                  <a:ext cx="2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58" name="Line 138">
                  <a:extLst>
                    <a:ext uri="{FF2B5EF4-FFF2-40B4-BE49-F238E27FC236}">
                      <a16:creationId xmlns:a16="http://schemas.microsoft.com/office/drawing/2014/main" id="{640BFFCE-4AB0-41DD-BA38-33F69B9902C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69" y="1351"/>
                  <a:ext cx="2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1259" name="Group 139">
                  <a:extLst>
                    <a:ext uri="{FF2B5EF4-FFF2-40B4-BE49-F238E27FC236}">
                      <a16:creationId xmlns:a16="http://schemas.microsoft.com/office/drawing/2014/main" id="{26F92878-D16C-48EA-BF03-7CAD910BC5A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35" y="1305"/>
                  <a:ext cx="285" cy="232"/>
                  <a:chOff x="1063" y="576"/>
                  <a:chExt cx="614" cy="480"/>
                </a:xfrm>
              </p:grpSpPr>
              <p:sp>
                <p:nvSpPr>
                  <p:cNvPr id="51270" name="Rectangle 140">
                    <a:extLst>
                      <a:ext uri="{FF2B5EF4-FFF2-40B4-BE49-F238E27FC236}">
                        <a16:creationId xmlns:a16="http://schemas.microsoft.com/office/drawing/2014/main" id="{7DFB615B-1C89-4450-836F-50D28D5F082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97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r"/>
                    <a:endParaRPr lang="en-US" altLang="en-US" sz="1000" b="1">
                      <a:solidFill>
                        <a:schemeClr val="tx1"/>
                      </a:solidFill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51271" name="Text Box 141">
                    <a:extLst>
                      <a:ext uri="{FF2B5EF4-FFF2-40B4-BE49-F238E27FC236}">
                        <a16:creationId xmlns:a16="http://schemas.microsoft.com/office/drawing/2014/main" id="{11E91A07-6147-49FC-ACB9-CDC359EDB3E5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063" y="628"/>
                    <a:ext cx="521" cy="3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a:t>iIM</a:t>
                    </a:r>
                  </a:p>
                </p:txBody>
              </p:sp>
            </p:grpSp>
            <p:grpSp>
              <p:nvGrpSpPr>
                <p:cNvPr id="51260" name="Group 142">
                  <a:extLst>
                    <a:ext uri="{FF2B5EF4-FFF2-40B4-BE49-F238E27FC236}">
                      <a16:creationId xmlns:a16="http://schemas.microsoft.com/office/drawing/2014/main" id="{B8630B71-408A-4331-8576-905894FA878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88" y="1200"/>
                  <a:ext cx="1297" cy="441"/>
                  <a:chOff x="2112" y="528"/>
                  <a:chExt cx="2088" cy="681"/>
                </a:xfrm>
              </p:grpSpPr>
              <p:sp>
                <p:nvSpPr>
                  <p:cNvPr id="51266" name="Rectangle 143">
                    <a:extLst>
                      <a:ext uri="{FF2B5EF4-FFF2-40B4-BE49-F238E27FC236}">
                        <a16:creationId xmlns:a16="http://schemas.microsoft.com/office/drawing/2014/main" id="{FD0B40EC-9EC2-4326-AB71-85246C35365D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51267" name="Rectangle 144">
                    <a:extLst>
                      <a:ext uri="{FF2B5EF4-FFF2-40B4-BE49-F238E27FC236}">
                        <a16:creationId xmlns:a16="http://schemas.microsoft.com/office/drawing/2014/main" id="{76CD112D-F466-4BF0-AFD7-3E535B9F238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51268" name="Rectangle 145">
                    <a:extLst>
                      <a:ext uri="{FF2B5EF4-FFF2-40B4-BE49-F238E27FC236}">
                        <a16:creationId xmlns:a16="http://schemas.microsoft.com/office/drawing/2014/main" id="{6D9BAF6E-348C-43BC-93B9-81B2AB97B8F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51269" name="Rectangle 146">
                    <a:extLst>
                      <a:ext uri="{FF2B5EF4-FFF2-40B4-BE49-F238E27FC236}">
                        <a16:creationId xmlns:a16="http://schemas.microsoft.com/office/drawing/2014/main" id="{4D64E70A-76C9-40A6-B650-A98F9E538F5D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56" y="532"/>
                    <a:ext cx="71" cy="6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</p:grpSp>
            <p:grpSp>
              <p:nvGrpSpPr>
                <p:cNvPr id="51261" name="Group 147">
                  <a:extLst>
                    <a:ext uri="{FF2B5EF4-FFF2-40B4-BE49-F238E27FC236}">
                      <a16:creationId xmlns:a16="http://schemas.microsoft.com/office/drawing/2014/main" id="{20FB2BB3-26E5-490C-8154-5BF8FB8E2A7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3642" y="1296"/>
                  <a:ext cx="241" cy="233"/>
                  <a:chOff x="1360" y="528"/>
                  <a:chExt cx="518" cy="432"/>
                </a:xfrm>
              </p:grpSpPr>
              <p:grpSp>
                <p:nvGrpSpPr>
                  <p:cNvPr id="51262" name="Group 148">
                    <a:extLst>
                      <a:ext uri="{FF2B5EF4-FFF2-40B4-BE49-F238E27FC236}">
                        <a16:creationId xmlns:a16="http://schemas.microsoft.com/office/drawing/2014/main" id="{776352CE-ECF7-40BD-96C2-C86F3BD7A5A2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51264" name="Rectangle 149">
                      <a:extLst>
                        <a:ext uri="{FF2B5EF4-FFF2-40B4-BE49-F238E27FC236}">
                          <a16:creationId xmlns:a16="http://schemas.microsoft.com/office/drawing/2014/main" id="{57FED675-FBC9-4401-B180-43FF9AFDBC70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50000"/>
                        </a:spcBef>
                      </a:pPr>
                      <a:endParaRPr lang="en-US" altLang="en-US"/>
                    </a:p>
                  </p:txBody>
                </p:sp>
                <p:sp>
                  <p:nvSpPr>
                    <p:cNvPr id="51265" name="Rectangle 150">
                      <a:extLst>
                        <a:ext uri="{FF2B5EF4-FFF2-40B4-BE49-F238E27FC236}">
                          <a16:creationId xmlns:a16="http://schemas.microsoft.com/office/drawing/2014/main" id="{A8972752-0C56-4477-925E-C0D53DB3078E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/>
                      <a:endPara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p:txBody>
                </p:sp>
              </p:grpSp>
              <p:sp>
                <p:nvSpPr>
                  <p:cNvPr id="51263" name="Text Box 151">
                    <a:extLst>
                      <a:ext uri="{FF2B5EF4-FFF2-40B4-BE49-F238E27FC236}">
                        <a16:creationId xmlns:a16="http://schemas.microsoft.com/office/drawing/2014/main" id="{F6C8D3D3-4E5D-4DD1-A235-D6CDF30C89AA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60" y="574"/>
                    <a:ext cx="518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a:t>Reg</a:t>
                    </a:r>
                  </a:p>
                </p:txBody>
              </p:sp>
            </p:grpSp>
          </p:grpSp>
          <p:grpSp>
            <p:nvGrpSpPr>
              <p:cNvPr id="51215" name="Group 152">
                <a:extLst>
                  <a:ext uri="{FF2B5EF4-FFF2-40B4-BE49-F238E27FC236}">
                    <a16:creationId xmlns:a16="http://schemas.microsoft.com/office/drawing/2014/main" id="{1F1412D4-3767-4EEE-8A12-94C8F0716C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06" y="3296"/>
                <a:ext cx="1950" cy="441"/>
                <a:chOff x="1933" y="1200"/>
                <a:chExt cx="1950" cy="441"/>
              </a:xfrm>
            </p:grpSpPr>
            <p:grpSp>
              <p:nvGrpSpPr>
                <p:cNvPr id="51216" name="Group 153">
                  <a:extLst>
                    <a:ext uri="{FF2B5EF4-FFF2-40B4-BE49-F238E27FC236}">
                      <a16:creationId xmlns:a16="http://schemas.microsoft.com/office/drawing/2014/main" id="{03CEAF12-5E7A-4EC5-868A-B0B80CD552C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420" y="1304"/>
                  <a:ext cx="240" cy="233"/>
                  <a:chOff x="1355" y="528"/>
                  <a:chExt cx="520" cy="432"/>
                </a:xfrm>
              </p:grpSpPr>
              <p:grpSp>
                <p:nvGrpSpPr>
                  <p:cNvPr id="51245" name="Group 154">
                    <a:extLst>
                      <a:ext uri="{FF2B5EF4-FFF2-40B4-BE49-F238E27FC236}">
                        <a16:creationId xmlns:a16="http://schemas.microsoft.com/office/drawing/2014/main" id="{562DB2E1-3617-42D3-B0B1-9A458C63818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51247" name="Rectangle 155">
                      <a:extLst>
                        <a:ext uri="{FF2B5EF4-FFF2-40B4-BE49-F238E27FC236}">
                          <a16:creationId xmlns:a16="http://schemas.microsoft.com/office/drawing/2014/main" id="{56601C59-80A5-4497-B257-45572EA5A698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50000"/>
                        </a:spcBef>
                      </a:pPr>
                      <a:endParaRPr lang="en-US" altLang="en-US"/>
                    </a:p>
                  </p:txBody>
                </p:sp>
                <p:sp>
                  <p:nvSpPr>
                    <p:cNvPr id="51248" name="Rectangle 156">
                      <a:extLst>
                        <a:ext uri="{FF2B5EF4-FFF2-40B4-BE49-F238E27FC236}">
                          <a16:creationId xmlns:a16="http://schemas.microsoft.com/office/drawing/2014/main" id="{11151C8C-DC79-4E89-A760-F956AFE38075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/>
                      <a:endPara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p:txBody>
                </p:sp>
              </p:grpSp>
              <p:sp>
                <p:nvSpPr>
                  <p:cNvPr id="51246" name="Text Box 157">
                    <a:extLst>
                      <a:ext uri="{FF2B5EF4-FFF2-40B4-BE49-F238E27FC236}">
                        <a16:creationId xmlns:a16="http://schemas.microsoft.com/office/drawing/2014/main" id="{F4189AD3-8261-4C05-BDA6-1E9A7A55C023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55" y="574"/>
                    <a:ext cx="520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a:t>Reg</a:t>
                    </a:r>
                  </a:p>
                </p:txBody>
              </p:sp>
            </p:grpSp>
            <p:sp>
              <p:nvSpPr>
                <p:cNvPr id="51217" name="Line 158">
                  <a:extLst>
                    <a:ext uri="{FF2B5EF4-FFF2-40B4-BE49-F238E27FC236}">
                      <a16:creationId xmlns:a16="http://schemas.microsoft.com/office/drawing/2014/main" id="{35CE6174-7B20-410A-BBD1-E70F60A6B70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351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18" name="Line 159">
                  <a:extLst>
                    <a:ext uri="{FF2B5EF4-FFF2-40B4-BE49-F238E27FC236}">
                      <a16:creationId xmlns:a16="http://schemas.microsoft.com/office/drawing/2014/main" id="{7BC2A96C-9305-4B5C-964B-5A71588CD3C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490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1219" name="Group 160">
                  <a:extLst>
                    <a:ext uri="{FF2B5EF4-FFF2-40B4-BE49-F238E27FC236}">
                      <a16:creationId xmlns:a16="http://schemas.microsoft.com/office/drawing/2014/main" id="{9DA6724E-7507-465B-AF75-81D7A9B7153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851" y="1235"/>
                  <a:ext cx="206" cy="371"/>
                  <a:chOff x="2991" y="411"/>
                  <a:chExt cx="371" cy="768"/>
                </a:xfrm>
              </p:grpSpPr>
              <p:sp>
                <p:nvSpPr>
                  <p:cNvPr id="51241" name="AutoShape 161">
                    <a:extLst>
                      <a:ext uri="{FF2B5EF4-FFF2-40B4-BE49-F238E27FC236}">
                        <a16:creationId xmlns:a16="http://schemas.microsoft.com/office/drawing/2014/main" id="{279C9DC8-6395-4CF8-9213-32822745916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-5400000">
                    <a:off x="2798" y="626"/>
                    <a:ext cx="768" cy="337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87 h 21600"/>
                      <a:gd name="T14" fmla="*/ 17100 w 21600"/>
                      <a:gd name="T15" fmla="*/ 17113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242" name="AutoShape 162">
                    <a:extLst>
                      <a:ext uri="{FF2B5EF4-FFF2-40B4-BE49-F238E27FC236}">
                        <a16:creationId xmlns:a16="http://schemas.microsoft.com/office/drawing/2014/main" id="{D39DE88A-425C-4129-BD6A-F9EE724CC57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2957" y="705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51243" name="Freeform 163">
                    <a:extLst>
                      <a:ext uri="{FF2B5EF4-FFF2-40B4-BE49-F238E27FC236}">
                        <a16:creationId xmlns:a16="http://schemas.microsoft.com/office/drawing/2014/main" id="{357FC315-A581-47E8-9AFA-8BB8B754B8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2974" y="725"/>
                    <a:ext cx="218" cy="139"/>
                  </a:xfrm>
                  <a:custGeom>
                    <a:avLst/>
                    <a:gdLst>
                      <a:gd name="T0" fmla="*/ 0 w 384"/>
                      <a:gd name="T1" fmla="*/ 0 h 288"/>
                      <a:gd name="T2" fmla="*/ 1 w 384"/>
                      <a:gd name="T3" fmla="*/ 0 h 288"/>
                      <a:gd name="T4" fmla="*/ 1 w 384"/>
                      <a:gd name="T5" fmla="*/ 0 h 288"/>
                      <a:gd name="T6" fmla="*/ 0 60000 65536"/>
                      <a:gd name="T7" fmla="*/ 0 60000 65536"/>
                      <a:gd name="T8" fmla="*/ 0 60000 65536"/>
                      <a:gd name="T9" fmla="*/ 0 w 384"/>
                      <a:gd name="T10" fmla="*/ 0 h 288"/>
                      <a:gd name="T11" fmla="*/ 384 w 384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244" name="Text Box 164">
                    <a:extLst>
                      <a:ext uri="{FF2B5EF4-FFF2-40B4-BE49-F238E27FC236}">
                        <a16:creationId xmlns:a16="http://schemas.microsoft.com/office/drawing/2014/main" id="{605F146C-8F8E-4841-85EE-FE3A12F5E354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 rot="-5400000">
                    <a:off x="2943" y="621"/>
                    <a:ext cx="575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a:t>ALU</a:t>
                    </a:r>
                  </a:p>
                </p:txBody>
              </p:sp>
            </p:grpSp>
            <p:sp>
              <p:nvSpPr>
                <p:cNvPr id="51220" name="Line 165">
                  <a:extLst>
                    <a:ext uri="{FF2B5EF4-FFF2-40B4-BE49-F238E27FC236}">
                      <a16:creationId xmlns:a16="http://schemas.microsoft.com/office/drawing/2014/main" id="{14215EDA-D0F7-4813-9941-320ECF67B37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052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21" name="Line 166">
                  <a:extLst>
                    <a:ext uri="{FF2B5EF4-FFF2-40B4-BE49-F238E27FC236}">
                      <a16:creationId xmlns:a16="http://schemas.microsoft.com/office/drawing/2014/main" id="{A12B46B6-71F3-4692-AE79-83CFDE520F1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75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1222" name="Group 167">
                  <a:extLst>
                    <a:ext uri="{FF2B5EF4-FFF2-40B4-BE49-F238E27FC236}">
                      <a16:creationId xmlns:a16="http://schemas.microsoft.com/office/drawing/2014/main" id="{25663F75-0A30-4D5D-B909-CA92C9579D8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182" y="1305"/>
                  <a:ext cx="281" cy="232"/>
                  <a:chOff x="3788" y="576"/>
                  <a:chExt cx="607" cy="480"/>
                </a:xfrm>
              </p:grpSpPr>
              <p:sp>
                <p:nvSpPr>
                  <p:cNvPr id="51239" name="Rectangle 168">
                    <a:extLst>
                      <a:ext uri="{FF2B5EF4-FFF2-40B4-BE49-F238E27FC236}">
                        <a16:creationId xmlns:a16="http://schemas.microsoft.com/office/drawing/2014/main" id="{FDE26319-5E81-457D-A718-48F37D18A00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5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r"/>
                    <a:endParaRPr lang="en-US" altLang="en-US" sz="1000" b="1">
                      <a:solidFill>
                        <a:schemeClr val="tx1"/>
                      </a:solidFill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51240" name="Text Box 169">
                    <a:extLst>
                      <a:ext uri="{FF2B5EF4-FFF2-40B4-BE49-F238E27FC236}">
                        <a16:creationId xmlns:a16="http://schemas.microsoft.com/office/drawing/2014/main" id="{4437E977-27AE-4990-8F12-3FF22C4A271A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788" y="628"/>
                    <a:ext cx="578" cy="3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a:t> DM</a:t>
                    </a:r>
                  </a:p>
                </p:txBody>
              </p:sp>
            </p:grpSp>
            <p:sp>
              <p:nvSpPr>
                <p:cNvPr id="51223" name="Freeform 170">
                  <a:extLst>
                    <a:ext uri="{FF2B5EF4-FFF2-40B4-BE49-F238E27FC236}">
                      <a16:creationId xmlns:a16="http://schemas.microsoft.com/office/drawing/2014/main" id="{074F1931-8048-4702-B692-5063BF83402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208" y="14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0 h 384"/>
                    <a:gd name="T4" fmla="*/ 0 w 816"/>
                    <a:gd name="T5" fmla="*/ 0 h 384"/>
                    <a:gd name="T6" fmla="*/ 0 w 816"/>
                    <a:gd name="T7" fmla="*/ 0 h 384"/>
                    <a:gd name="T8" fmla="*/ 0 w 816"/>
                    <a:gd name="T9" fmla="*/ 0 h 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6"/>
                    <a:gd name="T16" fmla="*/ 0 h 384"/>
                    <a:gd name="T17" fmla="*/ 816 w 816"/>
                    <a:gd name="T18" fmla="*/ 384 h 3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24" name="Line 171">
                  <a:extLst>
                    <a:ext uri="{FF2B5EF4-FFF2-40B4-BE49-F238E27FC236}">
                      <a16:creationId xmlns:a16="http://schemas.microsoft.com/office/drawing/2014/main" id="{EE4347CB-C83E-4C36-A950-976F13DF39D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99" y="1491"/>
                  <a:ext cx="2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25" name="Line 172">
                  <a:extLst>
                    <a:ext uri="{FF2B5EF4-FFF2-40B4-BE49-F238E27FC236}">
                      <a16:creationId xmlns:a16="http://schemas.microsoft.com/office/drawing/2014/main" id="{F688BCA7-3847-4E69-A811-5CBDE40A3F8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69" y="1351"/>
                  <a:ext cx="2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1226" name="Group 173">
                  <a:extLst>
                    <a:ext uri="{FF2B5EF4-FFF2-40B4-BE49-F238E27FC236}">
                      <a16:creationId xmlns:a16="http://schemas.microsoft.com/office/drawing/2014/main" id="{A23625EE-7274-483F-A1F4-FF80F5BDF1D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33" y="1305"/>
                  <a:ext cx="284" cy="232"/>
                  <a:chOff x="1063" y="576"/>
                  <a:chExt cx="614" cy="480"/>
                </a:xfrm>
              </p:grpSpPr>
              <p:sp>
                <p:nvSpPr>
                  <p:cNvPr id="51237" name="Rectangle 174">
                    <a:extLst>
                      <a:ext uri="{FF2B5EF4-FFF2-40B4-BE49-F238E27FC236}">
                        <a16:creationId xmlns:a16="http://schemas.microsoft.com/office/drawing/2014/main" id="{ED6F86C1-4301-45F6-B594-E0BC4F4AA12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97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r"/>
                    <a:endParaRPr lang="en-US" altLang="en-US" sz="1000" b="1">
                      <a:solidFill>
                        <a:schemeClr val="tx1"/>
                      </a:solidFill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51238" name="Text Box 175">
                    <a:extLst>
                      <a:ext uri="{FF2B5EF4-FFF2-40B4-BE49-F238E27FC236}">
                        <a16:creationId xmlns:a16="http://schemas.microsoft.com/office/drawing/2014/main" id="{7B3ACF10-D955-4A83-950F-88041EFEE958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063" y="628"/>
                    <a:ext cx="522" cy="3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a:t>iIM</a:t>
                    </a:r>
                  </a:p>
                </p:txBody>
              </p:sp>
            </p:grpSp>
            <p:grpSp>
              <p:nvGrpSpPr>
                <p:cNvPr id="51227" name="Group 176">
                  <a:extLst>
                    <a:ext uri="{FF2B5EF4-FFF2-40B4-BE49-F238E27FC236}">
                      <a16:creationId xmlns:a16="http://schemas.microsoft.com/office/drawing/2014/main" id="{9282D67C-E71F-406A-84EC-543F2B130B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88" y="1200"/>
                  <a:ext cx="1297" cy="441"/>
                  <a:chOff x="2112" y="528"/>
                  <a:chExt cx="2088" cy="681"/>
                </a:xfrm>
              </p:grpSpPr>
              <p:sp>
                <p:nvSpPr>
                  <p:cNvPr id="51233" name="Rectangle 177">
                    <a:extLst>
                      <a:ext uri="{FF2B5EF4-FFF2-40B4-BE49-F238E27FC236}">
                        <a16:creationId xmlns:a16="http://schemas.microsoft.com/office/drawing/2014/main" id="{353A59B3-FCB4-4400-A190-C4C965C47DE8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51234" name="Rectangle 178">
                    <a:extLst>
                      <a:ext uri="{FF2B5EF4-FFF2-40B4-BE49-F238E27FC236}">
                        <a16:creationId xmlns:a16="http://schemas.microsoft.com/office/drawing/2014/main" id="{D22B9FC4-06AA-4222-86FC-A538B96DD3F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51235" name="Rectangle 179">
                    <a:extLst>
                      <a:ext uri="{FF2B5EF4-FFF2-40B4-BE49-F238E27FC236}">
                        <a16:creationId xmlns:a16="http://schemas.microsoft.com/office/drawing/2014/main" id="{872A9036-0BA6-469B-8C9C-B60A21C9B62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51236" name="Rectangle 180">
                    <a:extLst>
                      <a:ext uri="{FF2B5EF4-FFF2-40B4-BE49-F238E27FC236}">
                        <a16:creationId xmlns:a16="http://schemas.microsoft.com/office/drawing/2014/main" id="{563D6416-C051-47A5-8139-A9B6D53D2FC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56" y="532"/>
                    <a:ext cx="71" cy="6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</p:grpSp>
            <p:grpSp>
              <p:nvGrpSpPr>
                <p:cNvPr id="51228" name="Group 181">
                  <a:extLst>
                    <a:ext uri="{FF2B5EF4-FFF2-40B4-BE49-F238E27FC236}">
                      <a16:creationId xmlns:a16="http://schemas.microsoft.com/office/drawing/2014/main" id="{6189C73A-2F50-457C-B043-79F0E08137B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3642" y="1296"/>
                  <a:ext cx="241" cy="233"/>
                  <a:chOff x="1360" y="528"/>
                  <a:chExt cx="518" cy="432"/>
                </a:xfrm>
              </p:grpSpPr>
              <p:grpSp>
                <p:nvGrpSpPr>
                  <p:cNvPr id="51229" name="Group 182">
                    <a:extLst>
                      <a:ext uri="{FF2B5EF4-FFF2-40B4-BE49-F238E27FC236}">
                        <a16:creationId xmlns:a16="http://schemas.microsoft.com/office/drawing/2014/main" id="{51B8EA7D-FF5F-4B55-AED3-8771DE57F40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51231" name="Rectangle 183">
                      <a:extLst>
                        <a:ext uri="{FF2B5EF4-FFF2-40B4-BE49-F238E27FC236}">
                          <a16:creationId xmlns:a16="http://schemas.microsoft.com/office/drawing/2014/main" id="{3CEEC1FB-86DE-4389-BA09-32E2D404EE3E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50000"/>
                        </a:spcBef>
                      </a:pPr>
                      <a:endParaRPr lang="en-US" altLang="en-US"/>
                    </a:p>
                  </p:txBody>
                </p:sp>
                <p:sp>
                  <p:nvSpPr>
                    <p:cNvPr id="51232" name="Rectangle 184">
                      <a:extLst>
                        <a:ext uri="{FF2B5EF4-FFF2-40B4-BE49-F238E27FC236}">
                          <a16:creationId xmlns:a16="http://schemas.microsoft.com/office/drawing/2014/main" id="{428E70D8-D383-4A38-80FF-5EB9F240E571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hlink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/>
                      <a:endPara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p:txBody>
                </p:sp>
              </p:grpSp>
              <p:sp>
                <p:nvSpPr>
                  <p:cNvPr id="51230" name="Text Box 185">
                    <a:extLst>
                      <a:ext uri="{FF2B5EF4-FFF2-40B4-BE49-F238E27FC236}">
                        <a16:creationId xmlns:a16="http://schemas.microsoft.com/office/drawing/2014/main" id="{085F6D99-CC75-45F8-88D8-DC051A10B4B7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60" y="574"/>
                    <a:ext cx="518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a:t>Reg</a:t>
                    </a:r>
                  </a:p>
                </p:txBody>
              </p:sp>
            </p:grpSp>
          </p:grpSp>
        </p:grpSp>
        <p:sp>
          <p:nvSpPr>
            <p:cNvPr id="51208" name="Line 186">
              <a:extLst>
                <a:ext uri="{FF2B5EF4-FFF2-40B4-BE49-F238E27FC236}">
                  <a16:creationId xmlns:a16="http://schemas.microsoft.com/office/drawing/2014/main" id="{3E197F89-EA53-4A81-89A5-3BF7980A07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3" y="1429"/>
              <a:ext cx="121" cy="44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9" name="Line 187">
              <a:extLst>
                <a:ext uri="{FF2B5EF4-FFF2-40B4-BE49-F238E27FC236}">
                  <a16:creationId xmlns:a16="http://schemas.microsoft.com/office/drawing/2014/main" id="{1767FA4E-6CDE-41F5-B92C-77C174B4C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3" y="1429"/>
              <a:ext cx="91" cy="100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0" name="Line 188">
              <a:extLst>
                <a:ext uri="{FF2B5EF4-FFF2-40B4-BE49-F238E27FC236}">
                  <a16:creationId xmlns:a16="http://schemas.microsoft.com/office/drawing/2014/main" id="{7E83D45F-A2F4-4383-B51D-CCF5AE1B9E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9" y="1429"/>
              <a:ext cx="137" cy="158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DB1C5F73-227C-4664-AB7A-FA03C918D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</a:t>
            </a:r>
            <a:endParaRPr lang="en-IN" altLang="en-US"/>
          </a:p>
        </p:txBody>
      </p:sp>
      <p:pic>
        <p:nvPicPr>
          <p:cNvPr id="53251" name="Picture 2">
            <a:extLst>
              <a:ext uri="{FF2B5EF4-FFF2-40B4-BE49-F238E27FC236}">
                <a16:creationId xmlns:a16="http://schemas.microsoft.com/office/drawing/2014/main" id="{EA5D8C0A-7B6D-41B7-ADC1-452A0981ED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524000"/>
            <a:ext cx="4600575" cy="3657600"/>
          </a:xfr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>
            <a:extLst>
              <a:ext uri="{FF2B5EF4-FFF2-40B4-BE49-F238E27FC236}">
                <a16:creationId xmlns:a16="http://schemas.microsoft.com/office/drawing/2014/main" id="{F9208588-026D-4B5F-9BEB-E9AD056F5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fld id="{CBA3C40A-9095-4444-AE33-4FD1AA0C1031}" type="slidenum">
              <a:rPr lang="zh-TW" altLang="en-US" sz="1400" smtClean="0">
                <a:solidFill>
                  <a:schemeClr val="accent2"/>
                </a:solidFill>
                <a:ea typeface="PMingLiU" panose="02020500000000000000" pitchFamily="18" charset="-120"/>
              </a:rPr>
              <a:pPr/>
              <a:t>35</a:t>
            </a:fld>
            <a:endParaRPr lang="en-US" altLang="zh-TW" sz="1400">
              <a:solidFill>
                <a:schemeClr val="accent2"/>
              </a:solidFill>
              <a:ea typeface="PMingLiU" panose="02020500000000000000" pitchFamily="18" charset="-120"/>
            </a:endParaRPr>
          </a:p>
        </p:txBody>
      </p:sp>
      <p:sp>
        <p:nvSpPr>
          <p:cNvPr id="54275" name="Text Box 6">
            <a:extLst>
              <a:ext uri="{FF2B5EF4-FFF2-40B4-BE49-F238E27FC236}">
                <a16:creationId xmlns:a16="http://schemas.microsoft.com/office/drawing/2014/main" id="{576F6FE5-A2D4-41F7-B93E-F0F17F82B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562600"/>
            <a:ext cx="8305800" cy="711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>
                <a:ea typeface="PMingLiU" panose="02020500000000000000" pitchFamily="18" charset="-120"/>
              </a:rPr>
              <a:t>There are some instances where hazards occur, even with forwarding,  e.g., the data isn’t loaded until after the MEM stage.</a:t>
            </a:r>
          </a:p>
        </p:txBody>
      </p:sp>
      <p:grpSp>
        <p:nvGrpSpPr>
          <p:cNvPr id="54276" name="Group 13">
            <a:extLst>
              <a:ext uri="{FF2B5EF4-FFF2-40B4-BE49-F238E27FC236}">
                <a16:creationId xmlns:a16="http://schemas.microsoft.com/office/drawing/2014/main" id="{F6294703-60FB-402B-92A7-12BA583F2D45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600200"/>
            <a:ext cx="3186113" cy="3733800"/>
            <a:chOff x="178" y="1728"/>
            <a:chExt cx="2007" cy="2352"/>
          </a:xfrm>
        </p:grpSpPr>
        <p:sp>
          <p:nvSpPr>
            <p:cNvPr id="54429" name="Rectangle 14">
              <a:extLst>
                <a:ext uri="{FF2B5EF4-FFF2-40B4-BE49-F238E27FC236}">
                  <a16:creationId xmlns:a16="http://schemas.microsoft.com/office/drawing/2014/main" id="{31260C56-CD44-4BF2-90B7-CFAF10914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" y="1752"/>
              <a:ext cx="260" cy="2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2000" b="1" i="1">
                  <a:latin typeface="Comic Sans MS" panose="030F0702030302020204" pitchFamily="66" charset="0"/>
                  <a:ea typeface="PMingLiU" panose="02020500000000000000" pitchFamily="18" charset="-120"/>
                </a:rPr>
                <a:t>I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TW" sz="2000" b="1" i="1">
                  <a:latin typeface="Comic Sans MS" panose="030F0702030302020204" pitchFamily="66" charset="0"/>
                  <a:ea typeface="PMingLiU" panose="02020500000000000000" pitchFamily="18" charset="-120"/>
                </a:rPr>
                <a:t>n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TW" sz="2000" b="1" i="1">
                  <a:latin typeface="Comic Sans MS" panose="030F0702030302020204" pitchFamily="66" charset="0"/>
                  <a:ea typeface="PMingLiU" panose="02020500000000000000" pitchFamily="18" charset="-120"/>
                </a:rPr>
                <a:t>s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TW" sz="2000" b="1" i="1">
                  <a:latin typeface="Comic Sans MS" panose="030F0702030302020204" pitchFamily="66" charset="0"/>
                  <a:ea typeface="PMingLiU" panose="02020500000000000000" pitchFamily="18" charset="-120"/>
                </a:rPr>
                <a:t>t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TW" sz="2000" b="1" i="1">
                  <a:latin typeface="Comic Sans MS" panose="030F0702030302020204" pitchFamily="66" charset="0"/>
                  <a:ea typeface="PMingLiU" panose="02020500000000000000" pitchFamily="18" charset="-120"/>
                </a:rPr>
                <a:t>r.</a:t>
              </a:r>
            </a:p>
            <a:p>
              <a:pPr algn="ctr">
                <a:spcBef>
                  <a:spcPct val="50000"/>
                </a:spcBef>
              </a:pPr>
              <a:endParaRPr lang="en-US" altLang="zh-TW" sz="2000" b="1" i="1">
                <a:latin typeface="Comic Sans MS" panose="030F0702030302020204" pitchFamily="66" charset="0"/>
                <a:ea typeface="PMingLiU" panose="02020500000000000000" pitchFamily="18" charset="-12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zh-TW" sz="2000" b="1" i="1">
                  <a:latin typeface="Comic Sans MS" panose="030F0702030302020204" pitchFamily="66" charset="0"/>
                  <a:ea typeface="PMingLiU" panose="02020500000000000000" pitchFamily="18" charset="-120"/>
                </a:rPr>
                <a:t>O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TW" sz="2000" b="1" i="1">
                  <a:latin typeface="Comic Sans MS" panose="030F0702030302020204" pitchFamily="66" charset="0"/>
                  <a:ea typeface="PMingLiU" panose="02020500000000000000" pitchFamily="18" charset="-120"/>
                </a:rPr>
                <a:t>r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TW" sz="2000" b="1" i="1">
                  <a:latin typeface="Comic Sans MS" panose="030F0702030302020204" pitchFamily="66" charset="0"/>
                  <a:ea typeface="PMingLiU" panose="02020500000000000000" pitchFamily="18" charset="-120"/>
                </a:rPr>
                <a:t>d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TW" sz="2000" b="1" i="1">
                  <a:latin typeface="Comic Sans MS" panose="030F0702030302020204" pitchFamily="66" charset="0"/>
                  <a:ea typeface="PMingLiU" panose="02020500000000000000" pitchFamily="18" charset="-120"/>
                </a:rPr>
                <a:t>e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TW" sz="2000" b="1" i="1">
                  <a:latin typeface="Comic Sans MS" panose="030F0702030302020204" pitchFamily="66" charset="0"/>
                  <a:ea typeface="PMingLiU" panose="02020500000000000000" pitchFamily="18" charset="-120"/>
                </a:rPr>
                <a:t>r</a:t>
              </a:r>
            </a:p>
          </p:txBody>
        </p:sp>
        <p:sp>
          <p:nvSpPr>
            <p:cNvPr id="54430" name="Line 15">
              <a:extLst>
                <a:ext uri="{FF2B5EF4-FFF2-40B4-BE49-F238E27FC236}">
                  <a16:creationId xmlns:a16="http://schemas.microsoft.com/office/drawing/2014/main" id="{EB44EF61-46A5-40AB-9C34-2F4B6F6431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" y="1764"/>
              <a:ext cx="0" cy="23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4431" name="Group 16">
              <a:extLst>
                <a:ext uri="{FF2B5EF4-FFF2-40B4-BE49-F238E27FC236}">
                  <a16:creationId xmlns:a16="http://schemas.microsoft.com/office/drawing/2014/main" id="{9787C0D0-3DE1-4AC6-A902-92DC712A4F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728"/>
              <a:ext cx="1609" cy="2352"/>
              <a:chOff x="835" y="1730"/>
              <a:chExt cx="1609" cy="2352"/>
            </a:xfrm>
          </p:grpSpPr>
          <p:sp>
            <p:nvSpPr>
              <p:cNvPr id="54432" name="Rectangle 17">
                <a:extLst>
                  <a:ext uri="{FF2B5EF4-FFF2-40B4-BE49-F238E27FC236}">
                    <a16:creationId xmlns:a16="http://schemas.microsoft.com/office/drawing/2014/main" id="{7B9AF44A-8386-4D2B-9144-C90CC3D3E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5" y="1730"/>
                <a:ext cx="1379" cy="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b="1">
                    <a:latin typeface="Courier New" panose="02070309020205020404" pitchFamily="49" charset="0"/>
                    <a:ea typeface="PMingLiU" panose="02020500000000000000" pitchFamily="18" charset="-120"/>
                  </a:rPr>
                  <a:t>LD </a:t>
                </a:r>
                <a:r>
                  <a:rPr lang="en-US" altLang="zh-TW" b="1">
                    <a:solidFill>
                      <a:schemeClr val="accent1"/>
                    </a:solidFill>
                    <a:latin typeface="Courier New" panose="02070309020205020404" pitchFamily="49" charset="0"/>
                    <a:ea typeface="PMingLiU" panose="02020500000000000000" pitchFamily="18" charset="-120"/>
                  </a:rPr>
                  <a:t>R1</a:t>
                </a:r>
                <a:r>
                  <a:rPr lang="en-US" altLang="zh-TW" b="1">
                    <a:latin typeface="Courier New" panose="02070309020205020404" pitchFamily="49" charset="0"/>
                    <a:ea typeface="PMingLiU" panose="02020500000000000000" pitchFamily="18" charset="-120"/>
                  </a:rPr>
                  <a:t>,0(R2)</a:t>
                </a:r>
              </a:p>
              <a:p>
                <a:pPr eaLnBrk="1" hangingPunct="1">
                  <a:spcBef>
                    <a:spcPct val="50000"/>
                  </a:spcBef>
                </a:pPr>
                <a:endParaRPr lang="zh-TW" altLang="en-US" b="1">
                  <a:latin typeface="Courier New" panose="02070309020205020404" pitchFamily="49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54433" name="Rectangle 18">
                <a:extLst>
                  <a:ext uri="{FF2B5EF4-FFF2-40B4-BE49-F238E27FC236}">
                    <a16:creationId xmlns:a16="http://schemas.microsoft.com/office/drawing/2014/main" id="{06317810-2FC5-49D1-ADF6-80D4585BF1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5" y="2342"/>
                <a:ext cx="1609" cy="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b="1">
                    <a:latin typeface="Courier New" panose="02070309020205020404" pitchFamily="49" charset="0"/>
                    <a:ea typeface="PMingLiU" panose="02020500000000000000" pitchFamily="18" charset="-120"/>
                  </a:rPr>
                  <a:t>DSUB R4,</a:t>
                </a:r>
                <a:r>
                  <a:rPr lang="en-US" altLang="zh-TW" b="1">
                    <a:solidFill>
                      <a:schemeClr val="accent1"/>
                    </a:solidFill>
                    <a:latin typeface="Courier New" panose="02070309020205020404" pitchFamily="49" charset="0"/>
                    <a:ea typeface="PMingLiU" panose="02020500000000000000" pitchFamily="18" charset="-120"/>
                  </a:rPr>
                  <a:t>R1</a:t>
                </a:r>
                <a:r>
                  <a:rPr lang="en-US" altLang="zh-TW" b="1">
                    <a:latin typeface="Courier New" panose="02070309020205020404" pitchFamily="49" charset="0"/>
                    <a:ea typeface="PMingLiU" panose="02020500000000000000" pitchFamily="18" charset="-120"/>
                  </a:rPr>
                  <a:t>,R6</a:t>
                </a:r>
              </a:p>
              <a:p>
                <a:pPr eaLnBrk="1" hangingPunct="1">
                  <a:spcBef>
                    <a:spcPct val="50000"/>
                  </a:spcBef>
                </a:pPr>
                <a:endParaRPr lang="zh-TW" altLang="en-US" b="1">
                  <a:latin typeface="Courier New" panose="02070309020205020404" pitchFamily="49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54434" name="Rectangle 19">
                <a:extLst>
                  <a:ext uri="{FF2B5EF4-FFF2-40B4-BE49-F238E27FC236}">
                    <a16:creationId xmlns:a16="http://schemas.microsoft.com/office/drawing/2014/main" id="{F7036BDA-019B-4C5F-8109-C831A2481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5" y="2942"/>
                <a:ext cx="1494" cy="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b="1">
                    <a:latin typeface="Courier New" panose="02070309020205020404" pitchFamily="49" charset="0"/>
                    <a:ea typeface="PMingLiU" panose="02020500000000000000" pitchFamily="18" charset="-120"/>
                  </a:rPr>
                  <a:t>AND R6,</a:t>
                </a:r>
                <a:r>
                  <a:rPr lang="en-US" altLang="zh-TW" b="1">
                    <a:solidFill>
                      <a:schemeClr val="accent1"/>
                    </a:solidFill>
                    <a:latin typeface="Courier New" panose="02070309020205020404" pitchFamily="49" charset="0"/>
                    <a:ea typeface="PMingLiU" panose="02020500000000000000" pitchFamily="18" charset="-120"/>
                  </a:rPr>
                  <a:t>R1</a:t>
                </a:r>
                <a:r>
                  <a:rPr lang="en-US" altLang="zh-TW" b="1">
                    <a:latin typeface="Courier New" panose="02070309020205020404" pitchFamily="49" charset="0"/>
                    <a:ea typeface="PMingLiU" panose="02020500000000000000" pitchFamily="18" charset="-120"/>
                  </a:rPr>
                  <a:t>,R7</a:t>
                </a:r>
              </a:p>
              <a:p>
                <a:pPr eaLnBrk="1" hangingPunct="1">
                  <a:spcBef>
                    <a:spcPct val="50000"/>
                  </a:spcBef>
                </a:pPr>
                <a:endParaRPr lang="zh-TW" altLang="en-US" b="1">
                  <a:latin typeface="Courier New" panose="02070309020205020404" pitchFamily="49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54435" name="Rectangle 20">
                <a:extLst>
                  <a:ext uri="{FF2B5EF4-FFF2-40B4-BE49-F238E27FC236}">
                    <a16:creationId xmlns:a16="http://schemas.microsoft.com/office/drawing/2014/main" id="{C0296A89-152D-4AC0-9815-46A1D0B07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5" y="3566"/>
                <a:ext cx="1494" cy="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b="1">
                    <a:latin typeface="Courier New" panose="02070309020205020404" pitchFamily="49" charset="0"/>
                    <a:ea typeface="PMingLiU" panose="02020500000000000000" pitchFamily="18" charset="-120"/>
                  </a:rPr>
                  <a:t>OR  R8,</a:t>
                </a:r>
                <a:r>
                  <a:rPr lang="en-US" altLang="zh-TW" b="1">
                    <a:solidFill>
                      <a:schemeClr val="accent1"/>
                    </a:solidFill>
                    <a:latin typeface="Courier New" panose="02070309020205020404" pitchFamily="49" charset="0"/>
                    <a:ea typeface="PMingLiU" panose="02020500000000000000" pitchFamily="18" charset="-120"/>
                  </a:rPr>
                  <a:t>R1</a:t>
                </a:r>
                <a:r>
                  <a:rPr lang="en-US" altLang="zh-TW" b="1">
                    <a:latin typeface="Courier New" panose="02070309020205020404" pitchFamily="49" charset="0"/>
                    <a:ea typeface="PMingLiU" panose="02020500000000000000" pitchFamily="18" charset="-120"/>
                  </a:rPr>
                  <a:t>,R9</a:t>
                </a:r>
              </a:p>
              <a:p>
                <a:pPr eaLnBrk="1" hangingPunct="1">
                  <a:spcBef>
                    <a:spcPct val="50000"/>
                  </a:spcBef>
                </a:pPr>
                <a:endParaRPr lang="zh-TW" altLang="en-US" b="1">
                  <a:latin typeface="Courier New" panose="02070309020205020404" pitchFamily="49" charset="0"/>
                  <a:ea typeface="PMingLiU" panose="02020500000000000000" pitchFamily="18" charset="-120"/>
                </a:endParaRPr>
              </a:p>
            </p:txBody>
          </p:sp>
        </p:grpSp>
      </p:grpSp>
      <p:grpSp>
        <p:nvGrpSpPr>
          <p:cNvPr id="54277" name="Group 21">
            <a:extLst>
              <a:ext uri="{FF2B5EF4-FFF2-40B4-BE49-F238E27FC236}">
                <a16:creationId xmlns:a16="http://schemas.microsoft.com/office/drawing/2014/main" id="{00AA7574-F26C-4C9F-B1B0-022F87262C89}"/>
              </a:ext>
            </a:extLst>
          </p:cNvPr>
          <p:cNvGrpSpPr>
            <a:grpSpLocks/>
          </p:cNvGrpSpPr>
          <p:nvPr/>
        </p:nvGrpSpPr>
        <p:grpSpPr bwMode="auto">
          <a:xfrm>
            <a:off x="2962275" y="1490663"/>
            <a:ext cx="6046788" cy="3519487"/>
            <a:chOff x="1951" y="1680"/>
            <a:chExt cx="3809" cy="2217"/>
          </a:xfrm>
        </p:grpSpPr>
        <p:grpSp>
          <p:nvGrpSpPr>
            <p:cNvPr id="54293" name="Group 22">
              <a:extLst>
                <a:ext uri="{FF2B5EF4-FFF2-40B4-BE49-F238E27FC236}">
                  <a16:creationId xmlns:a16="http://schemas.microsoft.com/office/drawing/2014/main" id="{50D7CC80-8724-4D22-A186-592910C80B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1" y="1680"/>
              <a:ext cx="2310" cy="441"/>
              <a:chOff x="1953" y="1200"/>
              <a:chExt cx="1919" cy="441"/>
            </a:xfrm>
          </p:grpSpPr>
          <p:grpSp>
            <p:nvGrpSpPr>
              <p:cNvPr id="54396" name="Group 23">
                <a:extLst>
                  <a:ext uri="{FF2B5EF4-FFF2-40B4-BE49-F238E27FC236}">
                    <a16:creationId xmlns:a16="http://schemas.microsoft.com/office/drawing/2014/main" id="{D2515746-F5A4-4E63-8349-02FE60808DB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54425" name="Group 24">
                  <a:extLst>
                    <a:ext uri="{FF2B5EF4-FFF2-40B4-BE49-F238E27FC236}">
                      <a16:creationId xmlns:a16="http://schemas.microsoft.com/office/drawing/2014/main" id="{BC51CEEC-A237-4BE5-9322-A0FF8F1A4C1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54427" name="Rectangle 25">
                    <a:extLst>
                      <a:ext uri="{FF2B5EF4-FFF2-40B4-BE49-F238E27FC236}">
                        <a16:creationId xmlns:a16="http://schemas.microsoft.com/office/drawing/2014/main" id="{7F6FBE19-5C5E-4C6A-849C-E12EB8045339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54428" name="Rectangle 26">
                    <a:extLst>
                      <a:ext uri="{FF2B5EF4-FFF2-40B4-BE49-F238E27FC236}">
                        <a16:creationId xmlns:a16="http://schemas.microsoft.com/office/drawing/2014/main" id="{EDA406C6-7D2A-41A0-8CFB-B4CD950B3E7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endParaRPr lang="zh-TW" altLang="en-US" sz="1000" b="1">
                      <a:latin typeface="Comic Sans MS" panose="030F0702030302020204" pitchFamily="66" charset="0"/>
                      <a:ea typeface="PMingLiU" panose="02020500000000000000" pitchFamily="18" charset="-120"/>
                    </a:endParaRPr>
                  </a:p>
                </p:txBody>
              </p:sp>
            </p:grpSp>
            <p:sp>
              <p:nvSpPr>
                <p:cNvPr id="54426" name="Text Box 27">
                  <a:extLst>
                    <a:ext uri="{FF2B5EF4-FFF2-40B4-BE49-F238E27FC236}">
                      <a16:creationId xmlns:a16="http://schemas.microsoft.com/office/drawing/2014/main" id="{B6104C38-239E-4200-A201-A9157CB2E3E8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87" y="574"/>
                  <a:ext cx="458" cy="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TW" sz="1000" b="1">
                      <a:latin typeface="Comic Sans MS" panose="030F0702030302020204" pitchFamily="66" charset="0"/>
                      <a:ea typeface="PMingLiU" panose="02020500000000000000" pitchFamily="18" charset="-120"/>
                    </a:rPr>
                    <a:t>Reg</a:t>
                  </a:r>
                </a:p>
              </p:txBody>
            </p:sp>
          </p:grpSp>
          <p:sp>
            <p:nvSpPr>
              <p:cNvPr id="54397" name="Line 28">
                <a:extLst>
                  <a:ext uri="{FF2B5EF4-FFF2-40B4-BE49-F238E27FC236}">
                    <a16:creationId xmlns:a16="http://schemas.microsoft.com/office/drawing/2014/main" id="{FE57DF72-8C04-4FDE-B01A-BE4FDF0161E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98" name="Line 29">
                <a:extLst>
                  <a:ext uri="{FF2B5EF4-FFF2-40B4-BE49-F238E27FC236}">
                    <a16:creationId xmlns:a16="http://schemas.microsoft.com/office/drawing/2014/main" id="{CCDC1284-1E11-47A5-8DC4-0693865F8A6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4399" name="Group 30">
                <a:extLst>
                  <a:ext uri="{FF2B5EF4-FFF2-40B4-BE49-F238E27FC236}">
                    <a16:creationId xmlns:a16="http://schemas.microsoft.com/office/drawing/2014/main" id="{8F5F8E9D-5455-4FCD-95E2-B0839A1B9A3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54421" name="AutoShape 31">
                  <a:extLst>
                    <a:ext uri="{FF2B5EF4-FFF2-40B4-BE49-F238E27FC236}">
                      <a16:creationId xmlns:a16="http://schemas.microsoft.com/office/drawing/2014/main" id="{C28B655A-1593-4613-B973-97C66D11BFD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54422" name="AutoShape 32">
                  <a:extLst>
                    <a:ext uri="{FF2B5EF4-FFF2-40B4-BE49-F238E27FC236}">
                      <a16:creationId xmlns:a16="http://schemas.microsoft.com/office/drawing/2014/main" id="{DA2A7A27-7D63-4B97-9418-EBCCD91DC7D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  <p:sp>
              <p:nvSpPr>
                <p:cNvPr id="54423" name="Freeform 33">
                  <a:extLst>
                    <a:ext uri="{FF2B5EF4-FFF2-40B4-BE49-F238E27FC236}">
                      <a16:creationId xmlns:a16="http://schemas.microsoft.com/office/drawing/2014/main" id="{76D35670-CD81-40A0-BD19-935303EBCE9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24" name="Text Box 34">
                  <a:extLst>
                    <a:ext uri="{FF2B5EF4-FFF2-40B4-BE49-F238E27FC236}">
                      <a16:creationId xmlns:a16="http://schemas.microsoft.com/office/drawing/2014/main" id="{F6624A27-E4D5-4354-A756-1517F1BBAEF8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2" y="634"/>
                  <a:ext cx="575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TW" sz="1000" b="1">
                      <a:latin typeface="Comic Sans MS" panose="030F0702030302020204" pitchFamily="66" charset="0"/>
                      <a:ea typeface="PMingLiU" panose="02020500000000000000" pitchFamily="18" charset="-120"/>
                    </a:rPr>
                    <a:t>ALU</a:t>
                  </a:r>
                </a:p>
              </p:txBody>
            </p:sp>
          </p:grpSp>
          <p:sp>
            <p:nvSpPr>
              <p:cNvPr id="54400" name="Line 35">
                <a:extLst>
                  <a:ext uri="{FF2B5EF4-FFF2-40B4-BE49-F238E27FC236}">
                    <a16:creationId xmlns:a16="http://schemas.microsoft.com/office/drawing/2014/main" id="{BBB9D857-B441-4FEC-B9FE-B594897E430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01" name="Line 36">
                <a:extLst>
                  <a:ext uri="{FF2B5EF4-FFF2-40B4-BE49-F238E27FC236}">
                    <a16:creationId xmlns:a16="http://schemas.microsoft.com/office/drawing/2014/main" id="{A9D85E87-C6BF-478E-A241-B588A6FFCE4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4402" name="Group 37">
                <a:extLst>
                  <a:ext uri="{FF2B5EF4-FFF2-40B4-BE49-F238E27FC236}">
                    <a16:creationId xmlns:a16="http://schemas.microsoft.com/office/drawing/2014/main" id="{E1CA2EDC-E1A2-4192-AC4B-4339622C73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201" y="1305"/>
                <a:ext cx="292" cy="232"/>
                <a:chOff x="3836" y="576"/>
                <a:chExt cx="630" cy="480"/>
              </a:xfrm>
            </p:grpSpPr>
            <p:sp>
              <p:nvSpPr>
                <p:cNvPr id="54419" name="Rectangle 38">
                  <a:extLst>
                    <a:ext uri="{FF2B5EF4-FFF2-40B4-BE49-F238E27FC236}">
                      <a16:creationId xmlns:a16="http://schemas.microsoft.com/office/drawing/2014/main" id="{9F94AD6F-4D3F-4355-880F-FB6A0796CE6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endParaRPr lang="zh-TW" altLang="en-US" sz="1000" b="1">
                    <a:latin typeface="Comic Sans MS" panose="030F0702030302020204" pitchFamily="66" charset="0"/>
                    <a:ea typeface="PMingLiU" panose="02020500000000000000" pitchFamily="18" charset="-120"/>
                  </a:endParaRPr>
                </a:p>
              </p:txBody>
            </p:sp>
            <p:sp>
              <p:nvSpPr>
                <p:cNvPr id="54420" name="Text Box 39">
                  <a:extLst>
                    <a:ext uri="{FF2B5EF4-FFF2-40B4-BE49-F238E27FC236}">
                      <a16:creationId xmlns:a16="http://schemas.microsoft.com/office/drawing/2014/main" id="{CE6601DD-1FB5-41C1-A864-45FDBB505C18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36" y="628"/>
                  <a:ext cx="630" cy="3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TW" sz="1000" b="1">
                      <a:latin typeface="Comic Sans MS" panose="030F0702030302020204" pitchFamily="66" charset="0"/>
                      <a:ea typeface="PMingLiU" panose="02020500000000000000" pitchFamily="18" charset="-120"/>
                    </a:rPr>
                    <a:t>DMem</a:t>
                  </a:r>
                </a:p>
              </p:txBody>
            </p:sp>
          </p:grpSp>
          <p:sp>
            <p:nvSpPr>
              <p:cNvPr id="54403" name="Freeform 40">
                <a:extLst>
                  <a:ext uri="{FF2B5EF4-FFF2-40B4-BE49-F238E27FC236}">
                    <a16:creationId xmlns:a16="http://schemas.microsoft.com/office/drawing/2014/main" id="{BD4B4E94-0911-4852-AAD2-6FE1CC6D37C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04" name="Line 41">
                <a:extLst>
                  <a:ext uri="{FF2B5EF4-FFF2-40B4-BE49-F238E27FC236}">
                    <a16:creationId xmlns:a16="http://schemas.microsoft.com/office/drawing/2014/main" id="{9DB78D09-7004-423E-A8B8-6FC184D8A53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05" name="Line 42">
                <a:extLst>
                  <a:ext uri="{FF2B5EF4-FFF2-40B4-BE49-F238E27FC236}">
                    <a16:creationId xmlns:a16="http://schemas.microsoft.com/office/drawing/2014/main" id="{CB8D2F16-D311-4C8E-827A-092102D649C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4406" name="Group 43">
                <a:extLst>
                  <a:ext uri="{FF2B5EF4-FFF2-40B4-BE49-F238E27FC236}">
                    <a16:creationId xmlns:a16="http://schemas.microsoft.com/office/drawing/2014/main" id="{F6D79198-9600-4296-9736-1C514665A04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953" y="1305"/>
                <a:ext cx="308" cy="232"/>
                <a:chOff x="1104" y="576"/>
                <a:chExt cx="664" cy="480"/>
              </a:xfrm>
            </p:grpSpPr>
            <p:sp>
              <p:nvSpPr>
                <p:cNvPr id="54417" name="Rectangle 44">
                  <a:extLst>
                    <a:ext uri="{FF2B5EF4-FFF2-40B4-BE49-F238E27FC236}">
                      <a16:creationId xmlns:a16="http://schemas.microsoft.com/office/drawing/2014/main" id="{C46C4A4C-91E9-457A-941C-5F601BF9FC6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endParaRPr lang="zh-TW" altLang="en-US" sz="1000" b="1">
                    <a:latin typeface="Comic Sans MS" panose="030F0702030302020204" pitchFamily="66" charset="0"/>
                    <a:ea typeface="PMingLiU" panose="02020500000000000000" pitchFamily="18" charset="-120"/>
                  </a:endParaRPr>
                </a:p>
              </p:txBody>
            </p:sp>
            <p:sp>
              <p:nvSpPr>
                <p:cNvPr id="54418" name="Text Box 45">
                  <a:extLst>
                    <a:ext uri="{FF2B5EF4-FFF2-40B4-BE49-F238E27FC236}">
                      <a16:creationId xmlns:a16="http://schemas.microsoft.com/office/drawing/2014/main" id="{46D3E1D7-2E38-4207-B4B2-06BE962A4E8D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04" y="628"/>
                  <a:ext cx="664" cy="3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TW" sz="1000" b="1">
                      <a:latin typeface="Comic Sans MS" panose="030F0702030302020204" pitchFamily="66" charset="0"/>
                      <a:ea typeface="PMingLiU" panose="02020500000000000000" pitchFamily="18" charset="-120"/>
                    </a:rPr>
                    <a:t>Ifetch</a:t>
                  </a:r>
                </a:p>
              </p:txBody>
            </p:sp>
          </p:grpSp>
          <p:grpSp>
            <p:nvGrpSpPr>
              <p:cNvPr id="54407" name="Group 46">
                <a:extLst>
                  <a:ext uri="{FF2B5EF4-FFF2-40B4-BE49-F238E27FC236}">
                    <a16:creationId xmlns:a16="http://schemas.microsoft.com/office/drawing/2014/main" id="{38BFBE87-5B3F-4861-B7E6-5150975A92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54413" name="Rectangle 47">
                  <a:extLst>
                    <a:ext uri="{FF2B5EF4-FFF2-40B4-BE49-F238E27FC236}">
                      <a16:creationId xmlns:a16="http://schemas.microsoft.com/office/drawing/2014/main" id="{DACCBB32-3D8B-407C-8852-36CC404235F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  <p:sp>
              <p:nvSpPr>
                <p:cNvPr id="54414" name="Rectangle 48">
                  <a:extLst>
                    <a:ext uri="{FF2B5EF4-FFF2-40B4-BE49-F238E27FC236}">
                      <a16:creationId xmlns:a16="http://schemas.microsoft.com/office/drawing/2014/main" id="{206F6BEB-4CBC-45D4-BCB4-4328D34D44C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  <p:sp>
              <p:nvSpPr>
                <p:cNvPr id="54415" name="Rectangle 49">
                  <a:extLst>
                    <a:ext uri="{FF2B5EF4-FFF2-40B4-BE49-F238E27FC236}">
                      <a16:creationId xmlns:a16="http://schemas.microsoft.com/office/drawing/2014/main" id="{6363017A-E866-4EC4-932E-FCD33F6AD9F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  <p:sp>
              <p:nvSpPr>
                <p:cNvPr id="54416" name="Rectangle 50">
                  <a:extLst>
                    <a:ext uri="{FF2B5EF4-FFF2-40B4-BE49-F238E27FC236}">
                      <a16:creationId xmlns:a16="http://schemas.microsoft.com/office/drawing/2014/main" id="{EE2566C9-7C7D-4DFE-848D-27F42E0FD8C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</p:grpSp>
          <p:grpSp>
            <p:nvGrpSpPr>
              <p:cNvPr id="54408" name="Group 51">
                <a:extLst>
                  <a:ext uri="{FF2B5EF4-FFF2-40B4-BE49-F238E27FC236}">
                    <a16:creationId xmlns:a16="http://schemas.microsoft.com/office/drawing/2014/main" id="{6F3CDC4A-4793-4CAA-B58C-0F08EE192F6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54409" name="Group 52">
                  <a:extLst>
                    <a:ext uri="{FF2B5EF4-FFF2-40B4-BE49-F238E27FC236}">
                      <a16:creationId xmlns:a16="http://schemas.microsoft.com/office/drawing/2014/main" id="{5D30BC04-13A9-4CC7-A846-B6D2F085145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54411" name="Rectangle 53">
                    <a:extLst>
                      <a:ext uri="{FF2B5EF4-FFF2-40B4-BE49-F238E27FC236}">
                        <a16:creationId xmlns:a16="http://schemas.microsoft.com/office/drawing/2014/main" id="{2CCBB91A-BAEF-4943-863E-962128E42B88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54412" name="Rectangle 54">
                    <a:extLst>
                      <a:ext uri="{FF2B5EF4-FFF2-40B4-BE49-F238E27FC236}">
                        <a16:creationId xmlns:a16="http://schemas.microsoft.com/office/drawing/2014/main" id="{88988164-C134-46AF-ADEF-5154BCAD5B2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endParaRPr lang="zh-TW" altLang="en-US" sz="1000" b="1">
                      <a:latin typeface="Comic Sans MS" panose="030F0702030302020204" pitchFamily="66" charset="0"/>
                      <a:ea typeface="PMingLiU" panose="02020500000000000000" pitchFamily="18" charset="-120"/>
                    </a:endParaRPr>
                  </a:p>
                </p:txBody>
              </p:sp>
            </p:grpSp>
            <p:sp>
              <p:nvSpPr>
                <p:cNvPr id="54410" name="Text Box 55">
                  <a:extLst>
                    <a:ext uri="{FF2B5EF4-FFF2-40B4-BE49-F238E27FC236}">
                      <a16:creationId xmlns:a16="http://schemas.microsoft.com/office/drawing/2014/main" id="{18CE841E-3F58-4DA1-ADA8-54A986A935D8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54" cy="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TW" sz="1000" b="1">
                      <a:latin typeface="Comic Sans MS" panose="030F0702030302020204" pitchFamily="66" charset="0"/>
                      <a:ea typeface="PMingLiU" panose="02020500000000000000" pitchFamily="18" charset="-120"/>
                    </a:rPr>
                    <a:t>Reg</a:t>
                  </a:r>
                </a:p>
              </p:txBody>
            </p:sp>
          </p:grpSp>
        </p:grpSp>
        <p:grpSp>
          <p:nvGrpSpPr>
            <p:cNvPr id="54294" name="Group 56">
              <a:extLst>
                <a:ext uri="{FF2B5EF4-FFF2-40B4-BE49-F238E27FC236}">
                  <a16:creationId xmlns:a16="http://schemas.microsoft.com/office/drawing/2014/main" id="{D4D195EA-218A-4352-8CA5-B6D8D720B8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7" y="2266"/>
              <a:ext cx="2310" cy="441"/>
              <a:chOff x="1953" y="1200"/>
              <a:chExt cx="1919" cy="441"/>
            </a:xfrm>
          </p:grpSpPr>
          <p:grpSp>
            <p:nvGrpSpPr>
              <p:cNvPr id="54363" name="Group 57">
                <a:extLst>
                  <a:ext uri="{FF2B5EF4-FFF2-40B4-BE49-F238E27FC236}">
                    <a16:creationId xmlns:a16="http://schemas.microsoft.com/office/drawing/2014/main" id="{EBD64690-08B1-4270-8F64-986FFA1F345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54392" name="Group 58">
                  <a:extLst>
                    <a:ext uri="{FF2B5EF4-FFF2-40B4-BE49-F238E27FC236}">
                      <a16:creationId xmlns:a16="http://schemas.microsoft.com/office/drawing/2014/main" id="{FAA200FB-B141-452B-B366-4DA77B7F2BC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54394" name="Rectangle 59">
                    <a:extLst>
                      <a:ext uri="{FF2B5EF4-FFF2-40B4-BE49-F238E27FC236}">
                        <a16:creationId xmlns:a16="http://schemas.microsoft.com/office/drawing/2014/main" id="{2BE87347-2858-4110-8946-4C07077E5A8D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54395" name="Rectangle 60">
                    <a:extLst>
                      <a:ext uri="{FF2B5EF4-FFF2-40B4-BE49-F238E27FC236}">
                        <a16:creationId xmlns:a16="http://schemas.microsoft.com/office/drawing/2014/main" id="{46A77B87-0DE7-4FE4-9F3F-41603CC4B57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endParaRPr lang="zh-TW" altLang="en-US" sz="1000" b="1">
                      <a:latin typeface="Comic Sans MS" panose="030F0702030302020204" pitchFamily="66" charset="0"/>
                      <a:ea typeface="PMingLiU" panose="02020500000000000000" pitchFamily="18" charset="-120"/>
                    </a:endParaRPr>
                  </a:p>
                </p:txBody>
              </p:sp>
            </p:grpSp>
            <p:sp>
              <p:nvSpPr>
                <p:cNvPr id="54393" name="Text Box 61">
                  <a:extLst>
                    <a:ext uri="{FF2B5EF4-FFF2-40B4-BE49-F238E27FC236}">
                      <a16:creationId xmlns:a16="http://schemas.microsoft.com/office/drawing/2014/main" id="{1CEE79A9-BB45-4A04-9B7E-03ADA9148065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87" y="574"/>
                  <a:ext cx="458" cy="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TW" sz="1000" b="1">
                      <a:latin typeface="Comic Sans MS" panose="030F0702030302020204" pitchFamily="66" charset="0"/>
                      <a:ea typeface="PMingLiU" panose="02020500000000000000" pitchFamily="18" charset="-120"/>
                    </a:rPr>
                    <a:t>Reg</a:t>
                  </a:r>
                </a:p>
              </p:txBody>
            </p:sp>
          </p:grpSp>
          <p:sp>
            <p:nvSpPr>
              <p:cNvPr id="54364" name="Line 62">
                <a:extLst>
                  <a:ext uri="{FF2B5EF4-FFF2-40B4-BE49-F238E27FC236}">
                    <a16:creationId xmlns:a16="http://schemas.microsoft.com/office/drawing/2014/main" id="{C83AB64A-7524-4395-AB37-9A3A32C1734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65" name="Line 63">
                <a:extLst>
                  <a:ext uri="{FF2B5EF4-FFF2-40B4-BE49-F238E27FC236}">
                    <a16:creationId xmlns:a16="http://schemas.microsoft.com/office/drawing/2014/main" id="{13AC894C-BE40-4CD0-8A01-73CB528C0C7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4366" name="Group 64">
                <a:extLst>
                  <a:ext uri="{FF2B5EF4-FFF2-40B4-BE49-F238E27FC236}">
                    <a16:creationId xmlns:a16="http://schemas.microsoft.com/office/drawing/2014/main" id="{0C269936-8466-40A0-9AC1-162CA599900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54388" name="AutoShape 65">
                  <a:extLst>
                    <a:ext uri="{FF2B5EF4-FFF2-40B4-BE49-F238E27FC236}">
                      <a16:creationId xmlns:a16="http://schemas.microsoft.com/office/drawing/2014/main" id="{4C661E92-CE7A-484E-9DD4-C8629798864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54389" name="AutoShape 66">
                  <a:extLst>
                    <a:ext uri="{FF2B5EF4-FFF2-40B4-BE49-F238E27FC236}">
                      <a16:creationId xmlns:a16="http://schemas.microsoft.com/office/drawing/2014/main" id="{C3665600-3878-4DBD-A419-A4FFBFBC945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  <p:sp>
              <p:nvSpPr>
                <p:cNvPr id="54390" name="Freeform 67">
                  <a:extLst>
                    <a:ext uri="{FF2B5EF4-FFF2-40B4-BE49-F238E27FC236}">
                      <a16:creationId xmlns:a16="http://schemas.microsoft.com/office/drawing/2014/main" id="{54DF66B0-963A-4B80-8E12-EA36C5DE0EE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91" name="Text Box 68">
                  <a:extLst>
                    <a:ext uri="{FF2B5EF4-FFF2-40B4-BE49-F238E27FC236}">
                      <a16:creationId xmlns:a16="http://schemas.microsoft.com/office/drawing/2014/main" id="{87D456F1-3032-4DC0-B9B3-73A4C5B9D70A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33"/>
                  <a:ext cx="575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TW" sz="1000" b="1">
                      <a:latin typeface="Comic Sans MS" panose="030F0702030302020204" pitchFamily="66" charset="0"/>
                      <a:ea typeface="PMingLiU" panose="02020500000000000000" pitchFamily="18" charset="-120"/>
                    </a:rPr>
                    <a:t>ALU</a:t>
                  </a:r>
                </a:p>
              </p:txBody>
            </p:sp>
          </p:grpSp>
          <p:sp>
            <p:nvSpPr>
              <p:cNvPr id="54367" name="Line 69">
                <a:extLst>
                  <a:ext uri="{FF2B5EF4-FFF2-40B4-BE49-F238E27FC236}">
                    <a16:creationId xmlns:a16="http://schemas.microsoft.com/office/drawing/2014/main" id="{BFBEE77B-BD87-400B-89D7-CE3B75E9D86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68" name="Line 70">
                <a:extLst>
                  <a:ext uri="{FF2B5EF4-FFF2-40B4-BE49-F238E27FC236}">
                    <a16:creationId xmlns:a16="http://schemas.microsoft.com/office/drawing/2014/main" id="{88609084-068C-47B8-8B37-091B2BC5980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4369" name="Group 71">
                <a:extLst>
                  <a:ext uri="{FF2B5EF4-FFF2-40B4-BE49-F238E27FC236}">
                    <a16:creationId xmlns:a16="http://schemas.microsoft.com/office/drawing/2014/main" id="{110897B7-DA1B-488A-94EB-B10F7937D80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201" y="1305"/>
                <a:ext cx="292" cy="232"/>
                <a:chOff x="3836" y="576"/>
                <a:chExt cx="630" cy="480"/>
              </a:xfrm>
            </p:grpSpPr>
            <p:sp>
              <p:nvSpPr>
                <p:cNvPr id="54386" name="Rectangle 72">
                  <a:extLst>
                    <a:ext uri="{FF2B5EF4-FFF2-40B4-BE49-F238E27FC236}">
                      <a16:creationId xmlns:a16="http://schemas.microsoft.com/office/drawing/2014/main" id="{3C932A9D-A382-404F-990A-CDCBDC5CF30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endParaRPr lang="zh-TW" altLang="en-US" sz="1000" b="1">
                    <a:latin typeface="Comic Sans MS" panose="030F0702030302020204" pitchFamily="66" charset="0"/>
                    <a:ea typeface="PMingLiU" panose="02020500000000000000" pitchFamily="18" charset="-120"/>
                  </a:endParaRPr>
                </a:p>
              </p:txBody>
            </p:sp>
            <p:sp>
              <p:nvSpPr>
                <p:cNvPr id="54387" name="Text Box 73">
                  <a:extLst>
                    <a:ext uri="{FF2B5EF4-FFF2-40B4-BE49-F238E27FC236}">
                      <a16:creationId xmlns:a16="http://schemas.microsoft.com/office/drawing/2014/main" id="{FF63E395-275C-4941-B7D1-9FEA8B6BF351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36" y="628"/>
                  <a:ext cx="630" cy="3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TW" sz="1000" b="1">
                      <a:latin typeface="Comic Sans MS" panose="030F0702030302020204" pitchFamily="66" charset="0"/>
                      <a:ea typeface="PMingLiU" panose="02020500000000000000" pitchFamily="18" charset="-120"/>
                    </a:rPr>
                    <a:t>DMem</a:t>
                  </a:r>
                </a:p>
              </p:txBody>
            </p:sp>
          </p:grpSp>
          <p:sp>
            <p:nvSpPr>
              <p:cNvPr id="54370" name="Freeform 74">
                <a:extLst>
                  <a:ext uri="{FF2B5EF4-FFF2-40B4-BE49-F238E27FC236}">
                    <a16:creationId xmlns:a16="http://schemas.microsoft.com/office/drawing/2014/main" id="{7EBCA940-CE53-40DD-A869-F97AD615F1C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71" name="Line 75">
                <a:extLst>
                  <a:ext uri="{FF2B5EF4-FFF2-40B4-BE49-F238E27FC236}">
                    <a16:creationId xmlns:a16="http://schemas.microsoft.com/office/drawing/2014/main" id="{BBD0D8E8-DFBA-4AD2-8F3A-75AC7A7DF0F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72" name="Line 76">
                <a:extLst>
                  <a:ext uri="{FF2B5EF4-FFF2-40B4-BE49-F238E27FC236}">
                    <a16:creationId xmlns:a16="http://schemas.microsoft.com/office/drawing/2014/main" id="{82E7924D-81CD-49B8-A957-D52AC90ED8F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4373" name="Group 77">
                <a:extLst>
                  <a:ext uri="{FF2B5EF4-FFF2-40B4-BE49-F238E27FC236}">
                    <a16:creationId xmlns:a16="http://schemas.microsoft.com/office/drawing/2014/main" id="{C2F2D9D6-5164-4ECA-BCD3-B0B4B034BFC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953" y="1305"/>
                <a:ext cx="308" cy="232"/>
                <a:chOff x="1104" y="576"/>
                <a:chExt cx="664" cy="480"/>
              </a:xfrm>
            </p:grpSpPr>
            <p:sp>
              <p:nvSpPr>
                <p:cNvPr id="54384" name="Rectangle 78">
                  <a:extLst>
                    <a:ext uri="{FF2B5EF4-FFF2-40B4-BE49-F238E27FC236}">
                      <a16:creationId xmlns:a16="http://schemas.microsoft.com/office/drawing/2014/main" id="{95AC613D-8435-45DC-A469-AB3621518FE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endParaRPr lang="zh-TW" altLang="en-US" sz="1000" b="1">
                    <a:latin typeface="Comic Sans MS" panose="030F0702030302020204" pitchFamily="66" charset="0"/>
                    <a:ea typeface="PMingLiU" panose="02020500000000000000" pitchFamily="18" charset="-120"/>
                  </a:endParaRPr>
                </a:p>
              </p:txBody>
            </p:sp>
            <p:sp>
              <p:nvSpPr>
                <p:cNvPr id="54385" name="Text Box 79">
                  <a:extLst>
                    <a:ext uri="{FF2B5EF4-FFF2-40B4-BE49-F238E27FC236}">
                      <a16:creationId xmlns:a16="http://schemas.microsoft.com/office/drawing/2014/main" id="{B200523F-A9CE-46D4-B492-743B7F920A04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04" y="628"/>
                  <a:ext cx="664" cy="3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TW" sz="1000" b="1">
                      <a:latin typeface="Comic Sans MS" panose="030F0702030302020204" pitchFamily="66" charset="0"/>
                      <a:ea typeface="PMingLiU" panose="02020500000000000000" pitchFamily="18" charset="-120"/>
                    </a:rPr>
                    <a:t>Ifetch</a:t>
                  </a:r>
                </a:p>
              </p:txBody>
            </p:sp>
          </p:grpSp>
          <p:grpSp>
            <p:nvGrpSpPr>
              <p:cNvPr id="54374" name="Group 80">
                <a:extLst>
                  <a:ext uri="{FF2B5EF4-FFF2-40B4-BE49-F238E27FC236}">
                    <a16:creationId xmlns:a16="http://schemas.microsoft.com/office/drawing/2014/main" id="{AC2AE31B-B797-4B92-89BC-9D48E76C40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54380" name="Rectangle 81">
                  <a:extLst>
                    <a:ext uri="{FF2B5EF4-FFF2-40B4-BE49-F238E27FC236}">
                      <a16:creationId xmlns:a16="http://schemas.microsoft.com/office/drawing/2014/main" id="{FA41F747-DF30-46DB-B8D6-8A5B9FF0B2D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  <p:sp>
              <p:nvSpPr>
                <p:cNvPr id="54381" name="Rectangle 82">
                  <a:extLst>
                    <a:ext uri="{FF2B5EF4-FFF2-40B4-BE49-F238E27FC236}">
                      <a16:creationId xmlns:a16="http://schemas.microsoft.com/office/drawing/2014/main" id="{2F852460-30C7-4A3C-B9F0-6A7D6BBCEB4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  <p:sp>
              <p:nvSpPr>
                <p:cNvPr id="54382" name="Rectangle 83">
                  <a:extLst>
                    <a:ext uri="{FF2B5EF4-FFF2-40B4-BE49-F238E27FC236}">
                      <a16:creationId xmlns:a16="http://schemas.microsoft.com/office/drawing/2014/main" id="{E27C0F66-011C-4FF9-A1B5-1516B4AFA0D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  <p:sp>
              <p:nvSpPr>
                <p:cNvPr id="54383" name="Rectangle 84">
                  <a:extLst>
                    <a:ext uri="{FF2B5EF4-FFF2-40B4-BE49-F238E27FC236}">
                      <a16:creationId xmlns:a16="http://schemas.microsoft.com/office/drawing/2014/main" id="{5C73E838-9C1F-45F0-A1FE-1D0A2895139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</p:grpSp>
          <p:grpSp>
            <p:nvGrpSpPr>
              <p:cNvPr id="54375" name="Group 85">
                <a:extLst>
                  <a:ext uri="{FF2B5EF4-FFF2-40B4-BE49-F238E27FC236}">
                    <a16:creationId xmlns:a16="http://schemas.microsoft.com/office/drawing/2014/main" id="{9067445D-34CC-4E59-80E7-DFFA6CA4B1C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54376" name="Group 86">
                  <a:extLst>
                    <a:ext uri="{FF2B5EF4-FFF2-40B4-BE49-F238E27FC236}">
                      <a16:creationId xmlns:a16="http://schemas.microsoft.com/office/drawing/2014/main" id="{0C5D6F4D-ADFE-4825-A1AF-476A4A4D709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54378" name="Rectangle 87">
                    <a:extLst>
                      <a:ext uri="{FF2B5EF4-FFF2-40B4-BE49-F238E27FC236}">
                        <a16:creationId xmlns:a16="http://schemas.microsoft.com/office/drawing/2014/main" id="{65199407-3D68-41C6-969B-4395E7E1413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54379" name="Rectangle 88">
                    <a:extLst>
                      <a:ext uri="{FF2B5EF4-FFF2-40B4-BE49-F238E27FC236}">
                        <a16:creationId xmlns:a16="http://schemas.microsoft.com/office/drawing/2014/main" id="{038B9C30-711B-4412-AB5F-E1F59BF63878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endParaRPr lang="zh-TW" altLang="en-US" sz="1000" b="1">
                      <a:latin typeface="Comic Sans MS" panose="030F0702030302020204" pitchFamily="66" charset="0"/>
                      <a:ea typeface="PMingLiU" panose="02020500000000000000" pitchFamily="18" charset="-120"/>
                    </a:endParaRPr>
                  </a:p>
                </p:txBody>
              </p:sp>
            </p:grpSp>
            <p:sp>
              <p:nvSpPr>
                <p:cNvPr id="54377" name="Text Box 89">
                  <a:extLst>
                    <a:ext uri="{FF2B5EF4-FFF2-40B4-BE49-F238E27FC236}">
                      <a16:creationId xmlns:a16="http://schemas.microsoft.com/office/drawing/2014/main" id="{A6694FBA-B833-449C-AED5-E4D27950EB5E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54" cy="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TW" sz="1000" b="1">
                      <a:latin typeface="Comic Sans MS" panose="030F0702030302020204" pitchFamily="66" charset="0"/>
                      <a:ea typeface="PMingLiU" panose="02020500000000000000" pitchFamily="18" charset="-120"/>
                    </a:rPr>
                    <a:t>Reg</a:t>
                  </a:r>
                </a:p>
              </p:txBody>
            </p:sp>
          </p:grpSp>
        </p:grpSp>
        <p:grpSp>
          <p:nvGrpSpPr>
            <p:cNvPr id="54295" name="Group 90">
              <a:extLst>
                <a:ext uri="{FF2B5EF4-FFF2-40B4-BE49-F238E27FC236}">
                  <a16:creationId xmlns:a16="http://schemas.microsoft.com/office/drawing/2014/main" id="{3D2FCBA9-E285-4DB8-8398-12DA984F80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6" y="2843"/>
              <a:ext cx="2309" cy="441"/>
              <a:chOff x="1953" y="1200"/>
              <a:chExt cx="1919" cy="441"/>
            </a:xfrm>
          </p:grpSpPr>
          <p:grpSp>
            <p:nvGrpSpPr>
              <p:cNvPr id="54330" name="Group 91">
                <a:extLst>
                  <a:ext uri="{FF2B5EF4-FFF2-40B4-BE49-F238E27FC236}">
                    <a16:creationId xmlns:a16="http://schemas.microsoft.com/office/drawing/2014/main" id="{E9FE48C2-EA3D-4740-81A2-67790E2B1DD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54359" name="Group 92">
                  <a:extLst>
                    <a:ext uri="{FF2B5EF4-FFF2-40B4-BE49-F238E27FC236}">
                      <a16:creationId xmlns:a16="http://schemas.microsoft.com/office/drawing/2014/main" id="{CC944E45-4E23-4240-9695-7FBE5288280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54361" name="Rectangle 93">
                    <a:extLst>
                      <a:ext uri="{FF2B5EF4-FFF2-40B4-BE49-F238E27FC236}">
                        <a16:creationId xmlns:a16="http://schemas.microsoft.com/office/drawing/2014/main" id="{5DE1B835-9C65-454A-A4F7-BFFA1F514C48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54362" name="Rectangle 94">
                    <a:extLst>
                      <a:ext uri="{FF2B5EF4-FFF2-40B4-BE49-F238E27FC236}">
                        <a16:creationId xmlns:a16="http://schemas.microsoft.com/office/drawing/2014/main" id="{79E7D307-A211-48ED-A4F5-78E28E350BD0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endParaRPr lang="zh-TW" altLang="en-US" sz="1000" b="1">
                      <a:latin typeface="Comic Sans MS" panose="030F0702030302020204" pitchFamily="66" charset="0"/>
                      <a:ea typeface="PMingLiU" panose="02020500000000000000" pitchFamily="18" charset="-120"/>
                    </a:endParaRPr>
                  </a:p>
                </p:txBody>
              </p:sp>
            </p:grpSp>
            <p:sp>
              <p:nvSpPr>
                <p:cNvPr id="54360" name="Text Box 95">
                  <a:extLst>
                    <a:ext uri="{FF2B5EF4-FFF2-40B4-BE49-F238E27FC236}">
                      <a16:creationId xmlns:a16="http://schemas.microsoft.com/office/drawing/2014/main" id="{BF26C69D-F359-4A39-AE8A-20CD342690EB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87" y="574"/>
                  <a:ext cx="458" cy="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TW" sz="1000" b="1">
                      <a:latin typeface="Comic Sans MS" panose="030F0702030302020204" pitchFamily="66" charset="0"/>
                      <a:ea typeface="PMingLiU" panose="02020500000000000000" pitchFamily="18" charset="-120"/>
                    </a:rPr>
                    <a:t>Reg</a:t>
                  </a:r>
                </a:p>
              </p:txBody>
            </p:sp>
          </p:grpSp>
          <p:sp>
            <p:nvSpPr>
              <p:cNvPr id="54331" name="Line 96">
                <a:extLst>
                  <a:ext uri="{FF2B5EF4-FFF2-40B4-BE49-F238E27FC236}">
                    <a16:creationId xmlns:a16="http://schemas.microsoft.com/office/drawing/2014/main" id="{15E26CD5-E360-4B14-923C-6D5F8055BEB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32" name="Line 97">
                <a:extLst>
                  <a:ext uri="{FF2B5EF4-FFF2-40B4-BE49-F238E27FC236}">
                    <a16:creationId xmlns:a16="http://schemas.microsoft.com/office/drawing/2014/main" id="{FB4E52A2-C5FE-4A8B-AAAF-E216EAF7DDF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4333" name="Group 98">
                <a:extLst>
                  <a:ext uri="{FF2B5EF4-FFF2-40B4-BE49-F238E27FC236}">
                    <a16:creationId xmlns:a16="http://schemas.microsoft.com/office/drawing/2014/main" id="{E24971AB-7611-4253-92E5-D681303854D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54355" name="AutoShape 99">
                  <a:extLst>
                    <a:ext uri="{FF2B5EF4-FFF2-40B4-BE49-F238E27FC236}">
                      <a16:creationId xmlns:a16="http://schemas.microsoft.com/office/drawing/2014/main" id="{0A7809BD-07BB-48E3-A384-AF55F23C5FE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54356" name="AutoShape 100">
                  <a:extLst>
                    <a:ext uri="{FF2B5EF4-FFF2-40B4-BE49-F238E27FC236}">
                      <a16:creationId xmlns:a16="http://schemas.microsoft.com/office/drawing/2014/main" id="{6055A642-7053-4C36-9337-5C9A05A3C53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  <p:sp>
              <p:nvSpPr>
                <p:cNvPr id="54357" name="Freeform 101">
                  <a:extLst>
                    <a:ext uri="{FF2B5EF4-FFF2-40B4-BE49-F238E27FC236}">
                      <a16:creationId xmlns:a16="http://schemas.microsoft.com/office/drawing/2014/main" id="{ED7913FE-01FA-46D2-9222-509D6F93DC3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58" name="Text Box 102">
                  <a:extLst>
                    <a:ext uri="{FF2B5EF4-FFF2-40B4-BE49-F238E27FC236}">
                      <a16:creationId xmlns:a16="http://schemas.microsoft.com/office/drawing/2014/main" id="{3A307F2B-BF5B-4241-B12B-195769D1CC17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12"/>
                  <a:ext cx="575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TW" sz="1000" b="1">
                      <a:latin typeface="Comic Sans MS" panose="030F0702030302020204" pitchFamily="66" charset="0"/>
                      <a:ea typeface="PMingLiU" panose="02020500000000000000" pitchFamily="18" charset="-120"/>
                    </a:rPr>
                    <a:t>ALU</a:t>
                  </a:r>
                </a:p>
              </p:txBody>
            </p:sp>
          </p:grpSp>
          <p:sp>
            <p:nvSpPr>
              <p:cNvPr id="54334" name="Line 103">
                <a:extLst>
                  <a:ext uri="{FF2B5EF4-FFF2-40B4-BE49-F238E27FC236}">
                    <a16:creationId xmlns:a16="http://schemas.microsoft.com/office/drawing/2014/main" id="{5BDF4A09-FC31-49FB-949C-B25E2E1A26F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35" name="Line 104">
                <a:extLst>
                  <a:ext uri="{FF2B5EF4-FFF2-40B4-BE49-F238E27FC236}">
                    <a16:creationId xmlns:a16="http://schemas.microsoft.com/office/drawing/2014/main" id="{65323FF1-7F9D-469F-8220-71D947B3E8F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4336" name="Group 105">
                <a:extLst>
                  <a:ext uri="{FF2B5EF4-FFF2-40B4-BE49-F238E27FC236}">
                    <a16:creationId xmlns:a16="http://schemas.microsoft.com/office/drawing/2014/main" id="{0348D54F-E68C-4193-A28E-278C7861D98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201" y="1305"/>
                <a:ext cx="293" cy="232"/>
                <a:chOff x="3836" y="576"/>
                <a:chExt cx="632" cy="480"/>
              </a:xfrm>
            </p:grpSpPr>
            <p:sp>
              <p:nvSpPr>
                <p:cNvPr id="54353" name="Rectangle 106">
                  <a:extLst>
                    <a:ext uri="{FF2B5EF4-FFF2-40B4-BE49-F238E27FC236}">
                      <a16:creationId xmlns:a16="http://schemas.microsoft.com/office/drawing/2014/main" id="{7E423A2B-66D4-478C-B8A5-FD059C3AE61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endParaRPr lang="zh-TW" altLang="en-US" sz="1000" b="1">
                    <a:latin typeface="Comic Sans MS" panose="030F0702030302020204" pitchFamily="66" charset="0"/>
                    <a:ea typeface="PMingLiU" panose="02020500000000000000" pitchFamily="18" charset="-120"/>
                  </a:endParaRPr>
                </a:p>
              </p:txBody>
            </p:sp>
            <p:sp>
              <p:nvSpPr>
                <p:cNvPr id="54354" name="Text Box 107">
                  <a:extLst>
                    <a:ext uri="{FF2B5EF4-FFF2-40B4-BE49-F238E27FC236}">
                      <a16:creationId xmlns:a16="http://schemas.microsoft.com/office/drawing/2014/main" id="{F8FC9EA3-C14D-47C6-AF2A-3A75A31684B9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36" y="628"/>
                  <a:ext cx="632" cy="3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TW" sz="1000" b="1">
                      <a:latin typeface="Comic Sans MS" panose="030F0702030302020204" pitchFamily="66" charset="0"/>
                      <a:ea typeface="PMingLiU" panose="02020500000000000000" pitchFamily="18" charset="-120"/>
                    </a:rPr>
                    <a:t>DMem</a:t>
                  </a:r>
                </a:p>
              </p:txBody>
            </p:sp>
          </p:grpSp>
          <p:sp>
            <p:nvSpPr>
              <p:cNvPr id="54337" name="Freeform 108">
                <a:extLst>
                  <a:ext uri="{FF2B5EF4-FFF2-40B4-BE49-F238E27FC236}">
                    <a16:creationId xmlns:a16="http://schemas.microsoft.com/office/drawing/2014/main" id="{FED68FC4-8BCE-4745-8186-C24EEAD3BAF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38" name="Line 109">
                <a:extLst>
                  <a:ext uri="{FF2B5EF4-FFF2-40B4-BE49-F238E27FC236}">
                    <a16:creationId xmlns:a16="http://schemas.microsoft.com/office/drawing/2014/main" id="{F7B548C5-D8FB-4370-BBBD-5B623F35237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39" name="Line 110">
                <a:extLst>
                  <a:ext uri="{FF2B5EF4-FFF2-40B4-BE49-F238E27FC236}">
                    <a16:creationId xmlns:a16="http://schemas.microsoft.com/office/drawing/2014/main" id="{FA16CEF3-18CD-4457-85AA-84188FA5B7D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4340" name="Group 111">
                <a:extLst>
                  <a:ext uri="{FF2B5EF4-FFF2-40B4-BE49-F238E27FC236}">
                    <a16:creationId xmlns:a16="http://schemas.microsoft.com/office/drawing/2014/main" id="{F5FC2B53-A437-4CA3-AC30-FA1C8D387B5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953" y="1305"/>
                <a:ext cx="308" cy="232"/>
                <a:chOff x="1104" y="576"/>
                <a:chExt cx="664" cy="480"/>
              </a:xfrm>
            </p:grpSpPr>
            <p:sp>
              <p:nvSpPr>
                <p:cNvPr id="54351" name="Rectangle 112">
                  <a:extLst>
                    <a:ext uri="{FF2B5EF4-FFF2-40B4-BE49-F238E27FC236}">
                      <a16:creationId xmlns:a16="http://schemas.microsoft.com/office/drawing/2014/main" id="{1509A96C-828C-441A-9F03-25F208DF709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endParaRPr lang="zh-TW" altLang="en-US" sz="1000" b="1">
                    <a:latin typeface="Comic Sans MS" panose="030F0702030302020204" pitchFamily="66" charset="0"/>
                    <a:ea typeface="PMingLiU" panose="02020500000000000000" pitchFamily="18" charset="-120"/>
                  </a:endParaRPr>
                </a:p>
              </p:txBody>
            </p:sp>
            <p:sp>
              <p:nvSpPr>
                <p:cNvPr id="54352" name="Text Box 113">
                  <a:extLst>
                    <a:ext uri="{FF2B5EF4-FFF2-40B4-BE49-F238E27FC236}">
                      <a16:creationId xmlns:a16="http://schemas.microsoft.com/office/drawing/2014/main" id="{AE48C5FD-09E1-4A74-BE90-7A087AAD9541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04" y="628"/>
                  <a:ext cx="664" cy="3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TW" sz="1000" b="1">
                      <a:latin typeface="Comic Sans MS" panose="030F0702030302020204" pitchFamily="66" charset="0"/>
                      <a:ea typeface="PMingLiU" panose="02020500000000000000" pitchFamily="18" charset="-120"/>
                    </a:rPr>
                    <a:t>Ifetch</a:t>
                  </a:r>
                </a:p>
              </p:txBody>
            </p:sp>
          </p:grpSp>
          <p:grpSp>
            <p:nvGrpSpPr>
              <p:cNvPr id="54341" name="Group 114">
                <a:extLst>
                  <a:ext uri="{FF2B5EF4-FFF2-40B4-BE49-F238E27FC236}">
                    <a16:creationId xmlns:a16="http://schemas.microsoft.com/office/drawing/2014/main" id="{9C064B7D-1F7C-4572-8376-E0CEC354CB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54347" name="Rectangle 115">
                  <a:extLst>
                    <a:ext uri="{FF2B5EF4-FFF2-40B4-BE49-F238E27FC236}">
                      <a16:creationId xmlns:a16="http://schemas.microsoft.com/office/drawing/2014/main" id="{3DDD3A7C-BB3D-4851-9AA9-258B95DBF6F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  <p:sp>
              <p:nvSpPr>
                <p:cNvPr id="54348" name="Rectangle 116">
                  <a:extLst>
                    <a:ext uri="{FF2B5EF4-FFF2-40B4-BE49-F238E27FC236}">
                      <a16:creationId xmlns:a16="http://schemas.microsoft.com/office/drawing/2014/main" id="{A8A93663-11C3-473D-9B08-DA2AD0A3192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  <p:sp>
              <p:nvSpPr>
                <p:cNvPr id="54349" name="Rectangle 117">
                  <a:extLst>
                    <a:ext uri="{FF2B5EF4-FFF2-40B4-BE49-F238E27FC236}">
                      <a16:creationId xmlns:a16="http://schemas.microsoft.com/office/drawing/2014/main" id="{FBFB2B98-DCAF-45D7-8547-809FB985ECF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  <p:sp>
              <p:nvSpPr>
                <p:cNvPr id="54350" name="Rectangle 118">
                  <a:extLst>
                    <a:ext uri="{FF2B5EF4-FFF2-40B4-BE49-F238E27FC236}">
                      <a16:creationId xmlns:a16="http://schemas.microsoft.com/office/drawing/2014/main" id="{839835D2-CFCC-4FE9-AF8F-E16E70073B0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</p:grpSp>
          <p:grpSp>
            <p:nvGrpSpPr>
              <p:cNvPr id="54342" name="Group 119">
                <a:extLst>
                  <a:ext uri="{FF2B5EF4-FFF2-40B4-BE49-F238E27FC236}">
                    <a16:creationId xmlns:a16="http://schemas.microsoft.com/office/drawing/2014/main" id="{3A54C849-8701-4B7E-898B-91A6991E5D5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54343" name="Group 120">
                  <a:extLst>
                    <a:ext uri="{FF2B5EF4-FFF2-40B4-BE49-F238E27FC236}">
                      <a16:creationId xmlns:a16="http://schemas.microsoft.com/office/drawing/2014/main" id="{6D158AFC-4325-4892-9C50-319ACED5735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54345" name="Rectangle 121">
                    <a:extLst>
                      <a:ext uri="{FF2B5EF4-FFF2-40B4-BE49-F238E27FC236}">
                        <a16:creationId xmlns:a16="http://schemas.microsoft.com/office/drawing/2014/main" id="{D0AA2ACD-BB6F-4AA7-BE93-870238AB7AD4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54346" name="Rectangle 122">
                    <a:extLst>
                      <a:ext uri="{FF2B5EF4-FFF2-40B4-BE49-F238E27FC236}">
                        <a16:creationId xmlns:a16="http://schemas.microsoft.com/office/drawing/2014/main" id="{57B1958D-C55B-4973-8686-7B30B958FF34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endParaRPr lang="zh-TW" altLang="en-US" sz="1000" b="1">
                      <a:latin typeface="Comic Sans MS" panose="030F0702030302020204" pitchFamily="66" charset="0"/>
                      <a:ea typeface="PMingLiU" panose="02020500000000000000" pitchFamily="18" charset="-120"/>
                    </a:endParaRPr>
                  </a:p>
                </p:txBody>
              </p:sp>
            </p:grpSp>
            <p:sp>
              <p:nvSpPr>
                <p:cNvPr id="54344" name="Text Box 123">
                  <a:extLst>
                    <a:ext uri="{FF2B5EF4-FFF2-40B4-BE49-F238E27FC236}">
                      <a16:creationId xmlns:a16="http://schemas.microsoft.com/office/drawing/2014/main" id="{AA961345-9AE5-48FE-BFC4-8FD09B8D2C36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3" y="574"/>
                  <a:ext cx="455" cy="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TW" sz="1000" b="1">
                      <a:latin typeface="Comic Sans MS" panose="030F0702030302020204" pitchFamily="66" charset="0"/>
                      <a:ea typeface="PMingLiU" panose="02020500000000000000" pitchFamily="18" charset="-120"/>
                    </a:rPr>
                    <a:t>Reg</a:t>
                  </a:r>
                </a:p>
              </p:txBody>
            </p:sp>
          </p:grpSp>
        </p:grpSp>
        <p:grpSp>
          <p:nvGrpSpPr>
            <p:cNvPr id="54296" name="Group 124">
              <a:extLst>
                <a:ext uri="{FF2B5EF4-FFF2-40B4-BE49-F238E27FC236}">
                  <a16:creationId xmlns:a16="http://schemas.microsoft.com/office/drawing/2014/main" id="{5B0F50B0-26DB-4606-A76D-635C9F46E3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0" y="3456"/>
              <a:ext cx="2310" cy="441"/>
              <a:chOff x="1953" y="1200"/>
              <a:chExt cx="1919" cy="441"/>
            </a:xfrm>
          </p:grpSpPr>
          <p:grpSp>
            <p:nvGrpSpPr>
              <p:cNvPr id="54297" name="Group 125">
                <a:extLst>
                  <a:ext uri="{FF2B5EF4-FFF2-40B4-BE49-F238E27FC236}">
                    <a16:creationId xmlns:a16="http://schemas.microsoft.com/office/drawing/2014/main" id="{1108DA60-AE7B-4194-A2A5-0684756ACC1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54326" name="Group 126">
                  <a:extLst>
                    <a:ext uri="{FF2B5EF4-FFF2-40B4-BE49-F238E27FC236}">
                      <a16:creationId xmlns:a16="http://schemas.microsoft.com/office/drawing/2014/main" id="{E08A6F28-870B-4860-8251-5F270FF0DC0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54328" name="Rectangle 127">
                    <a:extLst>
                      <a:ext uri="{FF2B5EF4-FFF2-40B4-BE49-F238E27FC236}">
                        <a16:creationId xmlns:a16="http://schemas.microsoft.com/office/drawing/2014/main" id="{C183CD05-661D-4E69-8898-AEB369664AB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54329" name="Rectangle 128">
                    <a:extLst>
                      <a:ext uri="{FF2B5EF4-FFF2-40B4-BE49-F238E27FC236}">
                        <a16:creationId xmlns:a16="http://schemas.microsoft.com/office/drawing/2014/main" id="{2B6F02F5-4C53-4F2E-941D-D0B8F8C61A3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endParaRPr lang="zh-TW" altLang="en-US" sz="1000" b="1">
                      <a:latin typeface="Comic Sans MS" panose="030F0702030302020204" pitchFamily="66" charset="0"/>
                      <a:ea typeface="PMingLiU" panose="02020500000000000000" pitchFamily="18" charset="-120"/>
                    </a:endParaRPr>
                  </a:p>
                </p:txBody>
              </p:sp>
            </p:grpSp>
            <p:sp>
              <p:nvSpPr>
                <p:cNvPr id="54327" name="Text Box 129">
                  <a:extLst>
                    <a:ext uri="{FF2B5EF4-FFF2-40B4-BE49-F238E27FC236}">
                      <a16:creationId xmlns:a16="http://schemas.microsoft.com/office/drawing/2014/main" id="{2FF84D9F-130E-464E-9B4C-7F657E700464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87" y="574"/>
                  <a:ext cx="458" cy="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TW" sz="1000" b="1">
                      <a:latin typeface="Comic Sans MS" panose="030F0702030302020204" pitchFamily="66" charset="0"/>
                      <a:ea typeface="PMingLiU" panose="02020500000000000000" pitchFamily="18" charset="-120"/>
                    </a:rPr>
                    <a:t>Reg</a:t>
                  </a:r>
                </a:p>
              </p:txBody>
            </p:sp>
          </p:grpSp>
          <p:sp>
            <p:nvSpPr>
              <p:cNvPr id="54298" name="Line 130">
                <a:extLst>
                  <a:ext uri="{FF2B5EF4-FFF2-40B4-BE49-F238E27FC236}">
                    <a16:creationId xmlns:a16="http://schemas.microsoft.com/office/drawing/2014/main" id="{285FA5B9-0A05-412F-97EA-3A60C81AC8B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99" name="Line 131">
                <a:extLst>
                  <a:ext uri="{FF2B5EF4-FFF2-40B4-BE49-F238E27FC236}">
                    <a16:creationId xmlns:a16="http://schemas.microsoft.com/office/drawing/2014/main" id="{C66AF569-8BE1-4748-B6A9-48144AFACAB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4300" name="Group 132">
                <a:extLst>
                  <a:ext uri="{FF2B5EF4-FFF2-40B4-BE49-F238E27FC236}">
                    <a16:creationId xmlns:a16="http://schemas.microsoft.com/office/drawing/2014/main" id="{9386E4FE-B501-4CBB-88FF-84DF8C7EC3B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54322" name="AutoShape 133">
                  <a:extLst>
                    <a:ext uri="{FF2B5EF4-FFF2-40B4-BE49-F238E27FC236}">
                      <a16:creationId xmlns:a16="http://schemas.microsoft.com/office/drawing/2014/main" id="{DF05B2E6-FE31-4C16-AB7F-AC95EF47591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54323" name="AutoShape 134">
                  <a:extLst>
                    <a:ext uri="{FF2B5EF4-FFF2-40B4-BE49-F238E27FC236}">
                      <a16:creationId xmlns:a16="http://schemas.microsoft.com/office/drawing/2014/main" id="{11D956A1-92A8-4698-BFC6-B6930377C4A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  <p:sp>
              <p:nvSpPr>
                <p:cNvPr id="54324" name="Freeform 135">
                  <a:extLst>
                    <a:ext uri="{FF2B5EF4-FFF2-40B4-BE49-F238E27FC236}">
                      <a16:creationId xmlns:a16="http://schemas.microsoft.com/office/drawing/2014/main" id="{E651746A-5BA7-443D-9B34-BA601F564A6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25" name="Text Box 136">
                  <a:extLst>
                    <a:ext uri="{FF2B5EF4-FFF2-40B4-BE49-F238E27FC236}">
                      <a16:creationId xmlns:a16="http://schemas.microsoft.com/office/drawing/2014/main" id="{D5C16BD2-4696-4FE0-8B32-688B69E8CB7F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2" y="634"/>
                  <a:ext cx="575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TW" sz="1000" b="1">
                      <a:latin typeface="Comic Sans MS" panose="030F0702030302020204" pitchFamily="66" charset="0"/>
                      <a:ea typeface="PMingLiU" panose="02020500000000000000" pitchFamily="18" charset="-120"/>
                    </a:rPr>
                    <a:t>ALU</a:t>
                  </a:r>
                </a:p>
              </p:txBody>
            </p:sp>
          </p:grpSp>
          <p:sp>
            <p:nvSpPr>
              <p:cNvPr id="54301" name="Line 137">
                <a:extLst>
                  <a:ext uri="{FF2B5EF4-FFF2-40B4-BE49-F238E27FC236}">
                    <a16:creationId xmlns:a16="http://schemas.microsoft.com/office/drawing/2014/main" id="{EA2A80E7-BA9F-42C4-B275-F2F64EDCF69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02" name="Line 138">
                <a:extLst>
                  <a:ext uri="{FF2B5EF4-FFF2-40B4-BE49-F238E27FC236}">
                    <a16:creationId xmlns:a16="http://schemas.microsoft.com/office/drawing/2014/main" id="{E6B2D266-1C88-4DDE-9981-201652D8B86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4303" name="Group 139">
                <a:extLst>
                  <a:ext uri="{FF2B5EF4-FFF2-40B4-BE49-F238E27FC236}">
                    <a16:creationId xmlns:a16="http://schemas.microsoft.com/office/drawing/2014/main" id="{F630B1B2-F6EF-4575-A88F-9EA42B1513B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201" y="1305"/>
                <a:ext cx="292" cy="232"/>
                <a:chOff x="3836" y="576"/>
                <a:chExt cx="630" cy="480"/>
              </a:xfrm>
            </p:grpSpPr>
            <p:sp>
              <p:nvSpPr>
                <p:cNvPr id="54320" name="Rectangle 140">
                  <a:extLst>
                    <a:ext uri="{FF2B5EF4-FFF2-40B4-BE49-F238E27FC236}">
                      <a16:creationId xmlns:a16="http://schemas.microsoft.com/office/drawing/2014/main" id="{768FCBC5-866A-4375-BB35-05DB7110A46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endParaRPr lang="zh-TW" altLang="en-US" sz="1000" b="1">
                    <a:latin typeface="Comic Sans MS" panose="030F0702030302020204" pitchFamily="66" charset="0"/>
                    <a:ea typeface="PMingLiU" panose="02020500000000000000" pitchFamily="18" charset="-120"/>
                  </a:endParaRPr>
                </a:p>
              </p:txBody>
            </p:sp>
            <p:sp>
              <p:nvSpPr>
                <p:cNvPr id="54321" name="Text Box 141">
                  <a:extLst>
                    <a:ext uri="{FF2B5EF4-FFF2-40B4-BE49-F238E27FC236}">
                      <a16:creationId xmlns:a16="http://schemas.microsoft.com/office/drawing/2014/main" id="{038A7084-4703-4A5F-9767-13FBA7CD8E56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36" y="628"/>
                  <a:ext cx="630" cy="3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TW" sz="1000" b="1">
                      <a:latin typeface="Comic Sans MS" panose="030F0702030302020204" pitchFamily="66" charset="0"/>
                      <a:ea typeface="PMingLiU" panose="02020500000000000000" pitchFamily="18" charset="-120"/>
                    </a:rPr>
                    <a:t>DMem</a:t>
                  </a:r>
                </a:p>
              </p:txBody>
            </p:sp>
          </p:grpSp>
          <p:sp>
            <p:nvSpPr>
              <p:cNvPr id="54304" name="Freeform 142">
                <a:extLst>
                  <a:ext uri="{FF2B5EF4-FFF2-40B4-BE49-F238E27FC236}">
                    <a16:creationId xmlns:a16="http://schemas.microsoft.com/office/drawing/2014/main" id="{D082BB42-59AC-47BA-BF37-E0127E05795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05" name="Line 143">
                <a:extLst>
                  <a:ext uri="{FF2B5EF4-FFF2-40B4-BE49-F238E27FC236}">
                    <a16:creationId xmlns:a16="http://schemas.microsoft.com/office/drawing/2014/main" id="{4D18B5BF-430E-4C21-A9F5-CC9E19563CB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06" name="Line 144">
                <a:extLst>
                  <a:ext uri="{FF2B5EF4-FFF2-40B4-BE49-F238E27FC236}">
                    <a16:creationId xmlns:a16="http://schemas.microsoft.com/office/drawing/2014/main" id="{9E773362-0489-45A6-9E20-AD5EBEFABAD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4307" name="Group 145">
                <a:extLst>
                  <a:ext uri="{FF2B5EF4-FFF2-40B4-BE49-F238E27FC236}">
                    <a16:creationId xmlns:a16="http://schemas.microsoft.com/office/drawing/2014/main" id="{CD0577F4-A333-46E6-B2A6-F7EAFB7A320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953" y="1305"/>
                <a:ext cx="308" cy="232"/>
                <a:chOff x="1104" y="576"/>
                <a:chExt cx="664" cy="480"/>
              </a:xfrm>
            </p:grpSpPr>
            <p:sp>
              <p:nvSpPr>
                <p:cNvPr id="54318" name="Rectangle 146">
                  <a:extLst>
                    <a:ext uri="{FF2B5EF4-FFF2-40B4-BE49-F238E27FC236}">
                      <a16:creationId xmlns:a16="http://schemas.microsoft.com/office/drawing/2014/main" id="{D4E96EAB-F185-4D80-A623-AEF338754CB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endParaRPr lang="zh-TW" altLang="en-US" sz="1000" b="1">
                    <a:latin typeface="Comic Sans MS" panose="030F0702030302020204" pitchFamily="66" charset="0"/>
                    <a:ea typeface="PMingLiU" panose="02020500000000000000" pitchFamily="18" charset="-120"/>
                  </a:endParaRPr>
                </a:p>
              </p:txBody>
            </p:sp>
            <p:sp>
              <p:nvSpPr>
                <p:cNvPr id="54319" name="Text Box 147">
                  <a:extLst>
                    <a:ext uri="{FF2B5EF4-FFF2-40B4-BE49-F238E27FC236}">
                      <a16:creationId xmlns:a16="http://schemas.microsoft.com/office/drawing/2014/main" id="{31220AE0-E26A-4311-859D-998EE047B1B5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04" y="628"/>
                  <a:ext cx="664" cy="3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TW" sz="1000" b="1">
                      <a:latin typeface="Comic Sans MS" panose="030F0702030302020204" pitchFamily="66" charset="0"/>
                      <a:ea typeface="PMingLiU" panose="02020500000000000000" pitchFamily="18" charset="-120"/>
                    </a:rPr>
                    <a:t>Ifetch</a:t>
                  </a:r>
                </a:p>
              </p:txBody>
            </p:sp>
          </p:grpSp>
          <p:grpSp>
            <p:nvGrpSpPr>
              <p:cNvPr id="54308" name="Group 148">
                <a:extLst>
                  <a:ext uri="{FF2B5EF4-FFF2-40B4-BE49-F238E27FC236}">
                    <a16:creationId xmlns:a16="http://schemas.microsoft.com/office/drawing/2014/main" id="{3510F67D-CA33-433D-ACC9-A6BB29EBD6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54314" name="Rectangle 149">
                  <a:extLst>
                    <a:ext uri="{FF2B5EF4-FFF2-40B4-BE49-F238E27FC236}">
                      <a16:creationId xmlns:a16="http://schemas.microsoft.com/office/drawing/2014/main" id="{1D8ABB00-BBA0-4916-A8AD-C6B6EFA13F4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  <p:sp>
              <p:nvSpPr>
                <p:cNvPr id="54315" name="Rectangle 150">
                  <a:extLst>
                    <a:ext uri="{FF2B5EF4-FFF2-40B4-BE49-F238E27FC236}">
                      <a16:creationId xmlns:a16="http://schemas.microsoft.com/office/drawing/2014/main" id="{42ADE228-ECA9-4930-BF6A-09F4EC7E74F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  <p:sp>
              <p:nvSpPr>
                <p:cNvPr id="54316" name="Rectangle 151">
                  <a:extLst>
                    <a:ext uri="{FF2B5EF4-FFF2-40B4-BE49-F238E27FC236}">
                      <a16:creationId xmlns:a16="http://schemas.microsoft.com/office/drawing/2014/main" id="{01047F9F-F83A-46A6-94EA-12D958E8ECC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  <p:sp>
              <p:nvSpPr>
                <p:cNvPr id="54317" name="Rectangle 152">
                  <a:extLst>
                    <a:ext uri="{FF2B5EF4-FFF2-40B4-BE49-F238E27FC236}">
                      <a16:creationId xmlns:a16="http://schemas.microsoft.com/office/drawing/2014/main" id="{FAAEEE8D-733E-4EC2-A9C1-3C007168D4B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</p:grpSp>
          <p:grpSp>
            <p:nvGrpSpPr>
              <p:cNvPr id="54309" name="Group 153">
                <a:extLst>
                  <a:ext uri="{FF2B5EF4-FFF2-40B4-BE49-F238E27FC236}">
                    <a16:creationId xmlns:a16="http://schemas.microsoft.com/office/drawing/2014/main" id="{6D0B0C01-B19C-4CDF-8F42-B5F4A0E3AE8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54310" name="Group 154">
                  <a:extLst>
                    <a:ext uri="{FF2B5EF4-FFF2-40B4-BE49-F238E27FC236}">
                      <a16:creationId xmlns:a16="http://schemas.microsoft.com/office/drawing/2014/main" id="{494E510A-DD55-49B8-B4E3-B1645F45A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54312" name="Rectangle 155">
                    <a:extLst>
                      <a:ext uri="{FF2B5EF4-FFF2-40B4-BE49-F238E27FC236}">
                        <a16:creationId xmlns:a16="http://schemas.microsoft.com/office/drawing/2014/main" id="{E61BBE86-8F67-47E2-8A53-D1D6AD621A1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54313" name="Rectangle 156">
                    <a:extLst>
                      <a:ext uri="{FF2B5EF4-FFF2-40B4-BE49-F238E27FC236}">
                        <a16:creationId xmlns:a16="http://schemas.microsoft.com/office/drawing/2014/main" id="{116FDC2F-199F-463F-9C19-604BD7C431C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endParaRPr lang="zh-TW" altLang="en-US" sz="1000" b="1">
                      <a:latin typeface="Comic Sans MS" panose="030F0702030302020204" pitchFamily="66" charset="0"/>
                      <a:ea typeface="PMingLiU" panose="02020500000000000000" pitchFamily="18" charset="-120"/>
                    </a:endParaRPr>
                  </a:p>
                </p:txBody>
              </p:sp>
            </p:grpSp>
            <p:sp>
              <p:nvSpPr>
                <p:cNvPr id="54311" name="Text Box 157">
                  <a:extLst>
                    <a:ext uri="{FF2B5EF4-FFF2-40B4-BE49-F238E27FC236}">
                      <a16:creationId xmlns:a16="http://schemas.microsoft.com/office/drawing/2014/main" id="{96B45C14-4A10-4298-9C1C-105DD08FC555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54" cy="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TW" sz="1000" b="1">
                      <a:latin typeface="Comic Sans MS" panose="030F0702030302020204" pitchFamily="66" charset="0"/>
                      <a:ea typeface="PMingLiU" panose="02020500000000000000" pitchFamily="18" charset="-120"/>
                    </a:rPr>
                    <a:t>Reg</a:t>
                  </a:r>
                </a:p>
              </p:txBody>
            </p:sp>
          </p:grpSp>
        </p:grpSp>
      </p:grpSp>
      <p:sp>
        <p:nvSpPr>
          <p:cNvPr id="54278" name="Line 158">
            <a:extLst>
              <a:ext uri="{FF2B5EF4-FFF2-40B4-BE49-F238E27FC236}">
                <a16:creationId xmlns:a16="http://schemas.microsoft.com/office/drawing/2014/main" id="{73239D05-2182-43AA-87B6-5626DF62BC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1638" y="1811338"/>
            <a:ext cx="533400" cy="8382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Line 159">
            <a:extLst>
              <a:ext uri="{FF2B5EF4-FFF2-40B4-BE49-F238E27FC236}">
                <a16:creationId xmlns:a16="http://schemas.microsoft.com/office/drawing/2014/main" id="{D84D460E-DF12-4FA5-8AB6-0284690D0B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5038" y="1811338"/>
            <a:ext cx="304800" cy="1752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Line 160">
            <a:extLst>
              <a:ext uri="{FF2B5EF4-FFF2-40B4-BE49-F238E27FC236}">
                <a16:creationId xmlns:a16="http://schemas.microsoft.com/office/drawing/2014/main" id="{43028324-C366-40EA-959D-3B468CDB4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6038" y="1811338"/>
            <a:ext cx="76200" cy="27432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Rectangle 163">
            <a:extLst>
              <a:ext uri="{FF2B5EF4-FFF2-40B4-BE49-F238E27FC236}">
                <a16:creationId xmlns:a16="http://schemas.microsoft.com/office/drawing/2014/main" id="{D7AD31F5-E79E-40E1-8297-B3C663D33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"/>
            <a:ext cx="7696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3200" b="1">
                <a:solidFill>
                  <a:srgbClr val="FF3300"/>
                </a:solidFill>
                <a:ea typeface="PMingLiU" panose="02020500000000000000" pitchFamily="18" charset="-120"/>
              </a:rPr>
              <a:t>Data Hazards Requiring Stalls</a:t>
            </a:r>
          </a:p>
        </p:txBody>
      </p:sp>
      <p:grpSp>
        <p:nvGrpSpPr>
          <p:cNvPr id="54282" name="Group 176">
            <a:extLst>
              <a:ext uri="{FF2B5EF4-FFF2-40B4-BE49-F238E27FC236}">
                <a16:creationId xmlns:a16="http://schemas.microsoft.com/office/drawing/2014/main" id="{49218CD4-AE5D-4AC3-862A-233227D59594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825500"/>
            <a:ext cx="8763000" cy="393700"/>
            <a:chOff x="144" y="520"/>
            <a:chExt cx="5520" cy="248"/>
          </a:xfrm>
        </p:grpSpPr>
        <p:sp>
          <p:nvSpPr>
            <p:cNvPr id="54283" name="Line 165">
              <a:extLst>
                <a:ext uri="{FF2B5EF4-FFF2-40B4-BE49-F238E27FC236}">
                  <a16:creationId xmlns:a16="http://schemas.microsoft.com/office/drawing/2014/main" id="{F130B98E-2610-4DD1-A97B-BD3A167832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" y="768"/>
              <a:ext cx="53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4" name="Rectangle 166">
              <a:extLst>
                <a:ext uri="{FF2B5EF4-FFF2-40B4-BE49-F238E27FC236}">
                  <a16:creationId xmlns:a16="http://schemas.microsoft.com/office/drawing/2014/main" id="{24AAAB77-8F8F-44F6-8899-B48C742C4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520"/>
              <a:ext cx="1581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 b="1" i="1">
                  <a:latin typeface="Comic Sans MS" panose="030F0702030302020204" pitchFamily="66" charset="0"/>
                  <a:ea typeface="PMingLiU" panose="02020500000000000000" pitchFamily="18" charset="-120"/>
                </a:rPr>
                <a:t>Time (clock cycles)</a:t>
              </a:r>
            </a:p>
          </p:txBody>
        </p:sp>
        <p:sp>
          <p:nvSpPr>
            <p:cNvPr id="54285" name="Text Box 167">
              <a:extLst>
                <a:ext uri="{FF2B5EF4-FFF2-40B4-BE49-F238E27FC236}">
                  <a16:creationId xmlns:a16="http://schemas.microsoft.com/office/drawing/2014/main" id="{EA355EDA-3E3C-493F-9A0E-1C74F79B2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556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b="1">
                  <a:latin typeface="Comic Sans MS" panose="030F0702030302020204" pitchFamily="66" charset="0"/>
                  <a:ea typeface="PMingLiU" panose="02020500000000000000" pitchFamily="18" charset="-120"/>
                </a:rPr>
                <a:t>CC1</a:t>
              </a:r>
              <a:endParaRPr lang="en-US" altLang="zh-TW">
                <a:latin typeface="Comic Sans MS" panose="030F0702030302020204" pitchFamily="66" charset="0"/>
                <a:ea typeface="PMingLiU" panose="02020500000000000000" pitchFamily="18" charset="-120"/>
              </a:endParaRPr>
            </a:p>
          </p:txBody>
        </p:sp>
        <p:sp>
          <p:nvSpPr>
            <p:cNvPr id="54286" name="Text Box 168">
              <a:extLst>
                <a:ext uri="{FF2B5EF4-FFF2-40B4-BE49-F238E27FC236}">
                  <a16:creationId xmlns:a16="http://schemas.microsoft.com/office/drawing/2014/main" id="{783CFF84-C2AE-43A7-80A0-F790309904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4" y="556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b="1">
                  <a:latin typeface="Comic Sans MS" panose="030F0702030302020204" pitchFamily="66" charset="0"/>
                  <a:ea typeface="PMingLiU" panose="02020500000000000000" pitchFamily="18" charset="-120"/>
                </a:rPr>
                <a:t>CC2</a:t>
              </a:r>
              <a:endParaRPr lang="en-US" altLang="zh-TW">
                <a:latin typeface="Comic Sans MS" panose="030F0702030302020204" pitchFamily="66" charset="0"/>
                <a:ea typeface="PMingLiU" panose="02020500000000000000" pitchFamily="18" charset="-120"/>
              </a:endParaRPr>
            </a:p>
          </p:txBody>
        </p:sp>
        <p:sp>
          <p:nvSpPr>
            <p:cNvPr id="54287" name="Text Box 169">
              <a:extLst>
                <a:ext uri="{FF2B5EF4-FFF2-40B4-BE49-F238E27FC236}">
                  <a16:creationId xmlns:a16="http://schemas.microsoft.com/office/drawing/2014/main" id="{19A98486-43B5-4380-8F54-99476734F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4" y="556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b="1">
                  <a:latin typeface="Comic Sans MS" panose="030F0702030302020204" pitchFamily="66" charset="0"/>
                  <a:ea typeface="PMingLiU" panose="02020500000000000000" pitchFamily="18" charset="-120"/>
                </a:rPr>
                <a:t>CC3</a:t>
              </a:r>
              <a:endParaRPr lang="en-US" altLang="zh-TW">
                <a:latin typeface="Comic Sans MS" panose="030F0702030302020204" pitchFamily="66" charset="0"/>
                <a:ea typeface="PMingLiU" panose="02020500000000000000" pitchFamily="18" charset="-120"/>
              </a:endParaRPr>
            </a:p>
          </p:txBody>
        </p:sp>
        <p:sp>
          <p:nvSpPr>
            <p:cNvPr id="54288" name="Text Box 170">
              <a:extLst>
                <a:ext uri="{FF2B5EF4-FFF2-40B4-BE49-F238E27FC236}">
                  <a16:creationId xmlns:a16="http://schemas.microsoft.com/office/drawing/2014/main" id="{CE318AED-5B6F-49A6-B500-5D21596BDD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2" y="556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b="1">
                  <a:latin typeface="Comic Sans MS" panose="030F0702030302020204" pitchFamily="66" charset="0"/>
                  <a:ea typeface="PMingLiU" panose="02020500000000000000" pitchFamily="18" charset="-120"/>
                </a:rPr>
                <a:t>CC4</a:t>
              </a:r>
              <a:endParaRPr lang="en-US" altLang="zh-TW">
                <a:latin typeface="Comic Sans MS" panose="030F0702030302020204" pitchFamily="66" charset="0"/>
                <a:ea typeface="PMingLiU" panose="02020500000000000000" pitchFamily="18" charset="-120"/>
              </a:endParaRPr>
            </a:p>
          </p:txBody>
        </p:sp>
        <p:sp>
          <p:nvSpPr>
            <p:cNvPr id="54289" name="Text Box 171">
              <a:extLst>
                <a:ext uri="{FF2B5EF4-FFF2-40B4-BE49-F238E27FC236}">
                  <a16:creationId xmlns:a16="http://schemas.microsoft.com/office/drawing/2014/main" id="{E1109353-3911-47C0-BAEC-2400D5509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0" y="556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b="1">
                  <a:latin typeface="Comic Sans MS" panose="030F0702030302020204" pitchFamily="66" charset="0"/>
                  <a:ea typeface="PMingLiU" panose="02020500000000000000" pitchFamily="18" charset="-120"/>
                </a:rPr>
                <a:t>CC6</a:t>
              </a:r>
              <a:endParaRPr lang="en-US" altLang="zh-TW">
                <a:latin typeface="Comic Sans MS" panose="030F0702030302020204" pitchFamily="66" charset="0"/>
                <a:ea typeface="PMingLiU" panose="02020500000000000000" pitchFamily="18" charset="-120"/>
              </a:endParaRPr>
            </a:p>
          </p:txBody>
        </p:sp>
        <p:sp>
          <p:nvSpPr>
            <p:cNvPr id="54290" name="Text Box 172">
              <a:extLst>
                <a:ext uri="{FF2B5EF4-FFF2-40B4-BE49-F238E27FC236}">
                  <a16:creationId xmlns:a16="http://schemas.microsoft.com/office/drawing/2014/main" id="{BD6C528E-9B32-487A-A5C1-51A72DFA2B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0" y="556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b="1">
                  <a:latin typeface="Comic Sans MS" panose="030F0702030302020204" pitchFamily="66" charset="0"/>
                  <a:ea typeface="PMingLiU" panose="02020500000000000000" pitchFamily="18" charset="-120"/>
                </a:rPr>
                <a:t>CC7</a:t>
              </a:r>
              <a:endParaRPr lang="en-US" altLang="zh-TW">
                <a:latin typeface="Comic Sans MS" panose="030F0702030302020204" pitchFamily="66" charset="0"/>
                <a:ea typeface="PMingLiU" panose="02020500000000000000" pitchFamily="18" charset="-120"/>
              </a:endParaRPr>
            </a:p>
          </p:txBody>
        </p:sp>
        <p:sp>
          <p:nvSpPr>
            <p:cNvPr id="54291" name="Text Box 173">
              <a:extLst>
                <a:ext uri="{FF2B5EF4-FFF2-40B4-BE49-F238E27FC236}">
                  <a16:creationId xmlns:a16="http://schemas.microsoft.com/office/drawing/2014/main" id="{0D4C85B3-25C7-45B9-A8A9-BC9ECE819C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556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b="1">
                  <a:latin typeface="Comic Sans MS" panose="030F0702030302020204" pitchFamily="66" charset="0"/>
                  <a:ea typeface="PMingLiU" panose="02020500000000000000" pitchFamily="18" charset="-120"/>
                </a:rPr>
                <a:t>CC5</a:t>
              </a:r>
              <a:endParaRPr lang="en-US" altLang="zh-TW">
                <a:latin typeface="Comic Sans MS" panose="030F0702030302020204" pitchFamily="66" charset="0"/>
                <a:ea typeface="PMingLiU" panose="02020500000000000000" pitchFamily="18" charset="-120"/>
              </a:endParaRPr>
            </a:p>
          </p:txBody>
        </p:sp>
        <p:sp>
          <p:nvSpPr>
            <p:cNvPr id="54292" name="Text Box 174">
              <a:extLst>
                <a:ext uri="{FF2B5EF4-FFF2-40B4-BE49-F238E27FC236}">
                  <a16:creationId xmlns:a16="http://schemas.microsoft.com/office/drawing/2014/main" id="{EBBBAE0D-BBCC-4039-A0DE-25D3FB4D57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2" y="556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b="1">
                  <a:latin typeface="Comic Sans MS" panose="030F0702030302020204" pitchFamily="66" charset="0"/>
                  <a:ea typeface="PMingLiU" panose="02020500000000000000" pitchFamily="18" charset="-120"/>
                </a:rPr>
                <a:t>CC8</a:t>
              </a:r>
              <a:endParaRPr lang="en-US" altLang="zh-TW">
                <a:latin typeface="Comic Sans MS" panose="030F0702030302020204" pitchFamily="66" charset="0"/>
                <a:ea typeface="PMingLiU" panose="02020500000000000000" pitchFamily="18" charset="-120"/>
              </a:endParaRPr>
            </a:p>
          </p:txBody>
        </p:sp>
      </p:grpSp>
    </p:spTree>
  </p:cSld>
  <p:clrMapOvr>
    <a:masterClrMapping/>
  </p:clrMapOvr>
  <p:transition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Line 2">
            <a:extLst>
              <a:ext uri="{FF2B5EF4-FFF2-40B4-BE49-F238E27FC236}">
                <a16:creationId xmlns:a16="http://schemas.microsoft.com/office/drawing/2014/main" id="{0E63F567-2D3B-46A6-9AFD-627FE0BBED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4100" y="2349500"/>
            <a:ext cx="7486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F5BF08AB-78D0-48B4-A165-869A1A7FE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1936750"/>
            <a:ext cx="81438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i="1">
                <a:latin typeface="Comic Sans MS" panose="030F0702030302020204" pitchFamily="66" charset="0"/>
              </a:rPr>
              <a:t>Time (clock cycles) 1	    2      3     4     5      6     7      8</a:t>
            </a:r>
          </a:p>
          <a:p>
            <a:pPr>
              <a:spcBef>
                <a:spcPct val="50000"/>
              </a:spcBef>
            </a:pPr>
            <a:endParaRPr lang="en-US" altLang="en-US" sz="2000" b="1" i="1">
              <a:latin typeface="Comic Sans MS" panose="030F0702030302020204" pitchFamily="66" charset="0"/>
            </a:endParaRPr>
          </a:p>
        </p:txBody>
      </p:sp>
      <p:grpSp>
        <p:nvGrpSpPr>
          <p:cNvPr id="56324" name="Group 4">
            <a:extLst>
              <a:ext uri="{FF2B5EF4-FFF2-40B4-BE49-F238E27FC236}">
                <a16:creationId xmlns:a16="http://schemas.microsoft.com/office/drawing/2014/main" id="{85C06A82-ECFE-4B16-BE87-50429D9F305A}"/>
              </a:ext>
            </a:extLst>
          </p:cNvPr>
          <p:cNvGrpSpPr>
            <a:grpSpLocks/>
          </p:cNvGrpSpPr>
          <p:nvPr/>
        </p:nvGrpSpPr>
        <p:grpSpPr bwMode="auto">
          <a:xfrm>
            <a:off x="80963" y="2760663"/>
            <a:ext cx="3211512" cy="3733800"/>
            <a:chOff x="178" y="1728"/>
            <a:chExt cx="2023" cy="2352"/>
          </a:xfrm>
        </p:grpSpPr>
        <p:sp>
          <p:nvSpPr>
            <p:cNvPr id="56467" name="Rectangle 5">
              <a:extLst>
                <a:ext uri="{FF2B5EF4-FFF2-40B4-BE49-F238E27FC236}">
                  <a16:creationId xmlns:a16="http://schemas.microsoft.com/office/drawing/2014/main" id="{FDFFAC0A-F69C-4CFA-9D2E-792A968D7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" y="1752"/>
              <a:ext cx="244" cy="2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 b="1" i="1">
                  <a:latin typeface="Comic Sans MS" panose="030F0702030302020204" pitchFamily="66" charset="0"/>
                </a:rPr>
                <a:t>I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sz="2000" b="1" i="1">
                  <a:latin typeface="Comic Sans MS" panose="030F0702030302020204" pitchFamily="66" charset="0"/>
                </a:rPr>
                <a:t>n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sz="2000" b="1" i="1">
                  <a:latin typeface="Comic Sans MS" panose="030F0702030302020204" pitchFamily="66" charset="0"/>
                </a:rPr>
                <a:t>s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sz="2000" b="1" i="1">
                  <a:latin typeface="Comic Sans MS" panose="030F0702030302020204" pitchFamily="66" charset="0"/>
                </a:rPr>
                <a:t>t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sz="2000" b="1" i="1">
                  <a:latin typeface="Comic Sans MS" panose="030F0702030302020204" pitchFamily="66" charset="0"/>
                </a:rPr>
                <a:t>r</a:t>
              </a:r>
            </a:p>
            <a:p>
              <a:pPr algn="ctr">
                <a:spcBef>
                  <a:spcPct val="50000"/>
                </a:spcBef>
              </a:pPr>
              <a:endParaRPr lang="en-US" altLang="en-US" sz="2000" b="1" i="1">
                <a:latin typeface="Comic Sans MS" panose="030F0702030302020204" pitchFamily="66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en-US" sz="2000" b="1" i="1">
                  <a:latin typeface="Comic Sans MS" panose="030F0702030302020204" pitchFamily="66" charset="0"/>
                </a:rPr>
                <a:t>O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sz="2000" b="1" i="1">
                  <a:latin typeface="Comic Sans MS" panose="030F0702030302020204" pitchFamily="66" charset="0"/>
                </a:rPr>
                <a:t>r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sz="2000" b="1" i="1">
                  <a:latin typeface="Comic Sans MS" panose="030F0702030302020204" pitchFamily="66" charset="0"/>
                </a:rPr>
                <a:t>d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sz="2000" b="1" i="1">
                  <a:latin typeface="Comic Sans MS" panose="030F0702030302020204" pitchFamily="66" charset="0"/>
                </a:rPr>
                <a:t>e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sz="2000" b="1" i="1">
                  <a:latin typeface="Comic Sans MS" panose="030F0702030302020204" pitchFamily="66" charset="0"/>
                </a:rPr>
                <a:t>r</a:t>
              </a:r>
            </a:p>
          </p:txBody>
        </p:sp>
        <p:sp>
          <p:nvSpPr>
            <p:cNvPr id="56468" name="Line 6">
              <a:extLst>
                <a:ext uri="{FF2B5EF4-FFF2-40B4-BE49-F238E27FC236}">
                  <a16:creationId xmlns:a16="http://schemas.microsoft.com/office/drawing/2014/main" id="{C5FD0BFF-F3E1-4317-AA8C-ABBAE393E1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" y="1764"/>
              <a:ext cx="0" cy="23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6469" name="Group 7">
              <a:extLst>
                <a:ext uri="{FF2B5EF4-FFF2-40B4-BE49-F238E27FC236}">
                  <a16:creationId xmlns:a16="http://schemas.microsoft.com/office/drawing/2014/main" id="{0A7DF2E4-1B61-459B-A6A3-E3048E6BA3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728"/>
              <a:ext cx="1625" cy="2352"/>
              <a:chOff x="835" y="1730"/>
              <a:chExt cx="1625" cy="2352"/>
            </a:xfrm>
          </p:grpSpPr>
          <p:sp>
            <p:nvSpPr>
              <p:cNvPr id="56470" name="Rectangle 8">
                <a:extLst>
                  <a:ext uri="{FF2B5EF4-FFF2-40B4-BE49-F238E27FC236}">
                    <a16:creationId xmlns:a16="http://schemas.microsoft.com/office/drawing/2014/main" id="{87D3DEE3-E173-468A-9762-29C089D97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5" y="1730"/>
                <a:ext cx="1509" cy="5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b="1">
                    <a:latin typeface="Courier New" panose="02070309020205020404" pitchFamily="49" charset="0"/>
                  </a:rPr>
                  <a:t>Ld r1, 0(r2)</a:t>
                </a:r>
              </a:p>
              <a:p>
                <a:pPr eaLnBrk="1" hangingPunct="1">
                  <a:spcBef>
                    <a:spcPct val="50000"/>
                  </a:spcBef>
                </a:pPr>
                <a:endParaRPr lang="en-US" altLang="en-US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56471" name="Rectangle 9">
                <a:extLst>
                  <a:ext uri="{FF2B5EF4-FFF2-40B4-BE49-F238E27FC236}">
                    <a16:creationId xmlns:a16="http://schemas.microsoft.com/office/drawing/2014/main" id="{114C2AEB-6EF6-4E48-928F-2DF8B938FE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5" y="2342"/>
                <a:ext cx="1625" cy="5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b="1">
                    <a:latin typeface="Courier New" panose="02070309020205020404" pitchFamily="49" charset="0"/>
                  </a:rPr>
                  <a:t>dsub r4,r1,r5</a:t>
                </a:r>
              </a:p>
              <a:p>
                <a:pPr eaLnBrk="1" hangingPunct="1">
                  <a:spcBef>
                    <a:spcPct val="50000"/>
                  </a:spcBef>
                </a:pPr>
                <a:endParaRPr lang="en-US" altLang="en-US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56472" name="Rectangle 10">
                <a:extLst>
                  <a:ext uri="{FF2B5EF4-FFF2-40B4-BE49-F238E27FC236}">
                    <a16:creationId xmlns:a16="http://schemas.microsoft.com/office/drawing/2014/main" id="{D5540B92-4EAE-4C03-9A4F-4C9324EDA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5" y="2942"/>
                <a:ext cx="1497" cy="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b="1">
                    <a:latin typeface="Courier New" panose="02070309020205020404" pitchFamily="49" charset="0"/>
                  </a:rPr>
                  <a:t>and r6,</a:t>
                </a:r>
                <a:r>
                  <a:rPr lang="en-US" altLang="en-US" b="1">
                    <a:solidFill>
                      <a:schemeClr val="accent2"/>
                    </a:solidFill>
                    <a:latin typeface="Courier New" panose="02070309020205020404" pitchFamily="49" charset="0"/>
                  </a:rPr>
                  <a:t>r1</a:t>
                </a:r>
                <a:r>
                  <a:rPr lang="en-US" altLang="en-US" b="1">
                    <a:latin typeface="Courier New" panose="02070309020205020404" pitchFamily="49" charset="0"/>
                  </a:rPr>
                  <a:t>,r7</a:t>
                </a:r>
              </a:p>
              <a:p>
                <a:pPr eaLnBrk="1" hangingPunct="1">
                  <a:spcBef>
                    <a:spcPct val="50000"/>
                  </a:spcBef>
                </a:pPr>
                <a:endParaRPr lang="en-US" altLang="en-US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56473" name="Rectangle 11">
                <a:extLst>
                  <a:ext uri="{FF2B5EF4-FFF2-40B4-BE49-F238E27FC236}">
                    <a16:creationId xmlns:a16="http://schemas.microsoft.com/office/drawing/2014/main" id="{AF0E7D4A-F27C-4F8B-A7D5-E12377FAF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5" y="3566"/>
                <a:ext cx="1612" cy="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b="1">
                    <a:latin typeface="Courier New" panose="02070309020205020404" pitchFamily="49" charset="0"/>
                  </a:rPr>
                  <a:t>or   r8,</a:t>
                </a:r>
                <a:r>
                  <a:rPr lang="en-US" altLang="en-US" b="1">
                    <a:solidFill>
                      <a:schemeClr val="accent2"/>
                    </a:solidFill>
                    <a:latin typeface="Courier New" panose="02070309020205020404" pitchFamily="49" charset="0"/>
                  </a:rPr>
                  <a:t>r1</a:t>
                </a:r>
                <a:r>
                  <a:rPr lang="en-US" altLang="en-US" b="1">
                    <a:latin typeface="Courier New" panose="02070309020205020404" pitchFamily="49" charset="0"/>
                  </a:rPr>
                  <a:t>,r9</a:t>
                </a:r>
              </a:p>
              <a:p>
                <a:pPr eaLnBrk="1" hangingPunct="1">
                  <a:spcBef>
                    <a:spcPct val="50000"/>
                  </a:spcBef>
                </a:pPr>
                <a:endParaRPr lang="en-US" altLang="en-US" b="1">
                  <a:latin typeface="Courier New" panose="02070309020205020404" pitchFamily="49" charset="0"/>
                </a:endParaRPr>
              </a:p>
            </p:txBody>
          </p:sp>
        </p:grpSp>
      </p:grpSp>
      <p:sp>
        <p:nvSpPr>
          <p:cNvPr id="56325" name="Rectangle 12">
            <a:extLst>
              <a:ext uri="{FF2B5EF4-FFF2-40B4-BE49-F238E27FC236}">
                <a16:creationId xmlns:a16="http://schemas.microsoft.com/office/drawing/2014/main" id="{9A20CCC2-A0C1-488C-9CF3-685FBBAEA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1213" y="0"/>
            <a:ext cx="7715250" cy="1019175"/>
          </a:xfrm>
          <a:solidFill>
            <a:schemeClr val="bg1"/>
          </a:solidFill>
        </p:spPr>
        <p:txBody>
          <a:bodyPr lIns="90488" tIns="44450" rIns="90488" bIns="44450"/>
          <a:lstStyle/>
          <a:p>
            <a:r>
              <a:rPr lang="en-US" altLang="en-US"/>
              <a:t>Data Hazard Even with Forwarding</a:t>
            </a:r>
            <a:br>
              <a:rPr lang="en-US" altLang="en-US"/>
            </a:br>
            <a:r>
              <a:rPr lang="en-US" altLang="en-US" sz="1800">
                <a:solidFill>
                  <a:schemeClr val="tx1"/>
                </a:solidFill>
              </a:rPr>
              <a:t>Figure A.9, Page A-21</a:t>
            </a:r>
          </a:p>
        </p:txBody>
      </p:sp>
      <p:grpSp>
        <p:nvGrpSpPr>
          <p:cNvPr id="56326" name="Group 13">
            <a:extLst>
              <a:ext uri="{FF2B5EF4-FFF2-40B4-BE49-F238E27FC236}">
                <a16:creationId xmlns:a16="http://schemas.microsoft.com/office/drawing/2014/main" id="{496B77AC-C66D-41B1-9B7C-7C2E5E816844}"/>
              </a:ext>
            </a:extLst>
          </p:cNvPr>
          <p:cNvGrpSpPr>
            <a:grpSpLocks/>
          </p:cNvGrpSpPr>
          <p:nvPr/>
        </p:nvGrpSpPr>
        <p:grpSpPr bwMode="auto">
          <a:xfrm>
            <a:off x="2968625" y="2651125"/>
            <a:ext cx="6045200" cy="3519488"/>
            <a:chOff x="1952" y="1680"/>
            <a:chExt cx="3808" cy="2217"/>
          </a:xfrm>
        </p:grpSpPr>
        <p:grpSp>
          <p:nvGrpSpPr>
            <p:cNvPr id="56331" name="Group 14">
              <a:extLst>
                <a:ext uri="{FF2B5EF4-FFF2-40B4-BE49-F238E27FC236}">
                  <a16:creationId xmlns:a16="http://schemas.microsoft.com/office/drawing/2014/main" id="{502764E8-F442-45FA-B8D4-6849286980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2" y="1680"/>
              <a:ext cx="2309" cy="441"/>
              <a:chOff x="1954" y="1200"/>
              <a:chExt cx="1918" cy="441"/>
            </a:xfrm>
          </p:grpSpPr>
          <p:grpSp>
            <p:nvGrpSpPr>
              <p:cNvPr id="56434" name="Group 15">
                <a:extLst>
                  <a:ext uri="{FF2B5EF4-FFF2-40B4-BE49-F238E27FC236}">
                    <a16:creationId xmlns:a16="http://schemas.microsoft.com/office/drawing/2014/main" id="{E07D9C74-E71D-443B-A32C-251083B5CBA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56463" name="Group 16">
                  <a:extLst>
                    <a:ext uri="{FF2B5EF4-FFF2-40B4-BE49-F238E27FC236}">
                      <a16:creationId xmlns:a16="http://schemas.microsoft.com/office/drawing/2014/main" id="{EAB0051F-5C95-403C-A9D5-F92242CE34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56465" name="Rectangle 17">
                    <a:extLst>
                      <a:ext uri="{FF2B5EF4-FFF2-40B4-BE49-F238E27FC236}">
                        <a16:creationId xmlns:a16="http://schemas.microsoft.com/office/drawing/2014/main" id="{00419472-5803-40E8-8DC1-E32278A15734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56466" name="Rectangle 18">
                    <a:extLst>
                      <a:ext uri="{FF2B5EF4-FFF2-40B4-BE49-F238E27FC236}">
                        <a16:creationId xmlns:a16="http://schemas.microsoft.com/office/drawing/2014/main" id="{53AC5A1C-4A27-4010-BFF7-799B0CFA23D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endParaRPr lang="en-US" altLang="en-US" sz="1000" b="1">
                      <a:latin typeface="Comic Sans MS" panose="030F0702030302020204" pitchFamily="66" charset="0"/>
                    </a:endParaRPr>
                  </a:p>
                </p:txBody>
              </p:sp>
            </p:grpSp>
            <p:sp>
              <p:nvSpPr>
                <p:cNvPr id="56464" name="Text Box 19">
                  <a:extLst>
                    <a:ext uri="{FF2B5EF4-FFF2-40B4-BE49-F238E27FC236}">
                      <a16:creationId xmlns:a16="http://schemas.microsoft.com/office/drawing/2014/main" id="{197B6625-1F72-4D34-93FF-9A093D3B39AB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87" y="574"/>
                  <a:ext cx="458" cy="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000" b="1">
                      <a:latin typeface="Comic Sans MS" panose="030F0702030302020204" pitchFamily="66" charset="0"/>
                    </a:rPr>
                    <a:t>Reg</a:t>
                  </a:r>
                </a:p>
              </p:txBody>
            </p:sp>
          </p:grpSp>
          <p:sp>
            <p:nvSpPr>
              <p:cNvPr id="56435" name="Line 20">
                <a:extLst>
                  <a:ext uri="{FF2B5EF4-FFF2-40B4-BE49-F238E27FC236}">
                    <a16:creationId xmlns:a16="http://schemas.microsoft.com/office/drawing/2014/main" id="{23B0E15A-B03B-48C1-AA45-B28DD9454C5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36" name="Line 21">
                <a:extLst>
                  <a:ext uri="{FF2B5EF4-FFF2-40B4-BE49-F238E27FC236}">
                    <a16:creationId xmlns:a16="http://schemas.microsoft.com/office/drawing/2014/main" id="{50ABD5AA-70A4-450E-861E-6E66BC46400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6437" name="Group 22">
                <a:extLst>
                  <a:ext uri="{FF2B5EF4-FFF2-40B4-BE49-F238E27FC236}">
                    <a16:creationId xmlns:a16="http://schemas.microsoft.com/office/drawing/2014/main" id="{524B812C-7FF1-4B01-B4AD-6DB731A2028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56459" name="AutoShape 23">
                  <a:extLst>
                    <a:ext uri="{FF2B5EF4-FFF2-40B4-BE49-F238E27FC236}">
                      <a16:creationId xmlns:a16="http://schemas.microsoft.com/office/drawing/2014/main" id="{8248B580-6CC7-42F4-92D4-999C994BE35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56460" name="AutoShape 24">
                  <a:extLst>
                    <a:ext uri="{FF2B5EF4-FFF2-40B4-BE49-F238E27FC236}">
                      <a16:creationId xmlns:a16="http://schemas.microsoft.com/office/drawing/2014/main" id="{248FEB5E-5589-4739-A322-DD11E415FF8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  <p:sp>
              <p:nvSpPr>
                <p:cNvPr id="56461" name="Freeform 25">
                  <a:extLst>
                    <a:ext uri="{FF2B5EF4-FFF2-40B4-BE49-F238E27FC236}">
                      <a16:creationId xmlns:a16="http://schemas.microsoft.com/office/drawing/2014/main" id="{28762E3B-83F2-48C5-9D97-516B18B9A3F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462" name="Text Box 26">
                  <a:extLst>
                    <a:ext uri="{FF2B5EF4-FFF2-40B4-BE49-F238E27FC236}">
                      <a16:creationId xmlns:a16="http://schemas.microsoft.com/office/drawing/2014/main" id="{DEFB3504-5B53-4C08-B6FC-4A8973167D71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02"/>
                  <a:ext cx="575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000" b="1">
                      <a:latin typeface="Comic Sans MS" panose="030F0702030302020204" pitchFamily="66" charset="0"/>
                    </a:rPr>
                    <a:t>ALU</a:t>
                  </a:r>
                </a:p>
              </p:txBody>
            </p:sp>
          </p:grpSp>
          <p:sp>
            <p:nvSpPr>
              <p:cNvPr id="56438" name="Line 27">
                <a:extLst>
                  <a:ext uri="{FF2B5EF4-FFF2-40B4-BE49-F238E27FC236}">
                    <a16:creationId xmlns:a16="http://schemas.microsoft.com/office/drawing/2014/main" id="{04EC95A3-9C4D-4C7D-88A0-BADD0ED2104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39" name="Line 28">
                <a:extLst>
                  <a:ext uri="{FF2B5EF4-FFF2-40B4-BE49-F238E27FC236}">
                    <a16:creationId xmlns:a16="http://schemas.microsoft.com/office/drawing/2014/main" id="{BF7144FA-FDF1-47E8-B308-98305414B58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6440" name="Group 29">
                <a:extLst>
                  <a:ext uri="{FF2B5EF4-FFF2-40B4-BE49-F238E27FC236}">
                    <a16:creationId xmlns:a16="http://schemas.microsoft.com/office/drawing/2014/main" id="{A4E4258A-BE11-4EA2-A173-BAE54753B81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201" y="1305"/>
                <a:ext cx="257" cy="232"/>
                <a:chOff x="3840" y="576"/>
                <a:chExt cx="555" cy="480"/>
              </a:xfrm>
            </p:grpSpPr>
            <p:sp>
              <p:nvSpPr>
                <p:cNvPr id="56457" name="Rectangle 30">
                  <a:extLst>
                    <a:ext uri="{FF2B5EF4-FFF2-40B4-BE49-F238E27FC236}">
                      <a16:creationId xmlns:a16="http://schemas.microsoft.com/office/drawing/2014/main" id="{122E9BD9-B66F-46D1-8826-325492B4CF1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endParaRPr lang="en-US" altLang="en-US" sz="1000" b="1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56458" name="Text Box 31">
                  <a:extLst>
                    <a:ext uri="{FF2B5EF4-FFF2-40B4-BE49-F238E27FC236}">
                      <a16:creationId xmlns:a16="http://schemas.microsoft.com/office/drawing/2014/main" id="{0C81EE0D-BFB5-4C2B-9E72-95E88B189B43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40" y="628"/>
                  <a:ext cx="442" cy="3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000" b="1">
                      <a:latin typeface="Comic Sans MS" panose="030F0702030302020204" pitchFamily="66" charset="0"/>
                    </a:rPr>
                    <a:t>DM</a:t>
                  </a:r>
                </a:p>
              </p:txBody>
            </p:sp>
          </p:grpSp>
          <p:sp>
            <p:nvSpPr>
              <p:cNvPr id="56441" name="Freeform 32">
                <a:extLst>
                  <a:ext uri="{FF2B5EF4-FFF2-40B4-BE49-F238E27FC236}">
                    <a16:creationId xmlns:a16="http://schemas.microsoft.com/office/drawing/2014/main" id="{64856051-0099-4C57-919E-683F4694C1A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42" name="Line 33">
                <a:extLst>
                  <a:ext uri="{FF2B5EF4-FFF2-40B4-BE49-F238E27FC236}">
                    <a16:creationId xmlns:a16="http://schemas.microsoft.com/office/drawing/2014/main" id="{694BC67E-C6A6-4847-8832-104BE8B4BB8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43" name="Line 34">
                <a:extLst>
                  <a:ext uri="{FF2B5EF4-FFF2-40B4-BE49-F238E27FC236}">
                    <a16:creationId xmlns:a16="http://schemas.microsoft.com/office/drawing/2014/main" id="{025B3A60-CC97-498F-B9FF-D05A5377EA8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6444" name="Group 35">
                <a:extLst>
                  <a:ext uri="{FF2B5EF4-FFF2-40B4-BE49-F238E27FC236}">
                    <a16:creationId xmlns:a16="http://schemas.microsoft.com/office/drawing/2014/main" id="{515DF414-E7AB-4886-80CD-675B42A109F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954" y="1305"/>
                <a:ext cx="265" cy="232"/>
                <a:chOff x="1106" y="576"/>
                <a:chExt cx="571" cy="480"/>
              </a:xfrm>
            </p:grpSpPr>
            <p:sp>
              <p:nvSpPr>
                <p:cNvPr id="56455" name="Rectangle 36">
                  <a:extLst>
                    <a:ext uri="{FF2B5EF4-FFF2-40B4-BE49-F238E27FC236}">
                      <a16:creationId xmlns:a16="http://schemas.microsoft.com/office/drawing/2014/main" id="{6C2940E1-5214-4630-B331-5694F51F35E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endParaRPr lang="en-US" altLang="en-US" sz="1000" b="1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56456" name="Text Box 37">
                  <a:extLst>
                    <a:ext uri="{FF2B5EF4-FFF2-40B4-BE49-F238E27FC236}">
                      <a16:creationId xmlns:a16="http://schemas.microsoft.com/office/drawing/2014/main" id="{724AA8D4-27F3-4933-95AF-5FA052F36D4A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06" y="628"/>
                  <a:ext cx="479" cy="3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000" b="1">
                      <a:latin typeface="Comic Sans MS" panose="030F0702030302020204" pitchFamily="66" charset="0"/>
                    </a:rPr>
                    <a:t> IM</a:t>
                  </a:r>
                </a:p>
              </p:txBody>
            </p:sp>
          </p:grpSp>
          <p:grpSp>
            <p:nvGrpSpPr>
              <p:cNvPr id="56445" name="Group 38">
                <a:extLst>
                  <a:ext uri="{FF2B5EF4-FFF2-40B4-BE49-F238E27FC236}">
                    <a16:creationId xmlns:a16="http://schemas.microsoft.com/office/drawing/2014/main" id="{5B4CBDDB-2951-4EA6-B4DF-ED63B619B7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56451" name="Rectangle 39">
                  <a:extLst>
                    <a:ext uri="{FF2B5EF4-FFF2-40B4-BE49-F238E27FC236}">
                      <a16:creationId xmlns:a16="http://schemas.microsoft.com/office/drawing/2014/main" id="{B2FAC5BB-2FFA-4C2C-83D4-46984020551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  <p:sp>
              <p:nvSpPr>
                <p:cNvPr id="56452" name="Rectangle 40">
                  <a:extLst>
                    <a:ext uri="{FF2B5EF4-FFF2-40B4-BE49-F238E27FC236}">
                      <a16:creationId xmlns:a16="http://schemas.microsoft.com/office/drawing/2014/main" id="{C2E63FEA-0B87-4AEB-90F8-92283620D5B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  <p:sp>
              <p:nvSpPr>
                <p:cNvPr id="56453" name="Rectangle 41">
                  <a:extLst>
                    <a:ext uri="{FF2B5EF4-FFF2-40B4-BE49-F238E27FC236}">
                      <a16:creationId xmlns:a16="http://schemas.microsoft.com/office/drawing/2014/main" id="{BA867114-A702-4D30-8765-15A1B61C22C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  <p:sp>
              <p:nvSpPr>
                <p:cNvPr id="56454" name="Rectangle 42">
                  <a:extLst>
                    <a:ext uri="{FF2B5EF4-FFF2-40B4-BE49-F238E27FC236}">
                      <a16:creationId xmlns:a16="http://schemas.microsoft.com/office/drawing/2014/main" id="{E73F979F-5F56-4B3B-B1A3-FC1F93A1767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</p:grpSp>
          <p:grpSp>
            <p:nvGrpSpPr>
              <p:cNvPr id="56446" name="Group 43">
                <a:extLst>
                  <a:ext uri="{FF2B5EF4-FFF2-40B4-BE49-F238E27FC236}">
                    <a16:creationId xmlns:a16="http://schemas.microsoft.com/office/drawing/2014/main" id="{60AFF2C8-6B81-4BB1-AC4E-A2050306294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56447" name="Group 44">
                  <a:extLst>
                    <a:ext uri="{FF2B5EF4-FFF2-40B4-BE49-F238E27FC236}">
                      <a16:creationId xmlns:a16="http://schemas.microsoft.com/office/drawing/2014/main" id="{EC4905A1-28E2-4C0E-A11E-E2F7CE10C00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56449" name="Rectangle 45">
                    <a:extLst>
                      <a:ext uri="{FF2B5EF4-FFF2-40B4-BE49-F238E27FC236}">
                        <a16:creationId xmlns:a16="http://schemas.microsoft.com/office/drawing/2014/main" id="{A57AC36C-501D-4977-A8EA-E91A3AC39A7F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56450" name="Rectangle 46">
                    <a:extLst>
                      <a:ext uri="{FF2B5EF4-FFF2-40B4-BE49-F238E27FC236}">
                        <a16:creationId xmlns:a16="http://schemas.microsoft.com/office/drawing/2014/main" id="{DFEBDAF1-C77F-4661-93D0-CFB36F69A80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endParaRPr lang="en-US" altLang="en-US" sz="1000" b="1">
                      <a:latin typeface="Comic Sans MS" panose="030F0702030302020204" pitchFamily="66" charset="0"/>
                    </a:endParaRPr>
                  </a:p>
                </p:txBody>
              </p:sp>
            </p:grpSp>
            <p:sp>
              <p:nvSpPr>
                <p:cNvPr id="56448" name="Text Box 47">
                  <a:extLst>
                    <a:ext uri="{FF2B5EF4-FFF2-40B4-BE49-F238E27FC236}">
                      <a16:creationId xmlns:a16="http://schemas.microsoft.com/office/drawing/2014/main" id="{1D08C158-5DEC-483E-9CD1-DA6A7A623382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54" cy="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000" b="1">
                      <a:latin typeface="Comic Sans MS" panose="030F0702030302020204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56332" name="Group 48">
              <a:extLst>
                <a:ext uri="{FF2B5EF4-FFF2-40B4-BE49-F238E27FC236}">
                  <a16:creationId xmlns:a16="http://schemas.microsoft.com/office/drawing/2014/main" id="{BCD096F8-45E1-4544-B65B-CD15D3DA0F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8" y="2266"/>
              <a:ext cx="2309" cy="441"/>
              <a:chOff x="1954" y="1200"/>
              <a:chExt cx="1918" cy="441"/>
            </a:xfrm>
          </p:grpSpPr>
          <p:grpSp>
            <p:nvGrpSpPr>
              <p:cNvPr id="56401" name="Group 49">
                <a:extLst>
                  <a:ext uri="{FF2B5EF4-FFF2-40B4-BE49-F238E27FC236}">
                    <a16:creationId xmlns:a16="http://schemas.microsoft.com/office/drawing/2014/main" id="{A08E3519-246C-43B6-A062-CDCD759E470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56430" name="Group 50">
                  <a:extLst>
                    <a:ext uri="{FF2B5EF4-FFF2-40B4-BE49-F238E27FC236}">
                      <a16:creationId xmlns:a16="http://schemas.microsoft.com/office/drawing/2014/main" id="{E3CF75D7-E978-47F4-BB3D-776139E37B5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56432" name="Rectangle 51">
                    <a:extLst>
                      <a:ext uri="{FF2B5EF4-FFF2-40B4-BE49-F238E27FC236}">
                        <a16:creationId xmlns:a16="http://schemas.microsoft.com/office/drawing/2014/main" id="{E9CE5310-9682-4AD3-9089-3240E35D28D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56433" name="Rectangle 52">
                    <a:extLst>
                      <a:ext uri="{FF2B5EF4-FFF2-40B4-BE49-F238E27FC236}">
                        <a16:creationId xmlns:a16="http://schemas.microsoft.com/office/drawing/2014/main" id="{4E0C8227-7087-4989-A216-2DF438A29B4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endParaRPr lang="en-US" altLang="en-US" sz="1000" b="1">
                      <a:latin typeface="Comic Sans MS" panose="030F0702030302020204" pitchFamily="66" charset="0"/>
                    </a:endParaRPr>
                  </a:p>
                </p:txBody>
              </p:sp>
            </p:grpSp>
            <p:sp>
              <p:nvSpPr>
                <p:cNvPr id="56431" name="Text Box 53">
                  <a:extLst>
                    <a:ext uri="{FF2B5EF4-FFF2-40B4-BE49-F238E27FC236}">
                      <a16:creationId xmlns:a16="http://schemas.microsoft.com/office/drawing/2014/main" id="{EB7CE2F6-1244-41B0-9503-341D04BA0298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87" y="574"/>
                  <a:ext cx="458" cy="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000" b="1">
                      <a:latin typeface="Comic Sans MS" panose="030F0702030302020204" pitchFamily="66" charset="0"/>
                    </a:rPr>
                    <a:t>Reg</a:t>
                  </a:r>
                </a:p>
              </p:txBody>
            </p:sp>
          </p:grpSp>
          <p:sp>
            <p:nvSpPr>
              <p:cNvPr id="56402" name="Line 54">
                <a:extLst>
                  <a:ext uri="{FF2B5EF4-FFF2-40B4-BE49-F238E27FC236}">
                    <a16:creationId xmlns:a16="http://schemas.microsoft.com/office/drawing/2014/main" id="{0DDEE88A-CCA0-447C-8F80-FCDEF63EDFE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03" name="Line 55">
                <a:extLst>
                  <a:ext uri="{FF2B5EF4-FFF2-40B4-BE49-F238E27FC236}">
                    <a16:creationId xmlns:a16="http://schemas.microsoft.com/office/drawing/2014/main" id="{099C7AD6-A8CF-4D5B-9500-6482C5B9647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6404" name="Group 56">
                <a:extLst>
                  <a:ext uri="{FF2B5EF4-FFF2-40B4-BE49-F238E27FC236}">
                    <a16:creationId xmlns:a16="http://schemas.microsoft.com/office/drawing/2014/main" id="{67A596A1-EBF3-4E82-86AC-492543C807B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56426" name="AutoShape 57">
                  <a:extLst>
                    <a:ext uri="{FF2B5EF4-FFF2-40B4-BE49-F238E27FC236}">
                      <a16:creationId xmlns:a16="http://schemas.microsoft.com/office/drawing/2014/main" id="{E3439162-39F7-4340-A314-9DBDAB90252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56427" name="AutoShape 58">
                  <a:extLst>
                    <a:ext uri="{FF2B5EF4-FFF2-40B4-BE49-F238E27FC236}">
                      <a16:creationId xmlns:a16="http://schemas.microsoft.com/office/drawing/2014/main" id="{0C7093A7-EB99-410D-8D9F-A35C614733A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  <p:sp>
              <p:nvSpPr>
                <p:cNvPr id="56428" name="Freeform 59">
                  <a:extLst>
                    <a:ext uri="{FF2B5EF4-FFF2-40B4-BE49-F238E27FC236}">
                      <a16:creationId xmlns:a16="http://schemas.microsoft.com/office/drawing/2014/main" id="{E5552433-791F-4B21-A6A5-4E406A96D40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429" name="Text Box 60">
                  <a:extLst>
                    <a:ext uri="{FF2B5EF4-FFF2-40B4-BE49-F238E27FC236}">
                      <a16:creationId xmlns:a16="http://schemas.microsoft.com/office/drawing/2014/main" id="{446A1FFE-EF60-47D5-906A-AC1BD5A17488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02"/>
                  <a:ext cx="575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000" b="1">
                      <a:latin typeface="Comic Sans MS" panose="030F0702030302020204" pitchFamily="66" charset="0"/>
                    </a:rPr>
                    <a:t>ALU</a:t>
                  </a:r>
                </a:p>
              </p:txBody>
            </p:sp>
          </p:grpSp>
          <p:sp>
            <p:nvSpPr>
              <p:cNvPr id="56405" name="Line 61">
                <a:extLst>
                  <a:ext uri="{FF2B5EF4-FFF2-40B4-BE49-F238E27FC236}">
                    <a16:creationId xmlns:a16="http://schemas.microsoft.com/office/drawing/2014/main" id="{DB1E2785-3672-457C-8AB4-B99E7FEB02E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06" name="Line 62">
                <a:extLst>
                  <a:ext uri="{FF2B5EF4-FFF2-40B4-BE49-F238E27FC236}">
                    <a16:creationId xmlns:a16="http://schemas.microsoft.com/office/drawing/2014/main" id="{0D3776D7-A70B-4B1F-808B-3370231E0A2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6407" name="Group 63">
                <a:extLst>
                  <a:ext uri="{FF2B5EF4-FFF2-40B4-BE49-F238E27FC236}">
                    <a16:creationId xmlns:a16="http://schemas.microsoft.com/office/drawing/2014/main" id="{BC9A8CEB-89F6-4046-B4D2-F647CC8E22F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201" y="1305"/>
                <a:ext cx="257" cy="232"/>
                <a:chOff x="3840" y="576"/>
                <a:chExt cx="555" cy="480"/>
              </a:xfrm>
            </p:grpSpPr>
            <p:sp>
              <p:nvSpPr>
                <p:cNvPr id="56424" name="Rectangle 64">
                  <a:extLst>
                    <a:ext uri="{FF2B5EF4-FFF2-40B4-BE49-F238E27FC236}">
                      <a16:creationId xmlns:a16="http://schemas.microsoft.com/office/drawing/2014/main" id="{97CEB569-EA03-422C-A8DB-7096D63C1D1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endParaRPr lang="en-US" altLang="en-US" sz="1000" b="1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56425" name="Text Box 65">
                  <a:extLst>
                    <a:ext uri="{FF2B5EF4-FFF2-40B4-BE49-F238E27FC236}">
                      <a16:creationId xmlns:a16="http://schemas.microsoft.com/office/drawing/2014/main" id="{705A17F2-D284-4862-9F2F-D15E352CA36A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40" y="628"/>
                  <a:ext cx="442" cy="3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000" b="1">
                      <a:latin typeface="Comic Sans MS" panose="030F0702030302020204" pitchFamily="66" charset="0"/>
                    </a:rPr>
                    <a:t>DM</a:t>
                  </a:r>
                </a:p>
              </p:txBody>
            </p:sp>
          </p:grpSp>
          <p:sp>
            <p:nvSpPr>
              <p:cNvPr id="56408" name="Freeform 66">
                <a:extLst>
                  <a:ext uri="{FF2B5EF4-FFF2-40B4-BE49-F238E27FC236}">
                    <a16:creationId xmlns:a16="http://schemas.microsoft.com/office/drawing/2014/main" id="{037FA212-BB35-4388-887F-1E42CBA61C4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09" name="Line 67">
                <a:extLst>
                  <a:ext uri="{FF2B5EF4-FFF2-40B4-BE49-F238E27FC236}">
                    <a16:creationId xmlns:a16="http://schemas.microsoft.com/office/drawing/2014/main" id="{B530188B-87AB-4952-82FB-E0DF1FB41A1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10" name="Line 68">
                <a:extLst>
                  <a:ext uri="{FF2B5EF4-FFF2-40B4-BE49-F238E27FC236}">
                    <a16:creationId xmlns:a16="http://schemas.microsoft.com/office/drawing/2014/main" id="{613BF155-03D5-40C4-A3E4-C8A65D02C64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6411" name="Group 69">
                <a:extLst>
                  <a:ext uri="{FF2B5EF4-FFF2-40B4-BE49-F238E27FC236}">
                    <a16:creationId xmlns:a16="http://schemas.microsoft.com/office/drawing/2014/main" id="{A289F773-23AD-46A4-A8F3-D88615085A5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954" y="1305"/>
                <a:ext cx="265" cy="232"/>
                <a:chOff x="1106" y="576"/>
                <a:chExt cx="571" cy="480"/>
              </a:xfrm>
            </p:grpSpPr>
            <p:sp>
              <p:nvSpPr>
                <p:cNvPr id="56422" name="Rectangle 70">
                  <a:extLst>
                    <a:ext uri="{FF2B5EF4-FFF2-40B4-BE49-F238E27FC236}">
                      <a16:creationId xmlns:a16="http://schemas.microsoft.com/office/drawing/2014/main" id="{D91B9D99-7541-4581-B99C-F183DDED547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endParaRPr lang="en-US" altLang="en-US" sz="1000" b="1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56423" name="Text Box 71">
                  <a:extLst>
                    <a:ext uri="{FF2B5EF4-FFF2-40B4-BE49-F238E27FC236}">
                      <a16:creationId xmlns:a16="http://schemas.microsoft.com/office/drawing/2014/main" id="{EAB52216-96CE-4C77-9E18-06CD117302C4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06" y="628"/>
                  <a:ext cx="479" cy="3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000" b="1">
                      <a:latin typeface="Comic Sans MS" panose="030F0702030302020204" pitchFamily="66" charset="0"/>
                    </a:rPr>
                    <a:t> IM</a:t>
                  </a:r>
                </a:p>
              </p:txBody>
            </p:sp>
          </p:grpSp>
          <p:grpSp>
            <p:nvGrpSpPr>
              <p:cNvPr id="56412" name="Group 72">
                <a:extLst>
                  <a:ext uri="{FF2B5EF4-FFF2-40B4-BE49-F238E27FC236}">
                    <a16:creationId xmlns:a16="http://schemas.microsoft.com/office/drawing/2014/main" id="{044E2F20-09CD-4E04-B356-71DD477EE8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56418" name="Rectangle 73">
                  <a:extLst>
                    <a:ext uri="{FF2B5EF4-FFF2-40B4-BE49-F238E27FC236}">
                      <a16:creationId xmlns:a16="http://schemas.microsoft.com/office/drawing/2014/main" id="{1F5FB60E-EA8C-4A87-91FE-CDB854C2D64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  <p:sp>
              <p:nvSpPr>
                <p:cNvPr id="56419" name="Rectangle 74">
                  <a:extLst>
                    <a:ext uri="{FF2B5EF4-FFF2-40B4-BE49-F238E27FC236}">
                      <a16:creationId xmlns:a16="http://schemas.microsoft.com/office/drawing/2014/main" id="{0441EDF4-6DB9-4396-AACB-F5F60DBC4C3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  <p:sp>
              <p:nvSpPr>
                <p:cNvPr id="56420" name="Rectangle 75">
                  <a:extLst>
                    <a:ext uri="{FF2B5EF4-FFF2-40B4-BE49-F238E27FC236}">
                      <a16:creationId xmlns:a16="http://schemas.microsoft.com/office/drawing/2014/main" id="{F806DD7B-1D42-486B-B082-76A3042920E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  <p:sp>
              <p:nvSpPr>
                <p:cNvPr id="56421" name="Rectangle 76">
                  <a:extLst>
                    <a:ext uri="{FF2B5EF4-FFF2-40B4-BE49-F238E27FC236}">
                      <a16:creationId xmlns:a16="http://schemas.microsoft.com/office/drawing/2014/main" id="{0253948F-66A8-4AF9-AA71-6922A852FA7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</p:grpSp>
          <p:grpSp>
            <p:nvGrpSpPr>
              <p:cNvPr id="56413" name="Group 77">
                <a:extLst>
                  <a:ext uri="{FF2B5EF4-FFF2-40B4-BE49-F238E27FC236}">
                    <a16:creationId xmlns:a16="http://schemas.microsoft.com/office/drawing/2014/main" id="{0BC69FA9-C437-41CB-8772-04ABC2984F2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56414" name="Group 78">
                  <a:extLst>
                    <a:ext uri="{FF2B5EF4-FFF2-40B4-BE49-F238E27FC236}">
                      <a16:creationId xmlns:a16="http://schemas.microsoft.com/office/drawing/2014/main" id="{4AFCAFF0-F88A-4E7F-BE25-430186A05CD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56416" name="Rectangle 79">
                    <a:extLst>
                      <a:ext uri="{FF2B5EF4-FFF2-40B4-BE49-F238E27FC236}">
                        <a16:creationId xmlns:a16="http://schemas.microsoft.com/office/drawing/2014/main" id="{A405ECEC-2868-4FE9-9C80-1D817AEBE1A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56417" name="Rectangle 80">
                    <a:extLst>
                      <a:ext uri="{FF2B5EF4-FFF2-40B4-BE49-F238E27FC236}">
                        <a16:creationId xmlns:a16="http://schemas.microsoft.com/office/drawing/2014/main" id="{6B81490A-D7E3-4B97-A984-7D52A4BFC98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endParaRPr lang="en-US" altLang="en-US" sz="1000" b="1">
                      <a:latin typeface="Comic Sans MS" panose="030F0702030302020204" pitchFamily="66" charset="0"/>
                    </a:endParaRPr>
                  </a:p>
                </p:txBody>
              </p:sp>
            </p:grpSp>
            <p:sp>
              <p:nvSpPr>
                <p:cNvPr id="56415" name="Text Box 81">
                  <a:extLst>
                    <a:ext uri="{FF2B5EF4-FFF2-40B4-BE49-F238E27FC236}">
                      <a16:creationId xmlns:a16="http://schemas.microsoft.com/office/drawing/2014/main" id="{BAD5792B-81FE-4DD9-8228-95A3AFD20FFD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54" cy="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000" b="1">
                      <a:latin typeface="Comic Sans MS" panose="030F0702030302020204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56333" name="Group 82">
              <a:extLst>
                <a:ext uri="{FF2B5EF4-FFF2-40B4-BE49-F238E27FC236}">
                  <a16:creationId xmlns:a16="http://schemas.microsoft.com/office/drawing/2014/main" id="{1AC41F7F-7DA5-46A2-AA88-8A2A15E93E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7" y="2843"/>
              <a:ext cx="2308" cy="441"/>
              <a:chOff x="1954" y="1200"/>
              <a:chExt cx="1918" cy="441"/>
            </a:xfrm>
          </p:grpSpPr>
          <p:grpSp>
            <p:nvGrpSpPr>
              <p:cNvPr id="56368" name="Group 83">
                <a:extLst>
                  <a:ext uri="{FF2B5EF4-FFF2-40B4-BE49-F238E27FC236}">
                    <a16:creationId xmlns:a16="http://schemas.microsoft.com/office/drawing/2014/main" id="{27CE6116-FF00-4592-984E-5027A070FD5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56397" name="Group 84">
                  <a:extLst>
                    <a:ext uri="{FF2B5EF4-FFF2-40B4-BE49-F238E27FC236}">
                      <a16:creationId xmlns:a16="http://schemas.microsoft.com/office/drawing/2014/main" id="{1D9DA180-91A5-42A5-B47F-D25B8597178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56399" name="Rectangle 85">
                    <a:extLst>
                      <a:ext uri="{FF2B5EF4-FFF2-40B4-BE49-F238E27FC236}">
                        <a16:creationId xmlns:a16="http://schemas.microsoft.com/office/drawing/2014/main" id="{F4F6BFF9-C4CC-4F02-A269-D88307FA5E0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56400" name="Rectangle 86">
                    <a:extLst>
                      <a:ext uri="{FF2B5EF4-FFF2-40B4-BE49-F238E27FC236}">
                        <a16:creationId xmlns:a16="http://schemas.microsoft.com/office/drawing/2014/main" id="{48E3B831-0499-4348-81D2-3628D91BABD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endParaRPr lang="en-US" altLang="en-US" sz="1000" b="1">
                      <a:latin typeface="Comic Sans MS" panose="030F0702030302020204" pitchFamily="66" charset="0"/>
                    </a:endParaRPr>
                  </a:p>
                </p:txBody>
              </p:sp>
            </p:grpSp>
            <p:sp>
              <p:nvSpPr>
                <p:cNvPr id="56398" name="Text Box 87">
                  <a:extLst>
                    <a:ext uri="{FF2B5EF4-FFF2-40B4-BE49-F238E27FC236}">
                      <a16:creationId xmlns:a16="http://schemas.microsoft.com/office/drawing/2014/main" id="{CA73F28A-6ECA-4F37-84CB-095C705D39D3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87" y="574"/>
                  <a:ext cx="458" cy="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000" b="1">
                      <a:latin typeface="Comic Sans MS" panose="030F0702030302020204" pitchFamily="66" charset="0"/>
                    </a:rPr>
                    <a:t>Reg</a:t>
                  </a:r>
                </a:p>
              </p:txBody>
            </p:sp>
          </p:grpSp>
          <p:sp>
            <p:nvSpPr>
              <p:cNvPr id="56369" name="Line 88">
                <a:extLst>
                  <a:ext uri="{FF2B5EF4-FFF2-40B4-BE49-F238E27FC236}">
                    <a16:creationId xmlns:a16="http://schemas.microsoft.com/office/drawing/2014/main" id="{8BE1F15E-1D35-4CE8-B8AA-0DF95BA2B7A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70" name="Line 89">
                <a:extLst>
                  <a:ext uri="{FF2B5EF4-FFF2-40B4-BE49-F238E27FC236}">
                    <a16:creationId xmlns:a16="http://schemas.microsoft.com/office/drawing/2014/main" id="{4F420BD4-9E30-48A3-A397-4A54BC0FA89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6371" name="Group 90">
                <a:extLst>
                  <a:ext uri="{FF2B5EF4-FFF2-40B4-BE49-F238E27FC236}">
                    <a16:creationId xmlns:a16="http://schemas.microsoft.com/office/drawing/2014/main" id="{8AE522E3-4425-4EC1-AD0F-81DAB96CDC4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56393" name="AutoShape 91">
                  <a:extLst>
                    <a:ext uri="{FF2B5EF4-FFF2-40B4-BE49-F238E27FC236}">
                      <a16:creationId xmlns:a16="http://schemas.microsoft.com/office/drawing/2014/main" id="{DB49B465-90BA-462D-9396-4F93E20F0F4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56394" name="AutoShape 92">
                  <a:extLst>
                    <a:ext uri="{FF2B5EF4-FFF2-40B4-BE49-F238E27FC236}">
                      <a16:creationId xmlns:a16="http://schemas.microsoft.com/office/drawing/2014/main" id="{E624136A-7E82-4F1A-A5DE-59F4828690F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  <p:sp>
              <p:nvSpPr>
                <p:cNvPr id="56395" name="Freeform 93">
                  <a:extLst>
                    <a:ext uri="{FF2B5EF4-FFF2-40B4-BE49-F238E27FC236}">
                      <a16:creationId xmlns:a16="http://schemas.microsoft.com/office/drawing/2014/main" id="{6F18D868-456F-4505-908B-64129A64892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96" name="Text Box 94">
                  <a:extLst>
                    <a:ext uri="{FF2B5EF4-FFF2-40B4-BE49-F238E27FC236}">
                      <a16:creationId xmlns:a16="http://schemas.microsoft.com/office/drawing/2014/main" id="{9BF9E3C2-6B6E-4DDA-A803-25E891ADB9FB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10"/>
                  <a:ext cx="575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000" b="1">
                      <a:latin typeface="Comic Sans MS" panose="030F0702030302020204" pitchFamily="66" charset="0"/>
                    </a:rPr>
                    <a:t>ALU</a:t>
                  </a:r>
                </a:p>
              </p:txBody>
            </p:sp>
          </p:grpSp>
          <p:sp>
            <p:nvSpPr>
              <p:cNvPr id="56372" name="Line 95">
                <a:extLst>
                  <a:ext uri="{FF2B5EF4-FFF2-40B4-BE49-F238E27FC236}">
                    <a16:creationId xmlns:a16="http://schemas.microsoft.com/office/drawing/2014/main" id="{B7E3AB90-840A-4B07-95D0-733D00F1970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73" name="Line 96">
                <a:extLst>
                  <a:ext uri="{FF2B5EF4-FFF2-40B4-BE49-F238E27FC236}">
                    <a16:creationId xmlns:a16="http://schemas.microsoft.com/office/drawing/2014/main" id="{C459FD5E-4B57-4309-9132-02EA2719178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6374" name="Group 97">
                <a:extLst>
                  <a:ext uri="{FF2B5EF4-FFF2-40B4-BE49-F238E27FC236}">
                    <a16:creationId xmlns:a16="http://schemas.microsoft.com/office/drawing/2014/main" id="{EC17CC8A-1206-4C0E-A329-5BA6D1B5785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201" y="1305"/>
                <a:ext cx="257" cy="232"/>
                <a:chOff x="3840" y="576"/>
                <a:chExt cx="555" cy="480"/>
              </a:xfrm>
            </p:grpSpPr>
            <p:sp>
              <p:nvSpPr>
                <p:cNvPr id="56391" name="Rectangle 98">
                  <a:extLst>
                    <a:ext uri="{FF2B5EF4-FFF2-40B4-BE49-F238E27FC236}">
                      <a16:creationId xmlns:a16="http://schemas.microsoft.com/office/drawing/2014/main" id="{B7234662-550D-4A91-8E8E-D61864A8082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endParaRPr lang="en-US" altLang="en-US" sz="1000" b="1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56392" name="Text Box 99">
                  <a:extLst>
                    <a:ext uri="{FF2B5EF4-FFF2-40B4-BE49-F238E27FC236}">
                      <a16:creationId xmlns:a16="http://schemas.microsoft.com/office/drawing/2014/main" id="{D24EEC2C-E6D1-4615-844E-16FDF18D1B66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40" y="628"/>
                  <a:ext cx="442" cy="3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000" b="1">
                      <a:latin typeface="Comic Sans MS" panose="030F0702030302020204" pitchFamily="66" charset="0"/>
                    </a:rPr>
                    <a:t>DM</a:t>
                  </a:r>
                </a:p>
              </p:txBody>
            </p:sp>
          </p:grpSp>
          <p:sp>
            <p:nvSpPr>
              <p:cNvPr id="56375" name="Freeform 100">
                <a:extLst>
                  <a:ext uri="{FF2B5EF4-FFF2-40B4-BE49-F238E27FC236}">
                    <a16:creationId xmlns:a16="http://schemas.microsoft.com/office/drawing/2014/main" id="{F1BF9EA0-2000-4844-BE1D-BA45933E3FD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76" name="Line 101">
                <a:extLst>
                  <a:ext uri="{FF2B5EF4-FFF2-40B4-BE49-F238E27FC236}">
                    <a16:creationId xmlns:a16="http://schemas.microsoft.com/office/drawing/2014/main" id="{9B822471-B007-4BDF-AE20-00DD18620C6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77" name="Line 102">
                <a:extLst>
                  <a:ext uri="{FF2B5EF4-FFF2-40B4-BE49-F238E27FC236}">
                    <a16:creationId xmlns:a16="http://schemas.microsoft.com/office/drawing/2014/main" id="{5A88B83C-2E3E-41A9-A679-F555312D7B2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6378" name="Group 103">
                <a:extLst>
                  <a:ext uri="{FF2B5EF4-FFF2-40B4-BE49-F238E27FC236}">
                    <a16:creationId xmlns:a16="http://schemas.microsoft.com/office/drawing/2014/main" id="{80722663-2009-427C-813A-3E8E1E5FE35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954" y="1305"/>
                <a:ext cx="265" cy="232"/>
                <a:chOff x="1106" y="576"/>
                <a:chExt cx="571" cy="480"/>
              </a:xfrm>
            </p:grpSpPr>
            <p:sp>
              <p:nvSpPr>
                <p:cNvPr id="56389" name="Rectangle 104">
                  <a:extLst>
                    <a:ext uri="{FF2B5EF4-FFF2-40B4-BE49-F238E27FC236}">
                      <a16:creationId xmlns:a16="http://schemas.microsoft.com/office/drawing/2014/main" id="{89191CE6-EF63-4B70-BA9C-1D3389E10C4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endParaRPr lang="en-US" altLang="en-US" sz="1000" b="1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56390" name="Text Box 105">
                  <a:extLst>
                    <a:ext uri="{FF2B5EF4-FFF2-40B4-BE49-F238E27FC236}">
                      <a16:creationId xmlns:a16="http://schemas.microsoft.com/office/drawing/2014/main" id="{9CFF35C7-35C1-4ED2-A63F-CFE70BE1B1FF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06" y="628"/>
                  <a:ext cx="480" cy="3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000" b="1">
                      <a:latin typeface="Comic Sans MS" panose="030F0702030302020204" pitchFamily="66" charset="0"/>
                    </a:rPr>
                    <a:t> IM</a:t>
                  </a:r>
                </a:p>
              </p:txBody>
            </p:sp>
          </p:grpSp>
          <p:grpSp>
            <p:nvGrpSpPr>
              <p:cNvPr id="56379" name="Group 106">
                <a:extLst>
                  <a:ext uri="{FF2B5EF4-FFF2-40B4-BE49-F238E27FC236}">
                    <a16:creationId xmlns:a16="http://schemas.microsoft.com/office/drawing/2014/main" id="{B6DDFF31-4AC7-45A3-BB7C-1454B36EF7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56385" name="Rectangle 107">
                  <a:extLst>
                    <a:ext uri="{FF2B5EF4-FFF2-40B4-BE49-F238E27FC236}">
                      <a16:creationId xmlns:a16="http://schemas.microsoft.com/office/drawing/2014/main" id="{A4B93309-7BF9-439A-AEFF-647A0CD43FB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  <p:sp>
              <p:nvSpPr>
                <p:cNvPr id="56386" name="Rectangle 108">
                  <a:extLst>
                    <a:ext uri="{FF2B5EF4-FFF2-40B4-BE49-F238E27FC236}">
                      <a16:creationId xmlns:a16="http://schemas.microsoft.com/office/drawing/2014/main" id="{61645230-964D-4AC7-9BFC-1D92317195B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  <p:sp>
              <p:nvSpPr>
                <p:cNvPr id="56387" name="Rectangle 109">
                  <a:extLst>
                    <a:ext uri="{FF2B5EF4-FFF2-40B4-BE49-F238E27FC236}">
                      <a16:creationId xmlns:a16="http://schemas.microsoft.com/office/drawing/2014/main" id="{67898945-395A-40B2-A2AD-50223077D0B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  <p:sp>
              <p:nvSpPr>
                <p:cNvPr id="56388" name="Rectangle 110">
                  <a:extLst>
                    <a:ext uri="{FF2B5EF4-FFF2-40B4-BE49-F238E27FC236}">
                      <a16:creationId xmlns:a16="http://schemas.microsoft.com/office/drawing/2014/main" id="{B8FEAAE0-0C15-44EA-B988-9566292B81A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</p:grpSp>
          <p:grpSp>
            <p:nvGrpSpPr>
              <p:cNvPr id="56380" name="Group 111">
                <a:extLst>
                  <a:ext uri="{FF2B5EF4-FFF2-40B4-BE49-F238E27FC236}">
                    <a16:creationId xmlns:a16="http://schemas.microsoft.com/office/drawing/2014/main" id="{466D4F01-CF7F-4C54-AE05-371E4BDC2BE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56381" name="Group 112">
                  <a:extLst>
                    <a:ext uri="{FF2B5EF4-FFF2-40B4-BE49-F238E27FC236}">
                      <a16:creationId xmlns:a16="http://schemas.microsoft.com/office/drawing/2014/main" id="{2A71CEC8-AFC6-4C6D-8E0B-E69F2F05C70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56383" name="Rectangle 113">
                    <a:extLst>
                      <a:ext uri="{FF2B5EF4-FFF2-40B4-BE49-F238E27FC236}">
                        <a16:creationId xmlns:a16="http://schemas.microsoft.com/office/drawing/2014/main" id="{CA92A2F3-D9A6-4D99-A2A4-3A22770DBFA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56384" name="Rectangle 114">
                    <a:extLst>
                      <a:ext uri="{FF2B5EF4-FFF2-40B4-BE49-F238E27FC236}">
                        <a16:creationId xmlns:a16="http://schemas.microsoft.com/office/drawing/2014/main" id="{6736C0C3-E608-42FD-B9E0-14F3851ABEF8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endParaRPr lang="en-US" altLang="en-US" sz="1000" b="1">
                      <a:latin typeface="Comic Sans MS" panose="030F0702030302020204" pitchFamily="66" charset="0"/>
                    </a:endParaRPr>
                  </a:p>
                </p:txBody>
              </p:sp>
            </p:grpSp>
            <p:sp>
              <p:nvSpPr>
                <p:cNvPr id="56382" name="Text Box 115">
                  <a:extLst>
                    <a:ext uri="{FF2B5EF4-FFF2-40B4-BE49-F238E27FC236}">
                      <a16:creationId xmlns:a16="http://schemas.microsoft.com/office/drawing/2014/main" id="{EAF534EA-A520-43A9-8CA6-5657332E4774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3" y="574"/>
                  <a:ext cx="455" cy="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000" b="1">
                      <a:latin typeface="Comic Sans MS" panose="030F0702030302020204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56334" name="Group 116">
              <a:extLst>
                <a:ext uri="{FF2B5EF4-FFF2-40B4-BE49-F238E27FC236}">
                  <a16:creationId xmlns:a16="http://schemas.microsoft.com/office/drawing/2014/main" id="{14C5D59F-2144-4508-9678-CE91DCE8A1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1" y="3456"/>
              <a:ext cx="2309" cy="441"/>
              <a:chOff x="1954" y="1200"/>
              <a:chExt cx="1918" cy="441"/>
            </a:xfrm>
          </p:grpSpPr>
          <p:grpSp>
            <p:nvGrpSpPr>
              <p:cNvPr id="56335" name="Group 117">
                <a:extLst>
                  <a:ext uri="{FF2B5EF4-FFF2-40B4-BE49-F238E27FC236}">
                    <a16:creationId xmlns:a16="http://schemas.microsoft.com/office/drawing/2014/main" id="{7ADD1BD4-204F-49D3-A12E-DEECE389FA4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56364" name="Group 118">
                  <a:extLst>
                    <a:ext uri="{FF2B5EF4-FFF2-40B4-BE49-F238E27FC236}">
                      <a16:creationId xmlns:a16="http://schemas.microsoft.com/office/drawing/2014/main" id="{6A105099-F66D-4C7D-A6EF-8C521A5A103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56366" name="Rectangle 119">
                    <a:extLst>
                      <a:ext uri="{FF2B5EF4-FFF2-40B4-BE49-F238E27FC236}">
                        <a16:creationId xmlns:a16="http://schemas.microsoft.com/office/drawing/2014/main" id="{7D28B99A-626E-4F8F-BECF-EE545FD075C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56367" name="Rectangle 120">
                    <a:extLst>
                      <a:ext uri="{FF2B5EF4-FFF2-40B4-BE49-F238E27FC236}">
                        <a16:creationId xmlns:a16="http://schemas.microsoft.com/office/drawing/2014/main" id="{8C0F779B-D814-400F-A766-0987C5AF3E9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endParaRPr lang="en-US" altLang="en-US" sz="1000" b="1">
                      <a:latin typeface="Comic Sans MS" panose="030F0702030302020204" pitchFamily="66" charset="0"/>
                    </a:endParaRPr>
                  </a:p>
                </p:txBody>
              </p:sp>
            </p:grpSp>
            <p:sp>
              <p:nvSpPr>
                <p:cNvPr id="56365" name="Text Box 121">
                  <a:extLst>
                    <a:ext uri="{FF2B5EF4-FFF2-40B4-BE49-F238E27FC236}">
                      <a16:creationId xmlns:a16="http://schemas.microsoft.com/office/drawing/2014/main" id="{F91DC5A2-128E-453E-ACE0-EC803AA0E78E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87" y="574"/>
                  <a:ext cx="458" cy="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000" b="1">
                      <a:latin typeface="Comic Sans MS" panose="030F0702030302020204" pitchFamily="66" charset="0"/>
                    </a:rPr>
                    <a:t>Reg</a:t>
                  </a:r>
                </a:p>
              </p:txBody>
            </p:sp>
          </p:grpSp>
          <p:sp>
            <p:nvSpPr>
              <p:cNvPr id="56336" name="Line 122">
                <a:extLst>
                  <a:ext uri="{FF2B5EF4-FFF2-40B4-BE49-F238E27FC236}">
                    <a16:creationId xmlns:a16="http://schemas.microsoft.com/office/drawing/2014/main" id="{4B8BDA6C-EE5E-4695-AFD5-358B0C42043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37" name="Line 123">
                <a:extLst>
                  <a:ext uri="{FF2B5EF4-FFF2-40B4-BE49-F238E27FC236}">
                    <a16:creationId xmlns:a16="http://schemas.microsoft.com/office/drawing/2014/main" id="{A31589EF-7351-48DC-95EA-74EFAA4AB4E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6338" name="Group 124">
                <a:extLst>
                  <a:ext uri="{FF2B5EF4-FFF2-40B4-BE49-F238E27FC236}">
                    <a16:creationId xmlns:a16="http://schemas.microsoft.com/office/drawing/2014/main" id="{86BE0969-D0EB-47A4-8F9F-86C9614844F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56360" name="AutoShape 125">
                  <a:extLst>
                    <a:ext uri="{FF2B5EF4-FFF2-40B4-BE49-F238E27FC236}">
                      <a16:creationId xmlns:a16="http://schemas.microsoft.com/office/drawing/2014/main" id="{4B499255-D4B0-4521-8215-785F0D7DB09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56361" name="AutoShape 126">
                  <a:extLst>
                    <a:ext uri="{FF2B5EF4-FFF2-40B4-BE49-F238E27FC236}">
                      <a16:creationId xmlns:a16="http://schemas.microsoft.com/office/drawing/2014/main" id="{75284B1D-828B-49A4-9C39-C27FE780BEC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  <p:sp>
              <p:nvSpPr>
                <p:cNvPr id="56362" name="Freeform 127">
                  <a:extLst>
                    <a:ext uri="{FF2B5EF4-FFF2-40B4-BE49-F238E27FC236}">
                      <a16:creationId xmlns:a16="http://schemas.microsoft.com/office/drawing/2014/main" id="{3B636286-D002-4F02-ACF7-1D574B5AB90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0 h 288"/>
                    <a:gd name="T2" fmla="*/ 1 w 384"/>
                    <a:gd name="T3" fmla="*/ 0 h 288"/>
                    <a:gd name="T4" fmla="*/ 1 w 384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63" name="Text Box 128">
                  <a:extLst>
                    <a:ext uri="{FF2B5EF4-FFF2-40B4-BE49-F238E27FC236}">
                      <a16:creationId xmlns:a16="http://schemas.microsoft.com/office/drawing/2014/main" id="{B3D624B7-5BAE-476B-A9AC-43BC9AD82B17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02"/>
                  <a:ext cx="575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000" b="1">
                      <a:latin typeface="Comic Sans MS" panose="030F0702030302020204" pitchFamily="66" charset="0"/>
                    </a:rPr>
                    <a:t>ALU</a:t>
                  </a:r>
                </a:p>
              </p:txBody>
            </p:sp>
          </p:grpSp>
          <p:sp>
            <p:nvSpPr>
              <p:cNvPr id="56339" name="Line 129">
                <a:extLst>
                  <a:ext uri="{FF2B5EF4-FFF2-40B4-BE49-F238E27FC236}">
                    <a16:creationId xmlns:a16="http://schemas.microsoft.com/office/drawing/2014/main" id="{CBF48FF4-8CF5-4D52-99EE-2599F604E9A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40" name="Line 130">
                <a:extLst>
                  <a:ext uri="{FF2B5EF4-FFF2-40B4-BE49-F238E27FC236}">
                    <a16:creationId xmlns:a16="http://schemas.microsoft.com/office/drawing/2014/main" id="{AAAE114B-CFB9-4872-AA93-DCE7B52AC50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6341" name="Group 131">
                <a:extLst>
                  <a:ext uri="{FF2B5EF4-FFF2-40B4-BE49-F238E27FC236}">
                    <a16:creationId xmlns:a16="http://schemas.microsoft.com/office/drawing/2014/main" id="{75A92BA8-010D-4005-AC48-F757EA08EDA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201" y="1305"/>
                <a:ext cx="257" cy="232"/>
                <a:chOff x="3840" y="576"/>
                <a:chExt cx="555" cy="480"/>
              </a:xfrm>
            </p:grpSpPr>
            <p:sp>
              <p:nvSpPr>
                <p:cNvPr id="56358" name="Rectangle 132">
                  <a:extLst>
                    <a:ext uri="{FF2B5EF4-FFF2-40B4-BE49-F238E27FC236}">
                      <a16:creationId xmlns:a16="http://schemas.microsoft.com/office/drawing/2014/main" id="{511E171E-E4B5-4B28-9CF9-823FF5AA5CD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endParaRPr lang="en-US" altLang="en-US" sz="1000" b="1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56359" name="Text Box 133">
                  <a:extLst>
                    <a:ext uri="{FF2B5EF4-FFF2-40B4-BE49-F238E27FC236}">
                      <a16:creationId xmlns:a16="http://schemas.microsoft.com/office/drawing/2014/main" id="{B872FF25-E5D3-4865-84ED-1E25874DC74C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40" y="628"/>
                  <a:ext cx="442" cy="3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000" b="1">
                      <a:latin typeface="Comic Sans MS" panose="030F0702030302020204" pitchFamily="66" charset="0"/>
                    </a:rPr>
                    <a:t>DM</a:t>
                  </a:r>
                </a:p>
              </p:txBody>
            </p:sp>
          </p:grpSp>
          <p:sp>
            <p:nvSpPr>
              <p:cNvPr id="56342" name="Freeform 134">
                <a:extLst>
                  <a:ext uri="{FF2B5EF4-FFF2-40B4-BE49-F238E27FC236}">
                    <a16:creationId xmlns:a16="http://schemas.microsoft.com/office/drawing/2014/main" id="{C9602E71-4CD5-4ED4-8CB0-9FF71945688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43" name="Line 135">
                <a:extLst>
                  <a:ext uri="{FF2B5EF4-FFF2-40B4-BE49-F238E27FC236}">
                    <a16:creationId xmlns:a16="http://schemas.microsoft.com/office/drawing/2014/main" id="{73911FA1-CF68-4DBB-8448-4BEF092F90E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44" name="Line 136">
                <a:extLst>
                  <a:ext uri="{FF2B5EF4-FFF2-40B4-BE49-F238E27FC236}">
                    <a16:creationId xmlns:a16="http://schemas.microsoft.com/office/drawing/2014/main" id="{98F97191-FBDB-4710-B85D-084F8E54F9D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6345" name="Group 137">
                <a:extLst>
                  <a:ext uri="{FF2B5EF4-FFF2-40B4-BE49-F238E27FC236}">
                    <a16:creationId xmlns:a16="http://schemas.microsoft.com/office/drawing/2014/main" id="{505AF678-7E9E-418B-B665-7EE86A5692A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954" y="1305"/>
                <a:ext cx="265" cy="232"/>
                <a:chOff x="1106" y="576"/>
                <a:chExt cx="571" cy="480"/>
              </a:xfrm>
            </p:grpSpPr>
            <p:sp>
              <p:nvSpPr>
                <p:cNvPr id="56356" name="Rectangle 138">
                  <a:extLst>
                    <a:ext uri="{FF2B5EF4-FFF2-40B4-BE49-F238E27FC236}">
                      <a16:creationId xmlns:a16="http://schemas.microsoft.com/office/drawing/2014/main" id="{98E31493-D0DB-4A6F-A825-FB8649DB52F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endParaRPr lang="en-US" altLang="en-US" sz="1000" b="1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56357" name="Text Box 139">
                  <a:extLst>
                    <a:ext uri="{FF2B5EF4-FFF2-40B4-BE49-F238E27FC236}">
                      <a16:creationId xmlns:a16="http://schemas.microsoft.com/office/drawing/2014/main" id="{4F5262E7-822E-4F1E-A484-2EDA81CABC02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06" y="628"/>
                  <a:ext cx="479" cy="3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000" b="1">
                      <a:latin typeface="Comic Sans MS" panose="030F0702030302020204" pitchFamily="66" charset="0"/>
                    </a:rPr>
                    <a:t> IM</a:t>
                  </a:r>
                </a:p>
              </p:txBody>
            </p:sp>
          </p:grpSp>
          <p:grpSp>
            <p:nvGrpSpPr>
              <p:cNvPr id="56346" name="Group 140">
                <a:extLst>
                  <a:ext uri="{FF2B5EF4-FFF2-40B4-BE49-F238E27FC236}">
                    <a16:creationId xmlns:a16="http://schemas.microsoft.com/office/drawing/2014/main" id="{4BE9CDF7-2121-417C-BFFD-20EB4C5041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56352" name="Rectangle 141">
                  <a:extLst>
                    <a:ext uri="{FF2B5EF4-FFF2-40B4-BE49-F238E27FC236}">
                      <a16:creationId xmlns:a16="http://schemas.microsoft.com/office/drawing/2014/main" id="{84DC8F20-F73B-43DF-BA61-186BBC8D635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  <p:sp>
              <p:nvSpPr>
                <p:cNvPr id="56353" name="Rectangle 142">
                  <a:extLst>
                    <a:ext uri="{FF2B5EF4-FFF2-40B4-BE49-F238E27FC236}">
                      <a16:creationId xmlns:a16="http://schemas.microsoft.com/office/drawing/2014/main" id="{58C331DB-E680-46C8-8F6F-872C74F203C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  <p:sp>
              <p:nvSpPr>
                <p:cNvPr id="56354" name="Rectangle 143">
                  <a:extLst>
                    <a:ext uri="{FF2B5EF4-FFF2-40B4-BE49-F238E27FC236}">
                      <a16:creationId xmlns:a16="http://schemas.microsoft.com/office/drawing/2014/main" id="{8783A870-4A16-4FFC-8703-C8E26B5FADE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  <p:sp>
              <p:nvSpPr>
                <p:cNvPr id="56355" name="Rectangle 144">
                  <a:extLst>
                    <a:ext uri="{FF2B5EF4-FFF2-40B4-BE49-F238E27FC236}">
                      <a16:creationId xmlns:a16="http://schemas.microsoft.com/office/drawing/2014/main" id="{C45E4FC9-D47D-4135-8C9E-0E7A14F0B8B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</p:grpSp>
          <p:grpSp>
            <p:nvGrpSpPr>
              <p:cNvPr id="56347" name="Group 145">
                <a:extLst>
                  <a:ext uri="{FF2B5EF4-FFF2-40B4-BE49-F238E27FC236}">
                    <a16:creationId xmlns:a16="http://schemas.microsoft.com/office/drawing/2014/main" id="{46C86097-37F1-4251-A034-3CE7C380131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56348" name="Group 146">
                  <a:extLst>
                    <a:ext uri="{FF2B5EF4-FFF2-40B4-BE49-F238E27FC236}">
                      <a16:creationId xmlns:a16="http://schemas.microsoft.com/office/drawing/2014/main" id="{BC90517D-3E7C-4A0F-A09A-BD4883BF249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56350" name="Rectangle 147">
                    <a:extLst>
                      <a:ext uri="{FF2B5EF4-FFF2-40B4-BE49-F238E27FC236}">
                        <a16:creationId xmlns:a16="http://schemas.microsoft.com/office/drawing/2014/main" id="{169EEC51-ADAE-4521-B095-02A9327C1DE4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altLang="en-US"/>
                  </a:p>
                </p:txBody>
              </p:sp>
              <p:sp>
                <p:nvSpPr>
                  <p:cNvPr id="56351" name="Rectangle 148">
                    <a:extLst>
                      <a:ext uri="{FF2B5EF4-FFF2-40B4-BE49-F238E27FC236}">
                        <a16:creationId xmlns:a16="http://schemas.microsoft.com/office/drawing/2014/main" id="{B064CDE2-6C8A-4092-883A-FDAB4B65600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endParaRPr lang="en-US" altLang="en-US" sz="1000" b="1">
                      <a:latin typeface="Comic Sans MS" panose="030F0702030302020204" pitchFamily="66" charset="0"/>
                    </a:endParaRPr>
                  </a:p>
                </p:txBody>
              </p:sp>
            </p:grpSp>
            <p:sp>
              <p:nvSpPr>
                <p:cNvPr id="56349" name="Text Box 149">
                  <a:extLst>
                    <a:ext uri="{FF2B5EF4-FFF2-40B4-BE49-F238E27FC236}">
                      <a16:creationId xmlns:a16="http://schemas.microsoft.com/office/drawing/2014/main" id="{13651B99-8B3E-4D05-9D88-9FC97EFE3148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54" cy="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000" b="1">
                      <a:latin typeface="Comic Sans MS" panose="030F0702030302020204" pitchFamily="66" charset="0"/>
                    </a:rPr>
                    <a:t>Reg</a:t>
                  </a:r>
                </a:p>
              </p:txBody>
            </p:sp>
          </p:grpSp>
        </p:grpSp>
      </p:grpSp>
      <p:sp>
        <p:nvSpPr>
          <p:cNvPr id="56327" name="Line 150">
            <a:extLst>
              <a:ext uri="{FF2B5EF4-FFF2-40B4-BE49-F238E27FC236}">
                <a16:creationId xmlns:a16="http://schemas.microsoft.com/office/drawing/2014/main" id="{2E16905C-9B73-4DD3-8982-5E2B2517E4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2971800"/>
            <a:ext cx="533400" cy="838200"/>
          </a:xfrm>
          <a:prstGeom prst="line">
            <a:avLst/>
          </a:prstGeom>
          <a:noFill/>
          <a:ln w="76200">
            <a:solidFill>
              <a:schemeClr val="hlink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Line 151">
            <a:extLst>
              <a:ext uri="{FF2B5EF4-FFF2-40B4-BE49-F238E27FC236}">
                <a16:creationId xmlns:a16="http://schemas.microsoft.com/office/drawing/2014/main" id="{7F221352-E443-4FE8-B49E-32DF6E95194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971800"/>
            <a:ext cx="304800" cy="1752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9" name="Line 152">
            <a:extLst>
              <a:ext uri="{FF2B5EF4-FFF2-40B4-BE49-F238E27FC236}">
                <a16:creationId xmlns:a16="http://schemas.microsoft.com/office/drawing/2014/main" id="{5CD85116-7699-4F7D-A579-0240ECEB0D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971800"/>
            <a:ext cx="76200" cy="27432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0" name="Oval Callout 152">
            <a:extLst>
              <a:ext uri="{FF2B5EF4-FFF2-40B4-BE49-F238E27FC236}">
                <a16:creationId xmlns:a16="http://schemas.microsoft.com/office/drawing/2014/main" id="{DC25231D-F810-4901-959C-F990A1D0A520}"/>
              </a:ext>
            </a:extLst>
          </p:cNvPr>
          <p:cNvSpPr>
            <a:spLocks noChangeArrowheads="1"/>
          </p:cNvSpPr>
          <p:nvPr/>
        </p:nvSpPr>
        <p:spPr bwMode="auto">
          <a:xfrm rot="-2358849">
            <a:off x="4559300" y="1165225"/>
            <a:ext cx="1441450" cy="474663"/>
          </a:xfrm>
          <a:prstGeom prst="wedgeEllipseCallout">
            <a:avLst>
              <a:gd name="adj1" fmla="val -67491"/>
              <a:gd name="adj2" fmla="val 377514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HAZARD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>
            <a:extLst>
              <a:ext uri="{FF2B5EF4-FFF2-40B4-BE49-F238E27FC236}">
                <a16:creationId xmlns:a16="http://schemas.microsoft.com/office/drawing/2014/main" id="{A0B6FBC2-546D-4FF2-BFA1-3A8FB3EE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fld id="{E8386835-06F3-4E9C-8EEC-B2E47412826C}" type="slidenum">
              <a:rPr lang="zh-TW" altLang="en-US" sz="1400" smtClean="0">
                <a:solidFill>
                  <a:schemeClr val="accent2"/>
                </a:solidFill>
                <a:ea typeface="PMingLiU" panose="02020500000000000000" pitchFamily="18" charset="-120"/>
              </a:rPr>
              <a:pPr/>
              <a:t>37</a:t>
            </a:fld>
            <a:endParaRPr lang="en-US" altLang="zh-TW" sz="1400">
              <a:solidFill>
                <a:schemeClr val="accent2"/>
              </a:solidFill>
              <a:ea typeface="PMingLiU" panose="02020500000000000000" pitchFamily="18" charset="-120"/>
            </a:endParaRPr>
          </a:p>
        </p:txBody>
      </p:sp>
      <p:sp>
        <p:nvSpPr>
          <p:cNvPr id="58371" name="Rectangle 11">
            <a:extLst>
              <a:ext uri="{FF2B5EF4-FFF2-40B4-BE49-F238E27FC236}">
                <a16:creationId xmlns:a16="http://schemas.microsoft.com/office/drawing/2014/main" id="{A961C679-C3BA-4558-94CD-2589AB4E2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521200"/>
            <a:ext cx="2554288" cy="1184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OR   R8,</a:t>
            </a:r>
            <a:r>
              <a:rPr lang="en-US" altLang="zh-TW" b="1">
                <a:solidFill>
                  <a:schemeClr val="accent2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R1</a:t>
            </a: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,R9</a:t>
            </a:r>
          </a:p>
          <a:p>
            <a:pPr>
              <a:spcBef>
                <a:spcPct val="50000"/>
              </a:spcBef>
            </a:pPr>
            <a:endParaRPr lang="en-US" altLang="zh-TW" b="1">
              <a:ea typeface="PMingLiU" panose="02020500000000000000" pitchFamily="18" charset="-120"/>
            </a:endParaRPr>
          </a:p>
          <a:p>
            <a:pPr latinLnBrk="1">
              <a:spcBef>
                <a:spcPct val="50000"/>
              </a:spcBef>
            </a:pPr>
            <a:endParaRPr lang="zh-TW" altLang="en-US" b="1">
              <a:ea typeface="PMingLiU" panose="02020500000000000000" pitchFamily="18" charset="-120"/>
            </a:endParaRPr>
          </a:p>
        </p:txBody>
      </p:sp>
      <p:sp>
        <p:nvSpPr>
          <p:cNvPr id="58372" name="Rectangle 12">
            <a:extLst>
              <a:ext uri="{FF2B5EF4-FFF2-40B4-BE49-F238E27FC236}">
                <a16:creationId xmlns:a16="http://schemas.microsoft.com/office/drawing/2014/main" id="{7987C32E-8C31-480E-B9CC-4DA3D5B30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66825"/>
            <a:ext cx="363538" cy="310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800" i="1">
                <a:latin typeface="Comic Sans MS" panose="030F0702030302020204" pitchFamily="66" charset="0"/>
                <a:ea typeface="PMingLiU" panose="02020500000000000000" pitchFamily="18" charset="-120"/>
              </a:rPr>
              <a:t>I</a:t>
            </a:r>
          </a:p>
          <a:p>
            <a:pPr algn="ctr">
              <a:spcBef>
                <a:spcPct val="50000"/>
              </a:spcBef>
            </a:pPr>
            <a:r>
              <a:rPr lang="en-US" altLang="zh-TW" sz="1800" i="1">
                <a:latin typeface="Comic Sans MS" panose="030F0702030302020204" pitchFamily="66" charset="0"/>
                <a:ea typeface="PMingLiU" panose="02020500000000000000" pitchFamily="18" charset="-120"/>
              </a:rPr>
              <a:t>n</a:t>
            </a:r>
          </a:p>
          <a:p>
            <a:pPr algn="ctr">
              <a:spcBef>
                <a:spcPct val="50000"/>
              </a:spcBef>
            </a:pPr>
            <a:r>
              <a:rPr lang="en-US" altLang="zh-TW" sz="1800" i="1">
                <a:latin typeface="Comic Sans MS" panose="030F0702030302020204" pitchFamily="66" charset="0"/>
                <a:ea typeface="PMingLiU" panose="02020500000000000000" pitchFamily="18" charset="-120"/>
              </a:rPr>
              <a:t>s</a:t>
            </a:r>
          </a:p>
          <a:p>
            <a:pPr algn="ctr">
              <a:spcBef>
                <a:spcPct val="50000"/>
              </a:spcBef>
            </a:pPr>
            <a:r>
              <a:rPr lang="en-US" altLang="zh-TW" sz="1800" i="1">
                <a:latin typeface="Comic Sans MS" panose="030F0702030302020204" pitchFamily="66" charset="0"/>
                <a:ea typeface="PMingLiU" panose="02020500000000000000" pitchFamily="18" charset="-120"/>
              </a:rPr>
              <a:t>t</a:t>
            </a:r>
          </a:p>
          <a:p>
            <a:pPr algn="ctr">
              <a:spcBef>
                <a:spcPct val="50000"/>
              </a:spcBef>
            </a:pPr>
            <a:r>
              <a:rPr lang="en-US" altLang="zh-TW" sz="1800" i="1">
                <a:latin typeface="Comic Sans MS" panose="030F0702030302020204" pitchFamily="66" charset="0"/>
                <a:ea typeface="PMingLiU" panose="02020500000000000000" pitchFamily="18" charset="-120"/>
              </a:rPr>
              <a:t>r.</a:t>
            </a:r>
          </a:p>
          <a:p>
            <a:pPr algn="ctr">
              <a:spcBef>
                <a:spcPct val="50000"/>
              </a:spcBef>
            </a:pPr>
            <a:endParaRPr lang="en-US" altLang="zh-TW" sz="1800" i="1">
              <a:latin typeface="Comic Sans MS" panose="030F0702030302020204" pitchFamily="66" charset="0"/>
              <a:ea typeface="PMingLiU" panose="02020500000000000000" pitchFamily="18" charset="-120"/>
            </a:endParaRPr>
          </a:p>
          <a:p>
            <a:pPr algn="ctr">
              <a:spcBef>
                <a:spcPct val="50000"/>
              </a:spcBef>
            </a:pPr>
            <a:r>
              <a:rPr lang="en-US" altLang="zh-TW" sz="1800" i="1">
                <a:latin typeface="Comic Sans MS" panose="030F0702030302020204" pitchFamily="66" charset="0"/>
                <a:ea typeface="PMingLiU" panose="02020500000000000000" pitchFamily="18" charset="-120"/>
              </a:rPr>
              <a:t>O</a:t>
            </a:r>
          </a:p>
          <a:p>
            <a:pPr algn="ctr">
              <a:spcBef>
                <a:spcPct val="50000"/>
              </a:spcBef>
            </a:pPr>
            <a:r>
              <a:rPr lang="en-US" altLang="zh-TW" sz="1800" i="1">
                <a:latin typeface="Comic Sans MS" panose="030F0702030302020204" pitchFamily="66" charset="0"/>
                <a:ea typeface="PMingLiU" panose="02020500000000000000" pitchFamily="18" charset="-120"/>
              </a:rPr>
              <a:t>r</a:t>
            </a:r>
          </a:p>
          <a:p>
            <a:pPr algn="ctr">
              <a:spcBef>
                <a:spcPct val="50000"/>
              </a:spcBef>
            </a:pPr>
            <a:r>
              <a:rPr lang="en-US" altLang="zh-TW" sz="1800" i="1">
                <a:latin typeface="Comic Sans MS" panose="030F0702030302020204" pitchFamily="66" charset="0"/>
                <a:ea typeface="PMingLiU" panose="02020500000000000000" pitchFamily="18" charset="-120"/>
              </a:rPr>
              <a:t>d</a:t>
            </a:r>
          </a:p>
          <a:p>
            <a:pPr algn="ctr">
              <a:spcBef>
                <a:spcPct val="50000"/>
              </a:spcBef>
            </a:pPr>
            <a:r>
              <a:rPr lang="en-US" altLang="zh-TW" sz="1800" i="1">
                <a:latin typeface="Comic Sans MS" panose="030F0702030302020204" pitchFamily="66" charset="0"/>
                <a:ea typeface="PMingLiU" panose="02020500000000000000" pitchFamily="18" charset="-120"/>
              </a:rPr>
              <a:t>e</a:t>
            </a:r>
          </a:p>
          <a:p>
            <a:pPr algn="ctr">
              <a:spcBef>
                <a:spcPct val="50000"/>
              </a:spcBef>
            </a:pPr>
            <a:r>
              <a:rPr lang="en-US" altLang="zh-TW" sz="1800" i="1">
                <a:latin typeface="Comic Sans MS" panose="030F0702030302020204" pitchFamily="66" charset="0"/>
                <a:ea typeface="PMingLiU" panose="02020500000000000000" pitchFamily="18" charset="-120"/>
              </a:rPr>
              <a:t>r</a:t>
            </a:r>
          </a:p>
        </p:txBody>
      </p:sp>
      <p:sp>
        <p:nvSpPr>
          <p:cNvPr id="58373" name="Line 13">
            <a:extLst>
              <a:ext uri="{FF2B5EF4-FFF2-40B4-BE49-F238E27FC236}">
                <a16:creationId xmlns:a16="http://schemas.microsoft.com/office/drawing/2014/main" id="{1527CA60-743B-43CE-A577-4C59F2EFC4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257300"/>
            <a:ext cx="0" cy="4362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Rectangle 15">
            <a:extLst>
              <a:ext uri="{FF2B5EF4-FFF2-40B4-BE49-F238E27FC236}">
                <a16:creationId xmlns:a16="http://schemas.microsoft.com/office/drawing/2014/main" id="{4D3CFA4E-F8AA-4326-BF2A-C803CEA07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666875"/>
            <a:ext cx="2189163" cy="819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LD </a:t>
            </a:r>
            <a:r>
              <a:rPr lang="en-US" altLang="zh-TW" b="1">
                <a:solidFill>
                  <a:schemeClr val="accent1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R1</a:t>
            </a: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,0(R2)</a:t>
            </a:r>
          </a:p>
          <a:p>
            <a:pPr latinLnBrk="1">
              <a:spcBef>
                <a:spcPct val="50000"/>
              </a:spcBef>
            </a:pPr>
            <a:endParaRPr lang="zh-TW" altLang="en-US">
              <a:ea typeface="PMingLiU" panose="02020500000000000000" pitchFamily="18" charset="-120"/>
            </a:endParaRPr>
          </a:p>
        </p:txBody>
      </p:sp>
      <p:sp>
        <p:nvSpPr>
          <p:cNvPr id="58375" name="Rectangle 16">
            <a:extLst>
              <a:ext uri="{FF2B5EF4-FFF2-40B4-BE49-F238E27FC236}">
                <a16:creationId xmlns:a16="http://schemas.microsoft.com/office/drawing/2014/main" id="{8B6FEAEE-6DC7-4E91-80B6-CBA2234C2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657475"/>
            <a:ext cx="2579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DSUB R4,</a:t>
            </a:r>
            <a:r>
              <a:rPr lang="en-US" altLang="zh-TW" b="1">
                <a:solidFill>
                  <a:schemeClr val="accent1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R1</a:t>
            </a: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,R5</a:t>
            </a:r>
          </a:p>
          <a:p>
            <a:pPr latinLnBrk="1">
              <a:spcBef>
                <a:spcPct val="50000"/>
              </a:spcBef>
            </a:pPr>
            <a:endParaRPr lang="zh-TW" altLang="en-US" b="1">
              <a:ea typeface="PMingLiU" panose="02020500000000000000" pitchFamily="18" charset="-120"/>
            </a:endParaRPr>
          </a:p>
        </p:txBody>
      </p:sp>
      <p:sp>
        <p:nvSpPr>
          <p:cNvPr id="58376" name="Rectangle 17">
            <a:extLst>
              <a:ext uri="{FF2B5EF4-FFF2-40B4-BE49-F238E27FC236}">
                <a16:creationId xmlns:a16="http://schemas.microsoft.com/office/drawing/2014/main" id="{FD056598-9759-46D4-A8F5-EFCD6EE76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90925"/>
            <a:ext cx="2371725" cy="819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AND R6,</a:t>
            </a:r>
            <a:r>
              <a:rPr lang="en-US" altLang="zh-TW" b="1">
                <a:solidFill>
                  <a:schemeClr val="accent2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R1</a:t>
            </a:r>
            <a:r>
              <a:rPr lang="en-US" altLang="zh-TW" b="1">
                <a:latin typeface="Courier New" panose="02070309020205020404" pitchFamily="49" charset="0"/>
                <a:ea typeface="PMingLiU" panose="02020500000000000000" pitchFamily="18" charset="-120"/>
              </a:rPr>
              <a:t>,R7</a:t>
            </a:r>
          </a:p>
          <a:p>
            <a:pPr latinLnBrk="1">
              <a:spcBef>
                <a:spcPct val="50000"/>
              </a:spcBef>
            </a:pPr>
            <a:endParaRPr lang="zh-TW" altLang="en-US" b="1">
              <a:ea typeface="PMingLiU" panose="02020500000000000000" pitchFamily="18" charset="-120"/>
            </a:endParaRPr>
          </a:p>
        </p:txBody>
      </p:sp>
      <p:grpSp>
        <p:nvGrpSpPr>
          <p:cNvPr id="58377" name="Group 18">
            <a:extLst>
              <a:ext uri="{FF2B5EF4-FFF2-40B4-BE49-F238E27FC236}">
                <a16:creationId xmlns:a16="http://schemas.microsoft.com/office/drawing/2014/main" id="{602EF3F9-2B3A-466A-8AF3-61830C0D453B}"/>
              </a:ext>
            </a:extLst>
          </p:cNvPr>
          <p:cNvGrpSpPr>
            <a:grpSpLocks/>
          </p:cNvGrpSpPr>
          <p:nvPr/>
        </p:nvGrpSpPr>
        <p:grpSpPr bwMode="auto">
          <a:xfrm>
            <a:off x="2749550" y="1563688"/>
            <a:ext cx="3667125" cy="700087"/>
            <a:chOff x="1953" y="1200"/>
            <a:chExt cx="1919" cy="441"/>
          </a:xfrm>
        </p:grpSpPr>
        <p:grpSp>
          <p:nvGrpSpPr>
            <p:cNvPr id="58484" name="Group 19">
              <a:extLst>
                <a:ext uri="{FF2B5EF4-FFF2-40B4-BE49-F238E27FC236}">
                  <a16:creationId xmlns:a16="http://schemas.microsoft.com/office/drawing/2014/main" id="{25A13009-1677-4EF0-B12C-3E4C4A2DB0B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429" y="1304"/>
              <a:ext cx="221" cy="233"/>
              <a:chOff x="1374" y="528"/>
              <a:chExt cx="480" cy="432"/>
            </a:xfrm>
          </p:grpSpPr>
          <p:grpSp>
            <p:nvGrpSpPr>
              <p:cNvPr id="58513" name="Group 20">
                <a:extLst>
                  <a:ext uri="{FF2B5EF4-FFF2-40B4-BE49-F238E27FC236}">
                    <a16:creationId xmlns:a16="http://schemas.microsoft.com/office/drawing/2014/main" id="{1FCA419D-05B6-421F-A632-4FC95475BFC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58515" name="Rectangle 21">
                  <a:extLst>
                    <a:ext uri="{FF2B5EF4-FFF2-40B4-BE49-F238E27FC236}">
                      <a16:creationId xmlns:a16="http://schemas.microsoft.com/office/drawing/2014/main" id="{908AD601-5864-4714-B695-D491138282D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  <p:sp>
              <p:nvSpPr>
                <p:cNvPr id="58516" name="Rectangle 22">
                  <a:extLst>
                    <a:ext uri="{FF2B5EF4-FFF2-40B4-BE49-F238E27FC236}">
                      <a16:creationId xmlns:a16="http://schemas.microsoft.com/office/drawing/2014/main" id="{D9A5CC74-1EF1-4952-9F05-0A960C56DFE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TW" altLang="en-US" sz="1000" b="1">
                    <a:latin typeface="Comic Sans MS" panose="030F0702030302020204" pitchFamily="66" charset="0"/>
                    <a:ea typeface="PMingLiU" panose="02020500000000000000" pitchFamily="18" charset="-120"/>
                  </a:endParaRPr>
                </a:p>
              </p:txBody>
            </p:sp>
          </p:grpSp>
          <p:sp>
            <p:nvSpPr>
              <p:cNvPr id="58514" name="Text Box 23">
                <a:extLst>
                  <a:ext uri="{FF2B5EF4-FFF2-40B4-BE49-F238E27FC236}">
                    <a16:creationId xmlns:a16="http://schemas.microsoft.com/office/drawing/2014/main" id="{756C75D3-FB85-4B0D-B283-E4E2DDE5838C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387" y="574"/>
                <a:ext cx="458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TW" sz="1000" b="1">
                    <a:latin typeface="Comic Sans MS" panose="030F0702030302020204" pitchFamily="66" charset="0"/>
                    <a:ea typeface="PMingLiU" panose="02020500000000000000" pitchFamily="18" charset="-120"/>
                  </a:rPr>
                  <a:t>Reg</a:t>
                </a:r>
              </a:p>
            </p:txBody>
          </p:sp>
        </p:grpSp>
        <p:sp>
          <p:nvSpPr>
            <p:cNvPr id="58485" name="Line 24">
              <a:extLst>
                <a:ext uri="{FF2B5EF4-FFF2-40B4-BE49-F238E27FC236}">
                  <a16:creationId xmlns:a16="http://schemas.microsoft.com/office/drawing/2014/main" id="{00CA3828-11B1-4523-B0EB-EA2B90D3695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51" y="1351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86" name="Line 25">
              <a:extLst>
                <a:ext uri="{FF2B5EF4-FFF2-40B4-BE49-F238E27FC236}">
                  <a16:creationId xmlns:a16="http://schemas.microsoft.com/office/drawing/2014/main" id="{8DD7FDC7-8E30-42F8-AD0A-A18F6286339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51" y="1490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487" name="Group 26">
              <a:extLst>
                <a:ext uri="{FF2B5EF4-FFF2-40B4-BE49-F238E27FC236}">
                  <a16:creationId xmlns:a16="http://schemas.microsoft.com/office/drawing/2014/main" id="{F0FC720E-6DA7-4949-81AF-1E22A7CA57E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51" y="1235"/>
              <a:ext cx="199" cy="371"/>
              <a:chOff x="2991" y="411"/>
              <a:chExt cx="359" cy="768"/>
            </a:xfrm>
          </p:grpSpPr>
          <p:sp>
            <p:nvSpPr>
              <p:cNvPr id="58509" name="AutoShape 27">
                <a:extLst>
                  <a:ext uri="{FF2B5EF4-FFF2-40B4-BE49-F238E27FC236}">
                    <a16:creationId xmlns:a16="http://schemas.microsoft.com/office/drawing/2014/main" id="{360C19E1-816B-4F55-8C5A-B9F9F533248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-5400000">
                <a:off x="2798" y="626"/>
                <a:ext cx="768" cy="33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87 h 21600"/>
                  <a:gd name="T14" fmla="*/ 17100 w 21600"/>
                  <a:gd name="T15" fmla="*/ 171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8510" name="AutoShape 28">
                <a:extLst>
                  <a:ext uri="{FF2B5EF4-FFF2-40B4-BE49-F238E27FC236}">
                    <a16:creationId xmlns:a16="http://schemas.microsoft.com/office/drawing/2014/main" id="{FE9A3A75-3331-40C8-954F-D77F71E5294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2957" y="705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58511" name="Freeform 29">
                <a:extLst>
                  <a:ext uri="{FF2B5EF4-FFF2-40B4-BE49-F238E27FC236}">
                    <a16:creationId xmlns:a16="http://schemas.microsoft.com/office/drawing/2014/main" id="{981456C0-3DA9-4F64-9946-7B7BEE0CB9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2974" y="725"/>
                <a:ext cx="218" cy="139"/>
              </a:xfrm>
              <a:custGeom>
                <a:avLst/>
                <a:gdLst>
                  <a:gd name="T0" fmla="*/ 0 w 384"/>
                  <a:gd name="T1" fmla="*/ 0 h 288"/>
                  <a:gd name="T2" fmla="*/ 1 w 384"/>
                  <a:gd name="T3" fmla="*/ 0 h 288"/>
                  <a:gd name="T4" fmla="*/ 1 w 384"/>
                  <a:gd name="T5" fmla="*/ 0 h 28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288"/>
                  <a:gd name="T11" fmla="*/ 384 w 384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512" name="Text Box 30">
                <a:extLst>
                  <a:ext uri="{FF2B5EF4-FFF2-40B4-BE49-F238E27FC236}">
                    <a16:creationId xmlns:a16="http://schemas.microsoft.com/office/drawing/2014/main" id="{755FDF73-DA40-401C-A92B-A9B5731B2FC0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2942" y="634"/>
                <a:ext cx="57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TW" sz="1000" b="1">
                    <a:latin typeface="Comic Sans MS" panose="030F0702030302020204" pitchFamily="66" charset="0"/>
                    <a:ea typeface="PMingLiU" panose="02020500000000000000" pitchFamily="18" charset="-120"/>
                  </a:rPr>
                  <a:t>ALU</a:t>
                </a:r>
              </a:p>
            </p:txBody>
          </p:sp>
        </p:grpSp>
        <p:sp>
          <p:nvSpPr>
            <p:cNvPr id="58488" name="Line 31">
              <a:extLst>
                <a:ext uri="{FF2B5EF4-FFF2-40B4-BE49-F238E27FC236}">
                  <a16:creationId xmlns:a16="http://schemas.microsoft.com/office/drawing/2014/main" id="{5B22600C-7E57-46D8-8A43-864765DD87D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52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89" name="Line 32">
              <a:extLst>
                <a:ext uri="{FF2B5EF4-FFF2-40B4-BE49-F238E27FC236}">
                  <a16:creationId xmlns:a16="http://schemas.microsoft.com/office/drawing/2014/main" id="{854212AD-451E-4EFC-B877-3E274E1730B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75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490" name="Group 33">
              <a:extLst>
                <a:ext uri="{FF2B5EF4-FFF2-40B4-BE49-F238E27FC236}">
                  <a16:creationId xmlns:a16="http://schemas.microsoft.com/office/drawing/2014/main" id="{615E887E-AF03-4ADE-8EE6-96A7B336475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01" y="1305"/>
              <a:ext cx="292" cy="232"/>
              <a:chOff x="3836" y="576"/>
              <a:chExt cx="630" cy="480"/>
            </a:xfrm>
          </p:grpSpPr>
          <p:sp>
            <p:nvSpPr>
              <p:cNvPr id="58507" name="Rectangle 34">
                <a:extLst>
                  <a:ext uri="{FF2B5EF4-FFF2-40B4-BE49-F238E27FC236}">
                    <a16:creationId xmlns:a16="http://schemas.microsoft.com/office/drawing/2014/main" id="{2BB821CF-E8B3-42A6-AE22-12F3308E48C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15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endParaRPr lang="zh-TW" altLang="en-US" sz="1000" b="1">
                  <a:latin typeface="Comic Sans MS" panose="030F0702030302020204" pitchFamily="66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58508" name="Text Box 35">
                <a:extLst>
                  <a:ext uri="{FF2B5EF4-FFF2-40B4-BE49-F238E27FC236}">
                    <a16:creationId xmlns:a16="http://schemas.microsoft.com/office/drawing/2014/main" id="{C1CDC808-22F1-4F76-8F3A-659B63E380A0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836" y="628"/>
                <a:ext cx="630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TW" sz="1000" b="1">
                    <a:latin typeface="Comic Sans MS" panose="030F0702030302020204" pitchFamily="66" charset="0"/>
                    <a:ea typeface="PMingLiU" panose="02020500000000000000" pitchFamily="18" charset="-120"/>
                  </a:rPr>
                  <a:t>DMem</a:t>
                </a:r>
              </a:p>
            </p:txBody>
          </p:sp>
        </p:grpSp>
        <p:sp>
          <p:nvSpPr>
            <p:cNvPr id="58491" name="Freeform 36">
              <a:extLst>
                <a:ext uri="{FF2B5EF4-FFF2-40B4-BE49-F238E27FC236}">
                  <a16:creationId xmlns:a16="http://schemas.microsoft.com/office/drawing/2014/main" id="{426DEDE2-D1A9-49AF-95CB-30994C0524A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08" y="1421"/>
              <a:ext cx="332" cy="185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0 h 384"/>
                <a:gd name="T4" fmla="*/ 0 w 816"/>
                <a:gd name="T5" fmla="*/ 0 h 384"/>
                <a:gd name="T6" fmla="*/ 0 w 816"/>
                <a:gd name="T7" fmla="*/ 0 h 384"/>
                <a:gd name="T8" fmla="*/ 0 w 816"/>
                <a:gd name="T9" fmla="*/ 0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84"/>
                <a:gd name="T17" fmla="*/ 816 w 816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92" name="Line 37">
              <a:extLst>
                <a:ext uri="{FF2B5EF4-FFF2-40B4-BE49-F238E27FC236}">
                  <a16:creationId xmlns:a16="http://schemas.microsoft.com/office/drawing/2014/main" id="{707ACB9C-90B6-4449-B1C4-15D8313EC36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99" y="1491"/>
              <a:ext cx="2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93" name="Line 38">
              <a:extLst>
                <a:ext uri="{FF2B5EF4-FFF2-40B4-BE49-F238E27FC236}">
                  <a16:creationId xmlns:a16="http://schemas.microsoft.com/office/drawing/2014/main" id="{917618B2-6045-4108-B39E-C08852DCE89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69" y="1351"/>
              <a:ext cx="2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494" name="Group 39">
              <a:extLst>
                <a:ext uri="{FF2B5EF4-FFF2-40B4-BE49-F238E27FC236}">
                  <a16:creationId xmlns:a16="http://schemas.microsoft.com/office/drawing/2014/main" id="{C45E26F4-CD46-4A71-A1AA-3C381E23B6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53" y="1305"/>
              <a:ext cx="308" cy="232"/>
              <a:chOff x="1104" y="576"/>
              <a:chExt cx="664" cy="480"/>
            </a:xfrm>
          </p:grpSpPr>
          <p:sp>
            <p:nvSpPr>
              <p:cNvPr id="58505" name="Rectangle 40">
                <a:extLst>
                  <a:ext uri="{FF2B5EF4-FFF2-40B4-BE49-F238E27FC236}">
                    <a16:creationId xmlns:a16="http://schemas.microsoft.com/office/drawing/2014/main" id="{B955D099-1133-4C4E-A89D-4E105F9A1C2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endParaRPr lang="zh-TW" altLang="en-US" sz="1000" b="1">
                  <a:latin typeface="Comic Sans MS" panose="030F0702030302020204" pitchFamily="66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58506" name="Text Box 41">
                <a:extLst>
                  <a:ext uri="{FF2B5EF4-FFF2-40B4-BE49-F238E27FC236}">
                    <a16:creationId xmlns:a16="http://schemas.microsoft.com/office/drawing/2014/main" id="{12923907-4FBE-4BAD-BFFC-FE4FAB0AB535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104" y="628"/>
                <a:ext cx="664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TW" sz="1000" b="1">
                    <a:latin typeface="Comic Sans MS" panose="030F0702030302020204" pitchFamily="66" charset="0"/>
                    <a:ea typeface="PMingLiU" panose="02020500000000000000" pitchFamily="18" charset="-120"/>
                  </a:rPr>
                  <a:t>Ifetch</a:t>
                </a:r>
              </a:p>
            </p:txBody>
          </p:sp>
        </p:grpSp>
        <p:grpSp>
          <p:nvGrpSpPr>
            <p:cNvPr id="58495" name="Group 42">
              <a:extLst>
                <a:ext uri="{FF2B5EF4-FFF2-40B4-BE49-F238E27FC236}">
                  <a16:creationId xmlns:a16="http://schemas.microsoft.com/office/drawing/2014/main" id="{BEC867D1-98B0-4242-9B8D-445C312ED9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8" y="1200"/>
              <a:ext cx="1297" cy="441"/>
              <a:chOff x="2112" y="528"/>
              <a:chExt cx="2088" cy="681"/>
            </a:xfrm>
          </p:grpSpPr>
          <p:sp>
            <p:nvSpPr>
              <p:cNvPr id="58501" name="Rectangle 43">
                <a:extLst>
                  <a:ext uri="{FF2B5EF4-FFF2-40B4-BE49-F238E27FC236}">
                    <a16:creationId xmlns:a16="http://schemas.microsoft.com/office/drawing/2014/main" id="{24A83874-2308-4F0F-8327-4114741B626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58502" name="Rectangle 44">
                <a:extLst>
                  <a:ext uri="{FF2B5EF4-FFF2-40B4-BE49-F238E27FC236}">
                    <a16:creationId xmlns:a16="http://schemas.microsoft.com/office/drawing/2014/main" id="{B3BAB259-3337-4A84-AA03-EF6C0FB4B67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58503" name="Rectangle 45">
                <a:extLst>
                  <a:ext uri="{FF2B5EF4-FFF2-40B4-BE49-F238E27FC236}">
                    <a16:creationId xmlns:a16="http://schemas.microsoft.com/office/drawing/2014/main" id="{D8372DC9-A1E2-4CC5-B641-565065AA9F4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58504" name="Rectangle 46">
                <a:extLst>
                  <a:ext uri="{FF2B5EF4-FFF2-40B4-BE49-F238E27FC236}">
                    <a16:creationId xmlns:a16="http://schemas.microsoft.com/office/drawing/2014/main" id="{C970C822-0AB5-499C-9AF1-252508D9C3B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58496" name="Group 47">
              <a:extLst>
                <a:ext uri="{FF2B5EF4-FFF2-40B4-BE49-F238E27FC236}">
                  <a16:creationId xmlns:a16="http://schemas.microsoft.com/office/drawing/2014/main" id="{352A8E2D-5693-47FD-9F12-55F58619DCE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flipH="1">
              <a:off x="3649" y="1296"/>
              <a:ext cx="223" cy="233"/>
              <a:chOff x="1374" y="528"/>
              <a:chExt cx="480" cy="432"/>
            </a:xfrm>
          </p:grpSpPr>
          <p:grpSp>
            <p:nvGrpSpPr>
              <p:cNvPr id="58497" name="Group 48">
                <a:extLst>
                  <a:ext uri="{FF2B5EF4-FFF2-40B4-BE49-F238E27FC236}">
                    <a16:creationId xmlns:a16="http://schemas.microsoft.com/office/drawing/2014/main" id="{1A7343C8-DD0E-4EED-8E05-FF929B6E8BD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58499" name="Rectangle 49">
                  <a:extLst>
                    <a:ext uri="{FF2B5EF4-FFF2-40B4-BE49-F238E27FC236}">
                      <a16:creationId xmlns:a16="http://schemas.microsoft.com/office/drawing/2014/main" id="{36D1DE63-5662-45C5-AE17-B0CFB14BBA8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  <p:sp>
              <p:nvSpPr>
                <p:cNvPr id="58500" name="Rectangle 50">
                  <a:extLst>
                    <a:ext uri="{FF2B5EF4-FFF2-40B4-BE49-F238E27FC236}">
                      <a16:creationId xmlns:a16="http://schemas.microsoft.com/office/drawing/2014/main" id="{D917B905-030A-4B9E-83C9-070A07F4C9D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TW" altLang="en-US" sz="1000" b="1">
                    <a:latin typeface="Comic Sans MS" panose="030F0702030302020204" pitchFamily="66" charset="0"/>
                    <a:ea typeface="PMingLiU" panose="02020500000000000000" pitchFamily="18" charset="-120"/>
                  </a:endParaRPr>
                </a:p>
              </p:txBody>
            </p:sp>
          </p:grpSp>
          <p:sp>
            <p:nvSpPr>
              <p:cNvPr id="58498" name="Text Box 51">
                <a:extLst>
                  <a:ext uri="{FF2B5EF4-FFF2-40B4-BE49-F238E27FC236}">
                    <a16:creationId xmlns:a16="http://schemas.microsoft.com/office/drawing/2014/main" id="{9A66B32C-6A35-41F1-B10A-B494DE6CD45D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396" y="574"/>
                <a:ext cx="454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TW" sz="1000" b="1">
                    <a:latin typeface="Comic Sans MS" panose="030F0702030302020204" pitchFamily="66" charset="0"/>
                    <a:ea typeface="PMingLiU" panose="02020500000000000000" pitchFamily="18" charset="-120"/>
                  </a:rPr>
                  <a:t>Reg</a:t>
                </a:r>
              </a:p>
            </p:txBody>
          </p:sp>
        </p:grpSp>
      </p:grpSp>
      <p:grpSp>
        <p:nvGrpSpPr>
          <p:cNvPr id="58378" name="Group 52">
            <a:extLst>
              <a:ext uri="{FF2B5EF4-FFF2-40B4-BE49-F238E27FC236}">
                <a16:creationId xmlns:a16="http://schemas.microsoft.com/office/drawing/2014/main" id="{18DAD748-4E3F-48EA-A961-1E7855A73D3F}"/>
              </a:ext>
            </a:extLst>
          </p:cNvPr>
          <p:cNvGrpSpPr>
            <a:grpSpLocks/>
          </p:cNvGrpSpPr>
          <p:nvPr/>
        </p:nvGrpSpPr>
        <p:grpSpPr bwMode="auto">
          <a:xfrm>
            <a:off x="3568700" y="2497138"/>
            <a:ext cx="4456113" cy="701675"/>
            <a:chOff x="2394" y="2157"/>
            <a:chExt cx="2807" cy="442"/>
          </a:xfrm>
        </p:grpSpPr>
        <p:grpSp>
          <p:nvGrpSpPr>
            <p:cNvPr id="58452" name="Group 53">
              <a:extLst>
                <a:ext uri="{FF2B5EF4-FFF2-40B4-BE49-F238E27FC236}">
                  <a16:creationId xmlns:a16="http://schemas.microsoft.com/office/drawing/2014/main" id="{5D2298BC-A725-4895-BAFB-8253EB63CB2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967" y="2259"/>
              <a:ext cx="266" cy="233"/>
              <a:chOff x="1374" y="528"/>
              <a:chExt cx="480" cy="432"/>
            </a:xfrm>
          </p:grpSpPr>
          <p:grpSp>
            <p:nvGrpSpPr>
              <p:cNvPr id="58480" name="Group 54">
                <a:extLst>
                  <a:ext uri="{FF2B5EF4-FFF2-40B4-BE49-F238E27FC236}">
                    <a16:creationId xmlns:a16="http://schemas.microsoft.com/office/drawing/2014/main" id="{9129A5CE-18A6-4F90-926B-7D7BE788898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58482" name="Rectangle 55">
                  <a:extLst>
                    <a:ext uri="{FF2B5EF4-FFF2-40B4-BE49-F238E27FC236}">
                      <a16:creationId xmlns:a16="http://schemas.microsoft.com/office/drawing/2014/main" id="{1792AED8-706F-4B6D-AB03-14E1576D03E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  <p:sp>
              <p:nvSpPr>
                <p:cNvPr id="58483" name="Rectangle 56">
                  <a:extLst>
                    <a:ext uri="{FF2B5EF4-FFF2-40B4-BE49-F238E27FC236}">
                      <a16:creationId xmlns:a16="http://schemas.microsoft.com/office/drawing/2014/main" id="{459D4245-A8CA-4C50-A223-486EC853244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TW" altLang="en-US" sz="1000" b="1">
                    <a:latin typeface="Comic Sans MS" panose="030F0702030302020204" pitchFamily="66" charset="0"/>
                    <a:ea typeface="PMingLiU" panose="02020500000000000000" pitchFamily="18" charset="-120"/>
                  </a:endParaRPr>
                </a:p>
              </p:txBody>
            </p:sp>
          </p:grpSp>
          <p:sp>
            <p:nvSpPr>
              <p:cNvPr id="58481" name="Text Box 57">
                <a:extLst>
                  <a:ext uri="{FF2B5EF4-FFF2-40B4-BE49-F238E27FC236}">
                    <a16:creationId xmlns:a16="http://schemas.microsoft.com/office/drawing/2014/main" id="{BE5C6E3B-3A2A-440B-8D67-0BD1217DA49B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387" y="574"/>
                <a:ext cx="458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TW" sz="1000" b="1">
                    <a:latin typeface="Comic Sans MS" panose="030F0702030302020204" pitchFamily="66" charset="0"/>
                    <a:ea typeface="PMingLiU" panose="02020500000000000000" pitchFamily="18" charset="-120"/>
                  </a:rPr>
                  <a:t>Reg</a:t>
                </a:r>
              </a:p>
            </p:txBody>
          </p:sp>
        </p:grpSp>
        <p:sp>
          <p:nvSpPr>
            <p:cNvPr id="58453" name="Line 58">
              <a:extLst>
                <a:ext uri="{FF2B5EF4-FFF2-40B4-BE49-F238E27FC236}">
                  <a16:creationId xmlns:a16="http://schemas.microsoft.com/office/drawing/2014/main" id="{4EDFB720-1C76-4C24-86BD-32A28C04E6A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34" y="2306"/>
              <a:ext cx="7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54" name="Line 59">
              <a:extLst>
                <a:ext uri="{FF2B5EF4-FFF2-40B4-BE49-F238E27FC236}">
                  <a16:creationId xmlns:a16="http://schemas.microsoft.com/office/drawing/2014/main" id="{6CE60073-8016-430B-9798-98EAB49308D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2448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55" name="Line 60">
              <a:extLst>
                <a:ext uri="{FF2B5EF4-FFF2-40B4-BE49-F238E27FC236}">
                  <a16:creationId xmlns:a16="http://schemas.microsoft.com/office/drawing/2014/main" id="{01809263-C6C2-40F7-8871-975E9B06ED1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90" y="2446"/>
              <a:ext cx="2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56" name="Line 61">
              <a:extLst>
                <a:ext uri="{FF2B5EF4-FFF2-40B4-BE49-F238E27FC236}">
                  <a16:creationId xmlns:a16="http://schemas.microsoft.com/office/drawing/2014/main" id="{EB6F3136-BC04-4984-9A04-C2FA6DBF44F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54" y="2306"/>
              <a:ext cx="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457" name="Group 62">
              <a:extLst>
                <a:ext uri="{FF2B5EF4-FFF2-40B4-BE49-F238E27FC236}">
                  <a16:creationId xmlns:a16="http://schemas.microsoft.com/office/drawing/2014/main" id="{1AB6B31B-E3FD-4E2E-9C63-9D7F793BA97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394" y="2260"/>
              <a:ext cx="371" cy="232"/>
              <a:chOff x="1104" y="576"/>
              <a:chExt cx="664" cy="480"/>
            </a:xfrm>
          </p:grpSpPr>
          <p:sp>
            <p:nvSpPr>
              <p:cNvPr id="58478" name="Rectangle 63">
                <a:extLst>
                  <a:ext uri="{FF2B5EF4-FFF2-40B4-BE49-F238E27FC236}">
                    <a16:creationId xmlns:a16="http://schemas.microsoft.com/office/drawing/2014/main" id="{5803599D-671C-4324-ACB6-34D26B17FB7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endParaRPr lang="zh-TW" altLang="en-US" sz="1000" b="1">
                  <a:latin typeface="Comic Sans MS" panose="030F0702030302020204" pitchFamily="66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58479" name="Text Box 64">
                <a:extLst>
                  <a:ext uri="{FF2B5EF4-FFF2-40B4-BE49-F238E27FC236}">
                    <a16:creationId xmlns:a16="http://schemas.microsoft.com/office/drawing/2014/main" id="{7129EC3C-0BD5-4BE3-8843-B3157350A8EA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104" y="628"/>
                <a:ext cx="664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TW" sz="1000" b="1">
                    <a:latin typeface="Comic Sans MS" panose="030F0702030302020204" pitchFamily="66" charset="0"/>
                    <a:ea typeface="PMingLiU" panose="02020500000000000000" pitchFamily="18" charset="-120"/>
                  </a:rPr>
                  <a:t>Ifetch</a:t>
                </a:r>
              </a:p>
            </p:txBody>
          </p:sp>
        </p:grpSp>
        <p:sp>
          <p:nvSpPr>
            <p:cNvPr id="58458" name="Rectangle 65">
              <a:extLst>
                <a:ext uri="{FF2B5EF4-FFF2-40B4-BE49-F238E27FC236}">
                  <a16:creationId xmlns:a16="http://schemas.microsoft.com/office/drawing/2014/main" id="{AD7FA2F5-8FF9-4F99-9388-BF792CE237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00" y="2157"/>
              <a:ext cx="54" cy="44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58459" name="Rectangle 66">
              <a:extLst>
                <a:ext uri="{FF2B5EF4-FFF2-40B4-BE49-F238E27FC236}">
                  <a16:creationId xmlns:a16="http://schemas.microsoft.com/office/drawing/2014/main" id="{33A4B9B2-8D4D-4A5C-996B-7B50894C36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97" y="2157"/>
              <a:ext cx="54" cy="44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en-US"/>
            </a:p>
          </p:txBody>
        </p:sp>
        <p:grpSp>
          <p:nvGrpSpPr>
            <p:cNvPr id="58460" name="Group 67">
              <a:extLst>
                <a:ext uri="{FF2B5EF4-FFF2-40B4-BE49-F238E27FC236}">
                  <a16:creationId xmlns:a16="http://schemas.microsoft.com/office/drawing/2014/main" id="{DF2D72D4-7AA1-471E-B912-B950D4A9E4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2" y="2157"/>
              <a:ext cx="1229" cy="441"/>
              <a:chOff x="3475" y="2155"/>
              <a:chExt cx="1229" cy="441"/>
            </a:xfrm>
          </p:grpSpPr>
          <p:sp>
            <p:nvSpPr>
              <p:cNvPr id="58463" name="AutoShape 68">
                <a:extLst>
                  <a:ext uri="{FF2B5EF4-FFF2-40B4-BE49-F238E27FC236}">
                    <a16:creationId xmlns:a16="http://schemas.microsoft.com/office/drawing/2014/main" id="{8DA661CE-11A7-4EFB-BC75-FF31F118CCA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-5400000">
                <a:off x="3417" y="2263"/>
                <a:ext cx="371" cy="22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83 w 21600"/>
                  <a:gd name="T13" fmla="*/ 4512 h 21600"/>
                  <a:gd name="T14" fmla="*/ 17117 w 21600"/>
                  <a:gd name="T15" fmla="*/ 1708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8464" name="AutoShape 69">
                <a:extLst>
                  <a:ext uri="{FF2B5EF4-FFF2-40B4-BE49-F238E27FC236}">
                    <a16:creationId xmlns:a16="http://schemas.microsoft.com/office/drawing/2014/main" id="{65696454-A343-4BE2-958D-63B696CF2A9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3475" y="2316"/>
                <a:ext cx="119" cy="12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58465" name="Freeform 70">
                <a:extLst>
                  <a:ext uri="{FF2B5EF4-FFF2-40B4-BE49-F238E27FC236}">
                    <a16:creationId xmlns:a16="http://schemas.microsoft.com/office/drawing/2014/main" id="{BDAF6581-7E64-43A0-9CFA-12C96C99730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484" y="2329"/>
                <a:ext cx="105" cy="93"/>
              </a:xfrm>
              <a:custGeom>
                <a:avLst/>
                <a:gdLst>
                  <a:gd name="T0" fmla="*/ 0 w 384"/>
                  <a:gd name="T1" fmla="*/ 0 h 288"/>
                  <a:gd name="T2" fmla="*/ 0 w 384"/>
                  <a:gd name="T3" fmla="*/ 0 h 288"/>
                  <a:gd name="T4" fmla="*/ 0 w 384"/>
                  <a:gd name="T5" fmla="*/ 0 h 28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288"/>
                  <a:gd name="T11" fmla="*/ 384 w 384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66" name="Text Box 71">
                <a:extLst>
                  <a:ext uri="{FF2B5EF4-FFF2-40B4-BE49-F238E27FC236}">
                    <a16:creationId xmlns:a16="http://schemas.microsoft.com/office/drawing/2014/main" id="{C5A63B45-FB6A-431B-8DAF-968BFF24F9A3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3496" y="2276"/>
                <a:ext cx="27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TW" sz="1000" b="1">
                    <a:latin typeface="Comic Sans MS" panose="030F0702030302020204" pitchFamily="66" charset="0"/>
                    <a:ea typeface="PMingLiU" panose="02020500000000000000" pitchFamily="18" charset="-120"/>
                  </a:rPr>
                  <a:t>ALU</a:t>
                </a:r>
              </a:p>
            </p:txBody>
          </p:sp>
          <p:sp>
            <p:nvSpPr>
              <p:cNvPr id="58467" name="Line 72">
                <a:extLst>
                  <a:ext uri="{FF2B5EF4-FFF2-40B4-BE49-F238E27FC236}">
                    <a16:creationId xmlns:a16="http://schemas.microsoft.com/office/drawing/2014/main" id="{94B28012-0DC9-4A9A-9DCD-70DA95819F0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717" y="2376"/>
                <a:ext cx="29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68" name="Line 73">
                <a:extLst>
                  <a:ext uri="{FF2B5EF4-FFF2-40B4-BE49-F238E27FC236}">
                    <a16:creationId xmlns:a16="http://schemas.microsoft.com/office/drawing/2014/main" id="{85CCFA66-AD6D-4F13-AA7D-B6C590319BC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26" y="2376"/>
                <a:ext cx="29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69" name="Rectangle 74">
                <a:extLst>
                  <a:ext uri="{FF2B5EF4-FFF2-40B4-BE49-F238E27FC236}">
                    <a16:creationId xmlns:a16="http://schemas.microsoft.com/office/drawing/2014/main" id="{196C1F4A-E3A1-4075-8BAA-EF2FC8E38E1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40" y="2260"/>
                <a:ext cx="268" cy="2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endParaRPr lang="zh-TW" altLang="en-US" sz="1000" b="1">
                  <a:latin typeface="Comic Sans MS" panose="030F0702030302020204" pitchFamily="66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58470" name="Text Box 75">
                <a:extLst>
                  <a:ext uri="{FF2B5EF4-FFF2-40B4-BE49-F238E27FC236}">
                    <a16:creationId xmlns:a16="http://schemas.microsoft.com/office/drawing/2014/main" id="{6761D1C6-119F-40DD-BEEC-CAF64632D27A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896" y="2285"/>
                <a:ext cx="35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TW" sz="1000" b="1">
                    <a:latin typeface="Comic Sans MS" panose="030F0702030302020204" pitchFamily="66" charset="0"/>
                    <a:ea typeface="PMingLiU" panose="02020500000000000000" pitchFamily="18" charset="-120"/>
                  </a:rPr>
                  <a:t>DMem</a:t>
                </a:r>
              </a:p>
            </p:txBody>
          </p:sp>
          <p:sp>
            <p:nvSpPr>
              <p:cNvPr id="58471" name="Freeform 76">
                <a:extLst>
                  <a:ext uri="{FF2B5EF4-FFF2-40B4-BE49-F238E27FC236}">
                    <a16:creationId xmlns:a16="http://schemas.microsoft.com/office/drawing/2014/main" id="{C112D276-C110-4BE4-9AC3-517A0F5F1FA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05" y="2376"/>
                <a:ext cx="399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72" name="Rectangle 77">
                <a:extLst>
                  <a:ext uri="{FF2B5EF4-FFF2-40B4-BE49-F238E27FC236}">
                    <a16:creationId xmlns:a16="http://schemas.microsoft.com/office/drawing/2014/main" id="{DDBFBE9C-1A46-4385-8BE8-CAFD8D8A4FE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05" y="2155"/>
                <a:ext cx="54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58473" name="Rectangle 78">
                <a:extLst>
                  <a:ext uri="{FF2B5EF4-FFF2-40B4-BE49-F238E27FC236}">
                    <a16:creationId xmlns:a16="http://schemas.microsoft.com/office/drawing/2014/main" id="{07710DE4-8949-461F-8CA1-7A91FF77E38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02" y="2158"/>
                <a:ext cx="54" cy="435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  <p:grpSp>
            <p:nvGrpSpPr>
              <p:cNvPr id="58474" name="Group 79">
                <a:extLst>
                  <a:ext uri="{FF2B5EF4-FFF2-40B4-BE49-F238E27FC236}">
                    <a16:creationId xmlns:a16="http://schemas.microsoft.com/office/drawing/2014/main" id="{6CBA76FB-5E14-4231-B042-ACC400CB2BE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4436" y="2251"/>
                <a:ext cx="268" cy="233"/>
                <a:chOff x="1392" y="528"/>
                <a:chExt cx="480" cy="432"/>
              </a:xfrm>
            </p:grpSpPr>
            <p:sp>
              <p:nvSpPr>
                <p:cNvPr id="58476" name="Rectangle 80">
                  <a:extLst>
                    <a:ext uri="{FF2B5EF4-FFF2-40B4-BE49-F238E27FC236}">
                      <a16:creationId xmlns:a16="http://schemas.microsoft.com/office/drawing/2014/main" id="{FC8EBE58-57F7-467F-86FD-13C27BB1D85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  <p:sp>
              <p:nvSpPr>
                <p:cNvPr id="58477" name="Rectangle 81">
                  <a:extLst>
                    <a:ext uri="{FF2B5EF4-FFF2-40B4-BE49-F238E27FC236}">
                      <a16:creationId xmlns:a16="http://schemas.microsoft.com/office/drawing/2014/main" id="{98FD1004-7F46-4848-A491-3D89A06B2C4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TW" altLang="en-US" sz="1000" b="1">
                    <a:latin typeface="Comic Sans MS" panose="030F0702030302020204" pitchFamily="66" charset="0"/>
                    <a:ea typeface="PMingLiU" panose="02020500000000000000" pitchFamily="18" charset="-120"/>
                  </a:endParaRPr>
                </a:p>
              </p:txBody>
            </p:sp>
          </p:grpSp>
          <p:sp>
            <p:nvSpPr>
              <p:cNvPr id="58475" name="Text Box 82">
                <a:extLst>
                  <a:ext uri="{FF2B5EF4-FFF2-40B4-BE49-F238E27FC236}">
                    <a16:creationId xmlns:a16="http://schemas.microsoft.com/office/drawing/2014/main" id="{252B79E8-0AD4-43FC-9F7B-CCF5A1BD97AE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 flipH="1">
                <a:off x="4438" y="2276"/>
                <a:ext cx="25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TW" sz="1000" b="1">
                    <a:latin typeface="Comic Sans MS" panose="030F0702030302020204" pitchFamily="66" charset="0"/>
                    <a:ea typeface="PMingLiU" panose="02020500000000000000" pitchFamily="18" charset="-120"/>
                  </a:rPr>
                  <a:t>Reg</a:t>
                </a:r>
              </a:p>
            </p:txBody>
          </p:sp>
        </p:grpSp>
        <p:sp>
          <p:nvSpPr>
            <p:cNvPr id="58461" name="Rectangle 83">
              <a:extLst>
                <a:ext uri="{FF2B5EF4-FFF2-40B4-BE49-F238E27FC236}">
                  <a16:creationId xmlns:a16="http://schemas.microsoft.com/office/drawing/2014/main" id="{598417C9-C592-468D-A4DC-CD614C1549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92" y="2158"/>
              <a:ext cx="54" cy="44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58462" name="AutoShape 84">
              <a:extLst>
                <a:ext uri="{FF2B5EF4-FFF2-40B4-BE49-F238E27FC236}">
                  <a16:creationId xmlns:a16="http://schemas.microsoft.com/office/drawing/2014/main" id="{980AA4BC-0C3C-4E53-A34C-01803D7AD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" y="2171"/>
              <a:ext cx="364" cy="422"/>
            </a:xfrm>
            <a:prstGeom prst="cloudCallout">
              <a:avLst>
                <a:gd name="adj1" fmla="val 39287"/>
                <a:gd name="adj2" fmla="val 38153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500" b="1">
                  <a:latin typeface="Comic Sans MS" panose="030F0702030302020204" pitchFamily="66" charset="0"/>
                  <a:ea typeface="PMingLiU" panose="02020500000000000000" pitchFamily="18" charset="-120"/>
                </a:rPr>
                <a:t>Bubble</a:t>
              </a:r>
              <a:endParaRPr lang="en-US" altLang="zh-TW" b="1">
                <a:latin typeface="Comic Sans MS" panose="030F0702030302020204" pitchFamily="66" charset="0"/>
                <a:ea typeface="PMingLiU" panose="02020500000000000000" pitchFamily="18" charset="-120"/>
              </a:endParaRPr>
            </a:p>
          </p:txBody>
        </p:sp>
      </p:grpSp>
      <p:grpSp>
        <p:nvGrpSpPr>
          <p:cNvPr id="58379" name="Group 85">
            <a:extLst>
              <a:ext uri="{FF2B5EF4-FFF2-40B4-BE49-F238E27FC236}">
                <a16:creationId xmlns:a16="http://schemas.microsoft.com/office/drawing/2014/main" id="{08450706-32EA-4AA6-87F7-A796ACB2D00D}"/>
              </a:ext>
            </a:extLst>
          </p:cNvPr>
          <p:cNvGrpSpPr>
            <a:grpSpLocks/>
          </p:cNvGrpSpPr>
          <p:nvPr/>
        </p:nvGrpSpPr>
        <p:grpSpPr bwMode="auto">
          <a:xfrm>
            <a:off x="4362450" y="3389313"/>
            <a:ext cx="4456113" cy="712787"/>
            <a:chOff x="2894" y="2719"/>
            <a:chExt cx="2807" cy="449"/>
          </a:xfrm>
        </p:grpSpPr>
        <p:sp>
          <p:nvSpPr>
            <p:cNvPr id="58420" name="Line 86">
              <a:extLst>
                <a:ext uri="{FF2B5EF4-FFF2-40B4-BE49-F238E27FC236}">
                  <a16:creationId xmlns:a16="http://schemas.microsoft.com/office/drawing/2014/main" id="{0CD4FF41-D6C8-426C-B080-3BC902B7E4F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734" y="2875"/>
              <a:ext cx="7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1" name="Line 87">
              <a:extLst>
                <a:ext uri="{FF2B5EF4-FFF2-40B4-BE49-F238E27FC236}">
                  <a16:creationId xmlns:a16="http://schemas.microsoft.com/office/drawing/2014/main" id="{397AEC57-BEC4-4B13-A812-F8C1BDF75EA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716" y="3017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2" name="Line 88">
              <a:extLst>
                <a:ext uri="{FF2B5EF4-FFF2-40B4-BE49-F238E27FC236}">
                  <a16:creationId xmlns:a16="http://schemas.microsoft.com/office/drawing/2014/main" id="{5D15DFE8-922C-4A28-ABEA-48A9E73D618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190" y="3015"/>
              <a:ext cx="2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3" name="Line 89">
              <a:extLst>
                <a:ext uri="{FF2B5EF4-FFF2-40B4-BE49-F238E27FC236}">
                  <a16:creationId xmlns:a16="http://schemas.microsoft.com/office/drawing/2014/main" id="{C99CCF14-08FC-49BF-AC39-B9CCD427C8A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154" y="2875"/>
              <a:ext cx="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424" name="Group 90">
              <a:extLst>
                <a:ext uri="{FF2B5EF4-FFF2-40B4-BE49-F238E27FC236}">
                  <a16:creationId xmlns:a16="http://schemas.microsoft.com/office/drawing/2014/main" id="{CED6CBC9-788E-4882-A947-0F37871179E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94" y="2829"/>
              <a:ext cx="371" cy="232"/>
              <a:chOff x="1104" y="576"/>
              <a:chExt cx="664" cy="480"/>
            </a:xfrm>
          </p:grpSpPr>
          <p:sp>
            <p:nvSpPr>
              <p:cNvPr id="58450" name="Rectangle 91">
                <a:extLst>
                  <a:ext uri="{FF2B5EF4-FFF2-40B4-BE49-F238E27FC236}">
                    <a16:creationId xmlns:a16="http://schemas.microsoft.com/office/drawing/2014/main" id="{9A028DAD-00F4-43DD-8865-CA088EAC944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endParaRPr lang="zh-TW" altLang="en-US" sz="1000" b="1">
                  <a:latin typeface="Comic Sans MS" panose="030F0702030302020204" pitchFamily="66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58451" name="Text Box 92">
                <a:extLst>
                  <a:ext uri="{FF2B5EF4-FFF2-40B4-BE49-F238E27FC236}">
                    <a16:creationId xmlns:a16="http://schemas.microsoft.com/office/drawing/2014/main" id="{6B1DCC48-0734-4B65-A23F-15B2693D2883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104" y="628"/>
                <a:ext cx="664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TW" sz="1000" b="1">
                    <a:latin typeface="Comic Sans MS" panose="030F0702030302020204" pitchFamily="66" charset="0"/>
                    <a:ea typeface="PMingLiU" panose="02020500000000000000" pitchFamily="18" charset="-120"/>
                  </a:rPr>
                  <a:t>Ifetch</a:t>
                </a:r>
              </a:p>
            </p:txBody>
          </p:sp>
        </p:grpSp>
        <p:sp>
          <p:nvSpPr>
            <p:cNvPr id="58425" name="Rectangle 93">
              <a:extLst>
                <a:ext uri="{FF2B5EF4-FFF2-40B4-BE49-F238E27FC236}">
                  <a16:creationId xmlns:a16="http://schemas.microsoft.com/office/drawing/2014/main" id="{A5827C19-B269-4398-A49E-CAF751DEA13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0" y="2726"/>
              <a:ext cx="54" cy="44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58426" name="Rectangle 94">
              <a:extLst>
                <a:ext uri="{FF2B5EF4-FFF2-40B4-BE49-F238E27FC236}">
                  <a16:creationId xmlns:a16="http://schemas.microsoft.com/office/drawing/2014/main" id="{1ECB8A6B-0883-45CF-A2D4-34CB477C37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97" y="2726"/>
              <a:ext cx="54" cy="44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en-US"/>
            </a:p>
          </p:txBody>
        </p:sp>
        <p:grpSp>
          <p:nvGrpSpPr>
            <p:cNvPr id="58427" name="Group 95">
              <a:extLst>
                <a:ext uri="{FF2B5EF4-FFF2-40B4-BE49-F238E27FC236}">
                  <a16:creationId xmlns:a16="http://schemas.microsoft.com/office/drawing/2014/main" id="{A4E15E4F-7776-4E58-9F46-5EB6AEC63B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2" y="2726"/>
              <a:ext cx="1229" cy="441"/>
              <a:chOff x="3475" y="2155"/>
              <a:chExt cx="1229" cy="441"/>
            </a:xfrm>
          </p:grpSpPr>
          <p:sp>
            <p:nvSpPr>
              <p:cNvPr id="58435" name="AutoShape 96">
                <a:extLst>
                  <a:ext uri="{FF2B5EF4-FFF2-40B4-BE49-F238E27FC236}">
                    <a16:creationId xmlns:a16="http://schemas.microsoft.com/office/drawing/2014/main" id="{BD5DBD82-289D-4DEC-929C-90761CEC4AB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-5400000">
                <a:off x="3417" y="2263"/>
                <a:ext cx="371" cy="22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83 w 21600"/>
                  <a:gd name="T13" fmla="*/ 4512 h 21600"/>
                  <a:gd name="T14" fmla="*/ 17117 w 21600"/>
                  <a:gd name="T15" fmla="*/ 1708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8436" name="AutoShape 97">
                <a:extLst>
                  <a:ext uri="{FF2B5EF4-FFF2-40B4-BE49-F238E27FC236}">
                    <a16:creationId xmlns:a16="http://schemas.microsoft.com/office/drawing/2014/main" id="{BA0B5338-E731-47E3-B3A9-1FAF4E847C5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3475" y="2316"/>
                <a:ext cx="119" cy="12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58437" name="Freeform 98">
                <a:extLst>
                  <a:ext uri="{FF2B5EF4-FFF2-40B4-BE49-F238E27FC236}">
                    <a16:creationId xmlns:a16="http://schemas.microsoft.com/office/drawing/2014/main" id="{C3FA8133-4C8F-4F36-83CB-E2330E7A270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484" y="2329"/>
                <a:ext cx="105" cy="93"/>
              </a:xfrm>
              <a:custGeom>
                <a:avLst/>
                <a:gdLst>
                  <a:gd name="T0" fmla="*/ 0 w 384"/>
                  <a:gd name="T1" fmla="*/ 0 h 288"/>
                  <a:gd name="T2" fmla="*/ 0 w 384"/>
                  <a:gd name="T3" fmla="*/ 0 h 288"/>
                  <a:gd name="T4" fmla="*/ 0 w 384"/>
                  <a:gd name="T5" fmla="*/ 0 h 28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288"/>
                  <a:gd name="T11" fmla="*/ 384 w 384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38" name="Text Box 99">
                <a:extLst>
                  <a:ext uri="{FF2B5EF4-FFF2-40B4-BE49-F238E27FC236}">
                    <a16:creationId xmlns:a16="http://schemas.microsoft.com/office/drawing/2014/main" id="{5ABE41AA-A64D-4404-BEBD-5F8F46E6EE03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3496" y="2276"/>
                <a:ext cx="27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TW" sz="1000" b="1">
                    <a:latin typeface="Comic Sans MS" panose="030F0702030302020204" pitchFamily="66" charset="0"/>
                    <a:ea typeface="PMingLiU" panose="02020500000000000000" pitchFamily="18" charset="-120"/>
                  </a:rPr>
                  <a:t>ALU</a:t>
                </a:r>
              </a:p>
            </p:txBody>
          </p:sp>
          <p:sp>
            <p:nvSpPr>
              <p:cNvPr id="58439" name="Line 100">
                <a:extLst>
                  <a:ext uri="{FF2B5EF4-FFF2-40B4-BE49-F238E27FC236}">
                    <a16:creationId xmlns:a16="http://schemas.microsoft.com/office/drawing/2014/main" id="{2F8E7EA1-A7D9-4611-9EA1-55647F1F4A8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717" y="2376"/>
                <a:ext cx="29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40" name="Line 101">
                <a:extLst>
                  <a:ext uri="{FF2B5EF4-FFF2-40B4-BE49-F238E27FC236}">
                    <a16:creationId xmlns:a16="http://schemas.microsoft.com/office/drawing/2014/main" id="{3AC1E68D-DA1D-44C5-A7A8-40183D1CAF8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26" y="2376"/>
                <a:ext cx="29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41" name="Rectangle 102">
                <a:extLst>
                  <a:ext uri="{FF2B5EF4-FFF2-40B4-BE49-F238E27FC236}">
                    <a16:creationId xmlns:a16="http://schemas.microsoft.com/office/drawing/2014/main" id="{E809B33B-F33F-43E3-ABB7-C9987A0E277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40" y="2260"/>
                <a:ext cx="268" cy="2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endParaRPr lang="zh-TW" altLang="en-US" sz="1000" b="1">
                  <a:latin typeface="Comic Sans MS" panose="030F0702030302020204" pitchFamily="66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58442" name="Text Box 103">
                <a:extLst>
                  <a:ext uri="{FF2B5EF4-FFF2-40B4-BE49-F238E27FC236}">
                    <a16:creationId xmlns:a16="http://schemas.microsoft.com/office/drawing/2014/main" id="{5056FE29-159B-4540-AD24-0F90994EF6AC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896" y="2285"/>
                <a:ext cx="35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TW" sz="1000" b="1">
                    <a:latin typeface="Comic Sans MS" panose="030F0702030302020204" pitchFamily="66" charset="0"/>
                    <a:ea typeface="PMingLiU" panose="02020500000000000000" pitchFamily="18" charset="-120"/>
                  </a:rPr>
                  <a:t>DMem</a:t>
                </a:r>
              </a:p>
            </p:txBody>
          </p:sp>
          <p:sp>
            <p:nvSpPr>
              <p:cNvPr id="58443" name="Freeform 104">
                <a:extLst>
                  <a:ext uri="{FF2B5EF4-FFF2-40B4-BE49-F238E27FC236}">
                    <a16:creationId xmlns:a16="http://schemas.microsoft.com/office/drawing/2014/main" id="{49FD324F-1A51-4F36-9A09-C94CBBC348F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05" y="2376"/>
                <a:ext cx="399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0 h 384"/>
                  <a:gd name="T4" fmla="*/ 0 w 816"/>
                  <a:gd name="T5" fmla="*/ 0 h 384"/>
                  <a:gd name="T6" fmla="*/ 0 w 816"/>
                  <a:gd name="T7" fmla="*/ 0 h 384"/>
                  <a:gd name="T8" fmla="*/ 0 w 816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44" name="Rectangle 105">
                <a:extLst>
                  <a:ext uri="{FF2B5EF4-FFF2-40B4-BE49-F238E27FC236}">
                    <a16:creationId xmlns:a16="http://schemas.microsoft.com/office/drawing/2014/main" id="{0B0ACBD7-7E86-4497-908E-05637FFF1E2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05" y="2155"/>
                <a:ext cx="54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58445" name="Rectangle 106">
                <a:extLst>
                  <a:ext uri="{FF2B5EF4-FFF2-40B4-BE49-F238E27FC236}">
                    <a16:creationId xmlns:a16="http://schemas.microsoft.com/office/drawing/2014/main" id="{90D4E6EB-9783-4D92-930C-361B127AF29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02" y="2158"/>
                <a:ext cx="54" cy="435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  <p:grpSp>
            <p:nvGrpSpPr>
              <p:cNvPr id="58446" name="Group 107">
                <a:extLst>
                  <a:ext uri="{FF2B5EF4-FFF2-40B4-BE49-F238E27FC236}">
                    <a16:creationId xmlns:a16="http://schemas.microsoft.com/office/drawing/2014/main" id="{A732203C-DFD4-4A88-99CA-D1FBDB5A5F5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4436" y="2251"/>
                <a:ext cx="268" cy="233"/>
                <a:chOff x="1392" y="528"/>
                <a:chExt cx="480" cy="432"/>
              </a:xfrm>
            </p:grpSpPr>
            <p:sp>
              <p:nvSpPr>
                <p:cNvPr id="58448" name="Rectangle 108">
                  <a:extLst>
                    <a:ext uri="{FF2B5EF4-FFF2-40B4-BE49-F238E27FC236}">
                      <a16:creationId xmlns:a16="http://schemas.microsoft.com/office/drawing/2014/main" id="{BB1390EF-0891-4B03-B35C-F5F885D76C0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  <p:sp>
              <p:nvSpPr>
                <p:cNvPr id="58449" name="Rectangle 109">
                  <a:extLst>
                    <a:ext uri="{FF2B5EF4-FFF2-40B4-BE49-F238E27FC236}">
                      <a16:creationId xmlns:a16="http://schemas.microsoft.com/office/drawing/2014/main" id="{01A7849E-56CD-40F3-84F2-370235CE9A0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TW" altLang="en-US" sz="1000" b="1">
                    <a:latin typeface="Comic Sans MS" panose="030F0702030302020204" pitchFamily="66" charset="0"/>
                    <a:ea typeface="PMingLiU" panose="02020500000000000000" pitchFamily="18" charset="-120"/>
                  </a:endParaRPr>
                </a:p>
              </p:txBody>
            </p:sp>
          </p:grpSp>
          <p:sp>
            <p:nvSpPr>
              <p:cNvPr id="58447" name="Text Box 110">
                <a:extLst>
                  <a:ext uri="{FF2B5EF4-FFF2-40B4-BE49-F238E27FC236}">
                    <a16:creationId xmlns:a16="http://schemas.microsoft.com/office/drawing/2014/main" id="{909E7863-D8B2-4694-B0DD-B1F190EC4B46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 flipH="1">
                <a:off x="4438" y="2276"/>
                <a:ext cx="25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TW" sz="1000" b="1">
                    <a:latin typeface="Comic Sans MS" panose="030F0702030302020204" pitchFamily="66" charset="0"/>
                    <a:ea typeface="PMingLiU" panose="02020500000000000000" pitchFamily="18" charset="-120"/>
                  </a:rPr>
                  <a:t>Reg</a:t>
                </a:r>
              </a:p>
            </p:txBody>
          </p:sp>
        </p:grpSp>
        <p:sp>
          <p:nvSpPr>
            <p:cNvPr id="58428" name="Rectangle 111">
              <a:extLst>
                <a:ext uri="{FF2B5EF4-FFF2-40B4-BE49-F238E27FC236}">
                  <a16:creationId xmlns:a16="http://schemas.microsoft.com/office/drawing/2014/main" id="{72BB91F1-0333-45EF-A2E9-C2C0F8F7049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92" y="2727"/>
              <a:ext cx="54" cy="44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58429" name="AutoShape 112">
              <a:extLst>
                <a:ext uri="{FF2B5EF4-FFF2-40B4-BE49-F238E27FC236}">
                  <a16:creationId xmlns:a16="http://schemas.microsoft.com/office/drawing/2014/main" id="{C1941ACF-763D-4F78-9D22-8A2D34F9A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3" y="2719"/>
              <a:ext cx="364" cy="422"/>
            </a:xfrm>
            <a:prstGeom prst="cloudCallout">
              <a:avLst>
                <a:gd name="adj1" fmla="val 39287"/>
                <a:gd name="adj2" fmla="val 38153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500" b="1">
                  <a:latin typeface="Comic Sans MS" panose="030F0702030302020204" pitchFamily="66" charset="0"/>
                  <a:ea typeface="PMingLiU" panose="02020500000000000000" pitchFamily="18" charset="-120"/>
                </a:rPr>
                <a:t>Bubble</a:t>
              </a:r>
              <a:endParaRPr lang="en-US" altLang="zh-TW" b="1">
                <a:latin typeface="Comic Sans MS" panose="030F0702030302020204" pitchFamily="66" charset="0"/>
                <a:ea typeface="PMingLiU" panose="02020500000000000000" pitchFamily="18" charset="-120"/>
              </a:endParaRPr>
            </a:p>
          </p:txBody>
        </p:sp>
        <p:grpSp>
          <p:nvGrpSpPr>
            <p:cNvPr id="58430" name="Group 113">
              <a:extLst>
                <a:ext uri="{FF2B5EF4-FFF2-40B4-BE49-F238E27FC236}">
                  <a16:creationId xmlns:a16="http://schemas.microsoft.com/office/drawing/2014/main" id="{F619A33C-24D6-4A9D-8CEB-FE33220397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5" y="2826"/>
              <a:ext cx="270" cy="233"/>
              <a:chOff x="3936" y="3120"/>
              <a:chExt cx="270" cy="233"/>
            </a:xfrm>
          </p:grpSpPr>
          <p:sp>
            <p:nvSpPr>
              <p:cNvPr id="58431" name="Rectangle 114">
                <a:extLst>
                  <a:ext uri="{FF2B5EF4-FFF2-40B4-BE49-F238E27FC236}">
                    <a16:creationId xmlns:a16="http://schemas.microsoft.com/office/drawing/2014/main" id="{9A9627EB-D061-4A27-8C84-EF5255ED4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3120"/>
                <a:ext cx="270" cy="2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58432" name="Rectangle 115">
                <a:extLst>
                  <a:ext uri="{FF2B5EF4-FFF2-40B4-BE49-F238E27FC236}">
                    <a16:creationId xmlns:a16="http://schemas.microsoft.com/office/drawing/2014/main" id="{4E903232-1F51-4C60-B76F-634A034A5B4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69" y="3120"/>
                <a:ext cx="133" cy="23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58433" name="Rectangle 116">
                <a:extLst>
                  <a:ext uri="{FF2B5EF4-FFF2-40B4-BE49-F238E27FC236}">
                    <a16:creationId xmlns:a16="http://schemas.microsoft.com/office/drawing/2014/main" id="{62B2E030-5087-48B2-9D33-6174D454A60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36" y="3120"/>
                <a:ext cx="266" cy="2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TW" altLang="en-US" sz="1000" b="1">
                  <a:latin typeface="Comic Sans MS" panose="030F0702030302020204" pitchFamily="66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58434" name="Text Box 117">
                <a:extLst>
                  <a:ext uri="{FF2B5EF4-FFF2-40B4-BE49-F238E27FC236}">
                    <a16:creationId xmlns:a16="http://schemas.microsoft.com/office/drawing/2014/main" id="{404E343F-665F-49AE-A89E-246E9F711942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943" y="3145"/>
                <a:ext cx="25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TW" sz="1000" b="1">
                    <a:latin typeface="Comic Sans MS" panose="030F0702030302020204" pitchFamily="66" charset="0"/>
                    <a:ea typeface="PMingLiU" panose="02020500000000000000" pitchFamily="18" charset="-120"/>
                  </a:rPr>
                  <a:t>Reg</a:t>
                </a:r>
              </a:p>
            </p:txBody>
          </p:sp>
        </p:grpSp>
      </p:grpSp>
      <p:sp>
        <p:nvSpPr>
          <p:cNvPr id="58380" name="Line 118">
            <a:extLst>
              <a:ext uri="{FF2B5EF4-FFF2-40B4-BE49-F238E27FC236}">
                <a16:creationId xmlns:a16="http://schemas.microsoft.com/office/drawing/2014/main" id="{45FCBAF5-2F94-4C48-AABC-D6AB047F456B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6481763" y="4491038"/>
            <a:ext cx="1266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Line 119">
            <a:extLst>
              <a:ext uri="{FF2B5EF4-FFF2-40B4-BE49-F238E27FC236}">
                <a16:creationId xmlns:a16="http://schemas.microsoft.com/office/drawing/2014/main" id="{2A7B9D69-A1B5-40BB-BD4E-106A46C36F16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6453188" y="4716463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2" name="Line 120">
            <a:extLst>
              <a:ext uri="{FF2B5EF4-FFF2-40B4-BE49-F238E27FC236}">
                <a16:creationId xmlns:a16="http://schemas.microsoft.com/office/drawing/2014/main" id="{2293BFD2-92AB-4C97-B7D9-B2D004415939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618163" y="4713288"/>
            <a:ext cx="4397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Line 121">
            <a:extLst>
              <a:ext uri="{FF2B5EF4-FFF2-40B4-BE49-F238E27FC236}">
                <a16:creationId xmlns:a16="http://schemas.microsoft.com/office/drawing/2014/main" id="{AD195188-9876-4135-82A8-D29342B78624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561013" y="4491038"/>
            <a:ext cx="49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384" name="Group 122">
            <a:extLst>
              <a:ext uri="{FF2B5EF4-FFF2-40B4-BE49-F238E27FC236}">
                <a16:creationId xmlns:a16="http://schemas.microsoft.com/office/drawing/2014/main" id="{215FCD13-FFB7-4962-8629-AC8AD8A6B5B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53125" y="4402138"/>
            <a:ext cx="588963" cy="368300"/>
            <a:chOff x="1104" y="576"/>
            <a:chExt cx="664" cy="480"/>
          </a:xfrm>
        </p:grpSpPr>
        <p:sp>
          <p:nvSpPr>
            <p:cNvPr id="58418" name="Rectangle 123">
              <a:extLst>
                <a:ext uri="{FF2B5EF4-FFF2-40B4-BE49-F238E27FC236}">
                  <a16:creationId xmlns:a16="http://schemas.microsoft.com/office/drawing/2014/main" id="{29AE6015-24E7-43D5-AD78-F23CDBEF38B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97" y="576"/>
              <a:ext cx="480" cy="4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endParaRPr lang="zh-TW" altLang="en-US" sz="1000" b="1">
                <a:latin typeface="Comic Sans MS" panose="030F0702030302020204" pitchFamily="66" charset="0"/>
                <a:ea typeface="PMingLiU" panose="02020500000000000000" pitchFamily="18" charset="-120"/>
              </a:endParaRPr>
            </a:p>
          </p:txBody>
        </p:sp>
        <p:sp>
          <p:nvSpPr>
            <p:cNvPr id="58419" name="Text Box 124">
              <a:extLst>
                <a:ext uri="{FF2B5EF4-FFF2-40B4-BE49-F238E27FC236}">
                  <a16:creationId xmlns:a16="http://schemas.microsoft.com/office/drawing/2014/main" id="{884EA341-58D5-4785-816A-AEB1DDB0631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04" y="628"/>
              <a:ext cx="664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000" b="1">
                  <a:latin typeface="Comic Sans MS" panose="030F0702030302020204" pitchFamily="66" charset="0"/>
                  <a:ea typeface="PMingLiU" panose="02020500000000000000" pitchFamily="18" charset="-120"/>
                </a:rPr>
                <a:t>Ifetch</a:t>
              </a:r>
            </a:p>
          </p:txBody>
        </p:sp>
      </p:grpSp>
      <p:sp>
        <p:nvSpPr>
          <p:cNvPr id="58385" name="Rectangle 125">
            <a:extLst>
              <a:ext uri="{FF2B5EF4-FFF2-40B4-BE49-F238E27FC236}">
                <a16:creationId xmlns:a16="http://schemas.microsoft.com/office/drawing/2014/main" id="{07A56745-232B-4690-B9DB-CFE48D9457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86538" y="4254500"/>
            <a:ext cx="85725" cy="70008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58386" name="Rectangle 126">
            <a:extLst>
              <a:ext uri="{FF2B5EF4-FFF2-40B4-BE49-F238E27FC236}">
                <a16:creationId xmlns:a16="http://schemas.microsoft.com/office/drawing/2014/main" id="{2E9A345E-2A03-4172-B2FB-DC57055EF6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88025" y="4254500"/>
            <a:ext cx="85725" cy="70008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58387" name="AutoShape 127">
            <a:extLst>
              <a:ext uri="{FF2B5EF4-FFF2-40B4-BE49-F238E27FC236}">
                <a16:creationId xmlns:a16="http://schemas.microsoft.com/office/drawing/2014/main" id="{109261AB-2403-484E-AFE0-6D2ECB8FD8D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-5400000">
            <a:off x="7561263" y="4425950"/>
            <a:ext cx="588962" cy="3571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8388" name="AutoShape 128">
            <a:extLst>
              <a:ext uri="{FF2B5EF4-FFF2-40B4-BE49-F238E27FC236}">
                <a16:creationId xmlns:a16="http://schemas.microsoft.com/office/drawing/2014/main" id="{527E933A-E2F3-4596-97F4-68C89FF5BC2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400000">
            <a:off x="7654132" y="4509294"/>
            <a:ext cx="188912" cy="1905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58389" name="Freeform 129">
            <a:extLst>
              <a:ext uri="{FF2B5EF4-FFF2-40B4-BE49-F238E27FC236}">
                <a16:creationId xmlns:a16="http://schemas.microsoft.com/office/drawing/2014/main" id="{47996B31-D612-4EF3-A31C-BADBB2949BB0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7667625" y="4530725"/>
            <a:ext cx="166688" cy="147638"/>
          </a:xfrm>
          <a:custGeom>
            <a:avLst/>
            <a:gdLst>
              <a:gd name="T0" fmla="*/ 0 w 384"/>
              <a:gd name="T1" fmla="*/ 2147483646 h 288"/>
              <a:gd name="T2" fmla="*/ 2147483646 w 384"/>
              <a:gd name="T3" fmla="*/ 0 h 288"/>
              <a:gd name="T4" fmla="*/ 2147483646 w 384"/>
              <a:gd name="T5" fmla="*/ 2147483646 h 288"/>
              <a:gd name="T6" fmla="*/ 0 60000 65536"/>
              <a:gd name="T7" fmla="*/ 0 60000 65536"/>
              <a:gd name="T8" fmla="*/ 0 60000 65536"/>
              <a:gd name="T9" fmla="*/ 0 w 384"/>
              <a:gd name="T10" fmla="*/ 0 h 288"/>
              <a:gd name="T11" fmla="*/ 384 w 38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288">
                <a:moveTo>
                  <a:pt x="0" y="288"/>
                </a:moveTo>
                <a:lnTo>
                  <a:pt x="192" y="0"/>
                </a:lnTo>
                <a:lnTo>
                  <a:pt x="384" y="28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0" name="Text Box 130">
            <a:extLst>
              <a:ext uri="{FF2B5EF4-FFF2-40B4-BE49-F238E27FC236}">
                <a16:creationId xmlns:a16="http://schemas.microsoft.com/office/drawing/2014/main" id="{7D155E32-E784-4BDA-9310-4CEF7DCBC99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-5400000">
            <a:off x="7686675" y="4446588"/>
            <a:ext cx="441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000" b="1">
                <a:latin typeface="Comic Sans MS" panose="030F0702030302020204" pitchFamily="66" charset="0"/>
                <a:ea typeface="PMingLiU" panose="02020500000000000000" pitchFamily="18" charset="-120"/>
              </a:rPr>
              <a:t>ALU</a:t>
            </a:r>
          </a:p>
        </p:txBody>
      </p:sp>
      <p:sp>
        <p:nvSpPr>
          <p:cNvPr id="58391" name="Line 131">
            <a:extLst>
              <a:ext uri="{FF2B5EF4-FFF2-40B4-BE49-F238E27FC236}">
                <a16:creationId xmlns:a16="http://schemas.microsoft.com/office/drawing/2014/main" id="{27B9DE8D-D76F-44B0-8639-E3D3B851CB4C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8037513" y="4605338"/>
            <a:ext cx="4683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2" name="Line 132">
            <a:extLst>
              <a:ext uri="{FF2B5EF4-FFF2-40B4-BE49-F238E27FC236}">
                <a16:creationId xmlns:a16="http://schemas.microsoft.com/office/drawing/2014/main" id="{CF526B45-7CE9-41C5-9B9E-A426028B3FCE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8501063" y="4624388"/>
            <a:ext cx="334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Rectangle 133">
            <a:extLst>
              <a:ext uri="{FF2B5EF4-FFF2-40B4-BE49-F238E27FC236}">
                <a16:creationId xmlns:a16="http://schemas.microsoft.com/office/drawing/2014/main" id="{AE9F2DE9-6004-4E8B-91DC-10DFE46F91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91525" y="4421188"/>
            <a:ext cx="425450" cy="3683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endParaRPr lang="zh-TW" altLang="en-US" sz="1000" b="1">
              <a:latin typeface="Comic Sans MS" panose="030F0702030302020204" pitchFamily="66" charset="0"/>
              <a:ea typeface="PMingLiU" panose="02020500000000000000" pitchFamily="18" charset="-120"/>
            </a:endParaRPr>
          </a:p>
        </p:txBody>
      </p:sp>
      <p:sp>
        <p:nvSpPr>
          <p:cNvPr id="58394" name="Text Box 134">
            <a:extLst>
              <a:ext uri="{FF2B5EF4-FFF2-40B4-BE49-F238E27FC236}">
                <a16:creationId xmlns:a16="http://schemas.microsoft.com/office/drawing/2014/main" id="{FE8B5AAD-30CB-4C7D-8B1F-BE7B6A20557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321675" y="4460875"/>
            <a:ext cx="55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000" b="1">
                <a:latin typeface="Comic Sans MS" panose="030F0702030302020204" pitchFamily="66" charset="0"/>
                <a:ea typeface="PMingLiU" panose="02020500000000000000" pitchFamily="18" charset="-120"/>
              </a:rPr>
              <a:t>DMem</a:t>
            </a:r>
          </a:p>
        </p:txBody>
      </p:sp>
      <p:sp>
        <p:nvSpPr>
          <p:cNvPr id="58395" name="Rectangle 135">
            <a:extLst>
              <a:ext uri="{FF2B5EF4-FFF2-40B4-BE49-F238E27FC236}">
                <a16:creationId xmlns:a16="http://schemas.microsoft.com/office/drawing/2014/main" id="{36358793-EF05-4E28-9974-BC16C3BD34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72450" y="4259263"/>
            <a:ext cx="85725" cy="6905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58396" name="Rectangle 136">
            <a:extLst>
              <a:ext uri="{FF2B5EF4-FFF2-40B4-BE49-F238E27FC236}">
                <a16:creationId xmlns:a16="http://schemas.microsoft.com/office/drawing/2014/main" id="{0BF0A9DE-16B0-445E-B2FA-829B43F4AF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67588" y="4256088"/>
            <a:ext cx="85725" cy="70008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58397" name="AutoShape 137">
            <a:extLst>
              <a:ext uri="{FF2B5EF4-FFF2-40B4-BE49-F238E27FC236}">
                <a16:creationId xmlns:a16="http://schemas.microsoft.com/office/drawing/2014/main" id="{B21E907C-27C0-4CD3-A58C-E080DDE30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5088" y="4254500"/>
            <a:ext cx="577850" cy="669925"/>
          </a:xfrm>
          <a:prstGeom prst="cloudCallout">
            <a:avLst>
              <a:gd name="adj1" fmla="val 39287"/>
              <a:gd name="adj2" fmla="val 38153"/>
            </a:avLst>
          </a:prstGeom>
          <a:solidFill>
            <a:srgbClr val="0FEFE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500" b="1">
                <a:latin typeface="Comic Sans MS" panose="030F0702030302020204" pitchFamily="66" charset="0"/>
                <a:ea typeface="PMingLiU" panose="02020500000000000000" pitchFamily="18" charset="-120"/>
              </a:rPr>
              <a:t>Bubble</a:t>
            </a:r>
            <a:endParaRPr lang="en-US" altLang="zh-TW" b="1">
              <a:latin typeface="Comic Sans MS" panose="030F0702030302020204" pitchFamily="66" charset="0"/>
              <a:ea typeface="PMingLiU" panose="02020500000000000000" pitchFamily="18" charset="-120"/>
            </a:endParaRPr>
          </a:p>
        </p:txBody>
      </p:sp>
      <p:grpSp>
        <p:nvGrpSpPr>
          <p:cNvPr id="58398" name="Group 138">
            <a:extLst>
              <a:ext uri="{FF2B5EF4-FFF2-40B4-BE49-F238E27FC236}">
                <a16:creationId xmlns:a16="http://schemas.microsoft.com/office/drawing/2014/main" id="{6FF8974A-1032-4921-B4E6-B9BC36147C11}"/>
              </a:ext>
            </a:extLst>
          </p:cNvPr>
          <p:cNvGrpSpPr>
            <a:grpSpLocks/>
          </p:cNvGrpSpPr>
          <p:nvPr/>
        </p:nvGrpSpPr>
        <p:grpSpPr bwMode="auto">
          <a:xfrm>
            <a:off x="6816725" y="4413250"/>
            <a:ext cx="428625" cy="369888"/>
            <a:chOff x="3936" y="3120"/>
            <a:chExt cx="270" cy="233"/>
          </a:xfrm>
        </p:grpSpPr>
        <p:sp>
          <p:nvSpPr>
            <p:cNvPr id="58414" name="Rectangle 139">
              <a:extLst>
                <a:ext uri="{FF2B5EF4-FFF2-40B4-BE49-F238E27FC236}">
                  <a16:creationId xmlns:a16="http://schemas.microsoft.com/office/drawing/2014/main" id="{1252457D-51C3-4384-9EF1-BEB80990D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120"/>
              <a:ext cx="270" cy="2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58415" name="Rectangle 140">
              <a:extLst>
                <a:ext uri="{FF2B5EF4-FFF2-40B4-BE49-F238E27FC236}">
                  <a16:creationId xmlns:a16="http://schemas.microsoft.com/office/drawing/2014/main" id="{F672C2AF-0908-4078-9528-6CB33F05CAC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69" y="3120"/>
              <a:ext cx="133" cy="2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58416" name="Rectangle 141">
              <a:extLst>
                <a:ext uri="{FF2B5EF4-FFF2-40B4-BE49-F238E27FC236}">
                  <a16:creationId xmlns:a16="http://schemas.microsoft.com/office/drawing/2014/main" id="{EB97A299-589F-4E7A-AE4F-F4BB23F9B10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36" y="3120"/>
              <a:ext cx="266" cy="23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TW" altLang="en-US" sz="1000" b="1">
                <a:latin typeface="Comic Sans MS" panose="030F0702030302020204" pitchFamily="66" charset="0"/>
                <a:ea typeface="PMingLiU" panose="02020500000000000000" pitchFamily="18" charset="-120"/>
              </a:endParaRPr>
            </a:p>
          </p:txBody>
        </p:sp>
        <p:sp>
          <p:nvSpPr>
            <p:cNvPr id="58417" name="Text Box 142">
              <a:extLst>
                <a:ext uri="{FF2B5EF4-FFF2-40B4-BE49-F238E27FC236}">
                  <a16:creationId xmlns:a16="http://schemas.microsoft.com/office/drawing/2014/main" id="{18903BDE-9234-41DE-85E0-493F4DBFF8B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943" y="3145"/>
              <a:ext cx="25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000" b="1">
                  <a:latin typeface="Comic Sans MS" panose="030F0702030302020204" pitchFamily="66" charset="0"/>
                  <a:ea typeface="PMingLiU" panose="02020500000000000000" pitchFamily="18" charset="-120"/>
                </a:rPr>
                <a:t>Reg</a:t>
              </a:r>
            </a:p>
          </p:txBody>
        </p:sp>
      </p:grpSp>
      <p:sp>
        <p:nvSpPr>
          <p:cNvPr id="58399" name="Line 143">
            <a:extLst>
              <a:ext uri="{FF2B5EF4-FFF2-40B4-BE49-F238E27FC236}">
                <a16:creationId xmlns:a16="http://schemas.microsoft.com/office/drawing/2014/main" id="{89D6E14A-9E00-4434-9164-BEC52A16AA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4225" y="1892300"/>
            <a:ext cx="228600" cy="8382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0" name="Line 144">
            <a:extLst>
              <a:ext uri="{FF2B5EF4-FFF2-40B4-BE49-F238E27FC236}">
                <a16:creationId xmlns:a16="http://schemas.microsoft.com/office/drawing/2014/main" id="{5E330FEF-C043-4E90-8753-F323DA1CFD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9025" y="1892300"/>
            <a:ext cx="76200" cy="1828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1" name="Rectangle 146">
            <a:extLst>
              <a:ext uri="{FF2B5EF4-FFF2-40B4-BE49-F238E27FC236}">
                <a16:creationId xmlns:a16="http://schemas.microsoft.com/office/drawing/2014/main" id="{D7C34984-A21A-436F-A679-D7264ED73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"/>
            <a:ext cx="7696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3200" b="1">
                <a:solidFill>
                  <a:srgbClr val="FF3300"/>
                </a:solidFill>
                <a:ea typeface="PMingLiU" panose="02020500000000000000" pitchFamily="18" charset="-120"/>
              </a:rPr>
              <a:t>Data Hazards Requiring Stalls</a:t>
            </a:r>
          </a:p>
        </p:txBody>
      </p:sp>
      <p:sp>
        <p:nvSpPr>
          <p:cNvPr id="58402" name="Text Box 6">
            <a:extLst>
              <a:ext uri="{FF2B5EF4-FFF2-40B4-BE49-F238E27FC236}">
                <a16:creationId xmlns:a16="http://schemas.microsoft.com/office/drawing/2014/main" id="{D9959E4A-8FC3-43F9-95EF-AB87EBEEE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638800"/>
            <a:ext cx="830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3300"/>
                </a:solidFill>
                <a:ea typeface="PMingLiU" panose="02020500000000000000" pitchFamily="18" charset="-120"/>
              </a:rPr>
              <a:t>The stall is necessary for the case.</a:t>
            </a:r>
          </a:p>
        </p:txBody>
      </p:sp>
      <p:grpSp>
        <p:nvGrpSpPr>
          <p:cNvPr id="58403" name="Group 147">
            <a:extLst>
              <a:ext uri="{FF2B5EF4-FFF2-40B4-BE49-F238E27FC236}">
                <a16:creationId xmlns:a16="http://schemas.microsoft.com/office/drawing/2014/main" id="{8C32A4E8-9F3B-46F3-AEFA-7A0A598AFA6A}"/>
              </a:ext>
            </a:extLst>
          </p:cNvPr>
          <p:cNvGrpSpPr>
            <a:grpSpLocks/>
          </p:cNvGrpSpPr>
          <p:nvPr/>
        </p:nvGrpSpPr>
        <p:grpSpPr bwMode="auto">
          <a:xfrm>
            <a:off x="0" y="749300"/>
            <a:ext cx="8763000" cy="393700"/>
            <a:chOff x="144" y="520"/>
            <a:chExt cx="5520" cy="248"/>
          </a:xfrm>
        </p:grpSpPr>
        <p:sp>
          <p:nvSpPr>
            <p:cNvPr id="58404" name="Line 148">
              <a:extLst>
                <a:ext uri="{FF2B5EF4-FFF2-40B4-BE49-F238E27FC236}">
                  <a16:creationId xmlns:a16="http://schemas.microsoft.com/office/drawing/2014/main" id="{1761F3B8-3BB2-4F29-85FD-C13CDB4467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" y="768"/>
              <a:ext cx="53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5" name="Rectangle 149">
              <a:extLst>
                <a:ext uri="{FF2B5EF4-FFF2-40B4-BE49-F238E27FC236}">
                  <a16:creationId xmlns:a16="http://schemas.microsoft.com/office/drawing/2014/main" id="{9DB9D91E-607B-4156-8882-08E1278DB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520"/>
              <a:ext cx="1581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 b="1" i="1">
                  <a:latin typeface="Comic Sans MS" panose="030F0702030302020204" pitchFamily="66" charset="0"/>
                  <a:ea typeface="PMingLiU" panose="02020500000000000000" pitchFamily="18" charset="-120"/>
                </a:rPr>
                <a:t>Time (clock cycles)</a:t>
              </a:r>
            </a:p>
          </p:txBody>
        </p:sp>
        <p:sp>
          <p:nvSpPr>
            <p:cNvPr id="58406" name="Text Box 150">
              <a:extLst>
                <a:ext uri="{FF2B5EF4-FFF2-40B4-BE49-F238E27FC236}">
                  <a16:creationId xmlns:a16="http://schemas.microsoft.com/office/drawing/2014/main" id="{1E3713F8-BA32-4297-BF05-3D685BA1F8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556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b="1">
                  <a:latin typeface="Comic Sans MS" panose="030F0702030302020204" pitchFamily="66" charset="0"/>
                  <a:ea typeface="PMingLiU" panose="02020500000000000000" pitchFamily="18" charset="-120"/>
                </a:rPr>
                <a:t>CC1</a:t>
              </a:r>
              <a:endParaRPr lang="en-US" altLang="zh-TW">
                <a:latin typeface="Comic Sans MS" panose="030F0702030302020204" pitchFamily="66" charset="0"/>
                <a:ea typeface="PMingLiU" panose="02020500000000000000" pitchFamily="18" charset="-120"/>
              </a:endParaRPr>
            </a:p>
          </p:txBody>
        </p:sp>
        <p:sp>
          <p:nvSpPr>
            <p:cNvPr id="58407" name="Text Box 151">
              <a:extLst>
                <a:ext uri="{FF2B5EF4-FFF2-40B4-BE49-F238E27FC236}">
                  <a16:creationId xmlns:a16="http://schemas.microsoft.com/office/drawing/2014/main" id="{B6615BB1-6A3E-4809-985D-F2C512FC8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4" y="556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b="1">
                  <a:latin typeface="Comic Sans MS" panose="030F0702030302020204" pitchFamily="66" charset="0"/>
                  <a:ea typeface="PMingLiU" panose="02020500000000000000" pitchFamily="18" charset="-120"/>
                </a:rPr>
                <a:t>CC2</a:t>
              </a:r>
              <a:endParaRPr lang="en-US" altLang="zh-TW">
                <a:latin typeface="Comic Sans MS" panose="030F0702030302020204" pitchFamily="66" charset="0"/>
                <a:ea typeface="PMingLiU" panose="02020500000000000000" pitchFamily="18" charset="-120"/>
              </a:endParaRPr>
            </a:p>
          </p:txBody>
        </p:sp>
        <p:sp>
          <p:nvSpPr>
            <p:cNvPr id="58408" name="Text Box 152">
              <a:extLst>
                <a:ext uri="{FF2B5EF4-FFF2-40B4-BE49-F238E27FC236}">
                  <a16:creationId xmlns:a16="http://schemas.microsoft.com/office/drawing/2014/main" id="{0E1E850C-DF2F-4337-B1EB-1D6974E8CB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4" y="556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b="1">
                  <a:latin typeface="Comic Sans MS" panose="030F0702030302020204" pitchFamily="66" charset="0"/>
                  <a:ea typeface="PMingLiU" panose="02020500000000000000" pitchFamily="18" charset="-120"/>
                </a:rPr>
                <a:t>CC3</a:t>
              </a:r>
              <a:endParaRPr lang="en-US" altLang="zh-TW">
                <a:latin typeface="Comic Sans MS" panose="030F0702030302020204" pitchFamily="66" charset="0"/>
                <a:ea typeface="PMingLiU" panose="02020500000000000000" pitchFamily="18" charset="-120"/>
              </a:endParaRPr>
            </a:p>
          </p:txBody>
        </p:sp>
        <p:sp>
          <p:nvSpPr>
            <p:cNvPr id="58409" name="Text Box 153">
              <a:extLst>
                <a:ext uri="{FF2B5EF4-FFF2-40B4-BE49-F238E27FC236}">
                  <a16:creationId xmlns:a16="http://schemas.microsoft.com/office/drawing/2014/main" id="{F3815964-5572-4997-9032-8349E8C0C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2" y="556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b="1">
                  <a:latin typeface="Comic Sans MS" panose="030F0702030302020204" pitchFamily="66" charset="0"/>
                  <a:ea typeface="PMingLiU" panose="02020500000000000000" pitchFamily="18" charset="-120"/>
                </a:rPr>
                <a:t>CC4</a:t>
              </a:r>
              <a:endParaRPr lang="en-US" altLang="zh-TW">
                <a:latin typeface="Comic Sans MS" panose="030F0702030302020204" pitchFamily="66" charset="0"/>
                <a:ea typeface="PMingLiU" panose="02020500000000000000" pitchFamily="18" charset="-120"/>
              </a:endParaRPr>
            </a:p>
          </p:txBody>
        </p:sp>
        <p:sp>
          <p:nvSpPr>
            <p:cNvPr id="58410" name="Text Box 154">
              <a:extLst>
                <a:ext uri="{FF2B5EF4-FFF2-40B4-BE49-F238E27FC236}">
                  <a16:creationId xmlns:a16="http://schemas.microsoft.com/office/drawing/2014/main" id="{DFA27D3A-547A-430F-8BCD-21F65B1C6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0" y="556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b="1">
                  <a:latin typeface="Comic Sans MS" panose="030F0702030302020204" pitchFamily="66" charset="0"/>
                  <a:ea typeface="PMingLiU" panose="02020500000000000000" pitchFamily="18" charset="-120"/>
                </a:rPr>
                <a:t>CC6</a:t>
              </a:r>
              <a:endParaRPr lang="en-US" altLang="zh-TW">
                <a:latin typeface="Comic Sans MS" panose="030F0702030302020204" pitchFamily="66" charset="0"/>
                <a:ea typeface="PMingLiU" panose="02020500000000000000" pitchFamily="18" charset="-120"/>
              </a:endParaRPr>
            </a:p>
          </p:txBody>
        </p:sp>
        <p:sp>
          <p:nvSpPr>
            <p:cNvPr id="58411" name="Text Box 155">
              <a:extLst>
                <a:ext uri="{FF2B5EF4-FFF2-40B4-BE49-F238E27FC236}">
                  <a16:creationId xmlns:a16="http://schemas.microsoft.com/office/drawing/2014/main" id="{D6ABD9E6-5502-4683-A954-E29636BC2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0" y="556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b="1">
                  <a:latin typeface="Comic Sans MS" panose="030F0702030302020204" pitchFamily="66" charset="0"/>
                  <a:ea typeface="PMingLiU" panose="02020500000000000000" pitchFamily="18" charset="-120"/>
                </a:rPr>
                <a:t>CC7</a:t>
              </a:r>
              <a:endParaRPr lang="en-US" altLang="zh-TW">
                <a:latin typeface="Comic Sans MS" panose="030F0702030302020204" pitchFamily="66" charset="0"/>
                <a:ea typeface="PMingLiU" panose="02020500000000000000" pitchFamily="18" charset="-120"/>
              </a:endParaRPr>
            </a:p>
          </p:txBody>
        </p:sp>
        <p:sp>
          <p:nvSpPr>
            <p:cNvPr id="58412" name="Text Box 156">
              <a:extLst>
                <a:ext uri="{FF2B5EF4-FFF2-40B4-BE49-F238E27FC236}">
                  <a16:creationId xmlns:a16="http://schemas.microsoft.com/office/drawing/2014/main" id="{B1A53877-6EA4-49E0-91AF-15F1DB159C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556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b="1">
                  <a:latin typeface="Comic Sans MS" panose="030F0702030302020204" pitchFamily="66" charset="0"/>
                  <a:ea typeface="PMingLiU" panose="02020500000000000000" pitchFamily="18" charset="-120"/>
                </a:rPr>
                <a:t>CC5</a:t>
              </a:r>
              <a:endParaRPr lang="en-US" altLang="zh-TW">
                <a:latin typeface="Comic Sans MS" panose="030F0702030302020204" pitchFamily="66" charset="0"/>
                <a:ea typeface="PMingLiU" panose="02020500000000000000" pitchFamily="18" charset="-120"/>
              </a:endParaRPr>
            </a:p>
          </p:txBody>
        </p:sp>
        <p:sp>
          <p:nvSpPr>
            <p:cNvPr id="58413" name="Text Box 157">
              <a:extLst>
                <a:ext uri="{FF2B5EF4-FFF2-40B4-BE49-F238E27FC236}">
                  <a16:creationId xmlns:a16="http://schemas.microsoft.com/office/drawing/2014/main" id="{1849D421-0682-4EFF-9802-93D919215C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2" y="556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b="1">
                  <a:latin typeface="Comic Sans MS" panose="030F0702030302020204" pitchFamily="66" charset="0"/>
                  <a:ea typeface="PMingLiU" panose="02020500000000000000" pitchFamily="18" charset="-120"/>
                </a:rPr>
                <a:t>CC8</a:t>
              </a:r>
              <a:endParaRPr lang="en-US" altLang="zh-TW">
                <a:latin typeface="Comic Sans MS" panose="030F0702030302020204" pitchFamily="66" charset="0"/>
                <a:ea typeface="PMingLiU" panose="02020500000000000000" pitchFamily="18" charset="-120"/>
              </a:endParaRPr>
            </a:p>
          </p:txBody>
        </p:sp>
      </p:grpSp>
    </p:spTree>
  </p:cSld>
  <p:clrMapOvr>
    <a:masterClrMapping/>
  </p:clrMapOvr>
  <p:transition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>
            <a:extLst>
              <a:ext uri="{FF2B5EF4-FFF2-40B4-BE49-F238E27FC236}">
                <a16:creationId xmlns:a16="http://schemas.microsoft.com/office/drawing/2014/main" id="{70A9B510-F115-4F73-85F6-B6D64F69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fld id="{08CF11D9-0258-4A28-9CD9-8B8ADF19D1C0}" type="slidenum">
              <a:rPr lang="zh-TW" altLang="en-US" sz="1400" smtClean="0">
                <a:solidFill>
                  <a:schemeClr val="accent2"/>
                </a:solidFill>
                <a:ea typeface="PMingLiU" panose="02020500000000000000" pitchFamily="18" charset="-120"/>
              </a:rPr>
              <a:pPr/>
              <a:t>38</a:t>
            </a:fld>
            <a:endParaRPr lang="en-US" altLang="zh-TW" sz="1400">
              <a:solidFill>
                <a:schemeClr val="accent2"/>
              </a:solidFill>
              <a:ea typeface="PMingLiU" panose="02020500000000000000" pitchFamily="18" charset="-120"/>
            </a:endParaRPr>
          </a:p>
        </p:txBody>
      </p:sp>
      <p:graphicFrame>
        <p:nvGraphicFramePr>
          <p:cNvPr id="118954" name="Group 170">
            <a:extLst>
              <a:ext uri="{FF2B5EF4-FFF2-40B4-BE49-F238E27FC236}">
                <a16:creationId xmlns:a16="http://schemas.microsoft.com/office/drawing/2014/main" id="{74CE5820-9C8A-4E47-AB6C-06CA6C42943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143000"/>
          <a:ext cx="8153400" cy="16764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LD     R1, 0(R2)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DSUB   R4, R1, R5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AND   R6, R1, R7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OR     R8, R1, R9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8953" name="Group 169">
            <a:extLst>
              <a:ext uri="{FF2B5EF4-FFF2-40B4-BE49-F238E27FC236}">
                <a16:creationId xmlns:a16="http://schemas.microsoft.com/office/drawing/2014/main" id="{7BF551E7-A51D-41ED-8028-573FD801E699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3048000"/>
          <a:ext cx="8229600" cy="16764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LD    R1, 0(R2)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DSUB   R4, R1, R5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AND   R6, R1, R7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OR     R8, R1, R9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0528" name="Rectangle 164">
            <a:extLst>
              <a:ext uri="{FF2B5EF4-FFF2-40B4-BE49-F238E27FC236}">
                <a16:creationId xmlns:a16="http://schemas.microsoft.com/office/drawing/2014/main" id="{E60228C5-5B05-4555-BDC6-2775F98CC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"/>
            <a:ext cx="7696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3200" b="1">
                <a:solidFill>
                  <a:srgbClr val="FF3300"/>
                </a:solidFill>
                <a:ea typeface="PMingLiU" panose="02020500000000000000" pitchFamily="18" charset="-120"/>
              </a:rPr>
              <a:t>Another Representation of the Stall</a:t>
            </a:r>
          </a:p>
        </p:txBody>
      </p:sp>
      <p:sp>
        <p:nvSpPr>
          <p:cNvPr id="60529" name="Text Box 165">
            <a:extLst>
              <a:ext uri="{FF2B5EF4-FFF2-40B4-BE49-F238E27FC236}">
                <a16:creationId xmlns:a16="http://schemas.microsoft.com/office/drawing/2014/main" id="{0121C5B7-32D7-4940-A5D4-89FC97E53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4876800"/>
            <a:ext cx="77851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 i="1">
                <a:solidFill>
                  <a:schemeClr val="accent2"/>
                </a:solidFill>
                <a:ea typeface="PMingLiU" panose="02020500000000000000" pitchFamily="18" charset="-120"/>
              </a:rPr>
              <a:t>In the top table, we can see why a stall is needed: The MEM cycle</a:t>
            </a:r>
          </a:p>
          <a:p>
            <a:pPr>
              <a:spcBef>
                <a:spcPct val="50000"/>
              </a:spcBef>
            </a:pPr>
            <a:r>
              <a:rPr lang="en-US" altLang="zh-TW" sz="2000" i="1">
                <a:solidFill>
                  <a:schemeClr val="accent2"/>
                </a:solidFill>
                <a:ea typeface="PMingLiU" panose="02020500000000000000" pitchFamily="18" charset="-120"/>
              </a:rPr>
              <a:t>of the load produces a value that is needed in the EX cycle of the </a:t>
            </a:r>
          </a:p>
          <a:p>
            <a:pPr>
              <a:spcBef>
                <a:spcPct val="50000"/>
              </a:spcBef>
            </a:pPr>
            <a:r>
              <a:rPr lang="en-US" altLang="zh-TW" sz="2000" i="1">
                <a:solidFill>
                  <a:schemeClr val="accent2"/>
                </a:solidFill>
                <a:ea typeface="PMingLiU" panose="02020500000000000000" pitchFamily="18" charset="-120"/>
              </a:rPr>
              <a:t>DSUB, which occurs at the same time. This problem is solved by</a:t>
            </a:r>
          </a:p>
          <a:p>
            <a:pPr>
              <a:spcBef>
                <a:spcPct val="50000"/>
              </a:spcBef>
            </a:pPr>
            <a:r>
              <a:rPr lang="en-US" altLang="zh-TW" sz="2000" i="1">
                <a:solidFill>
                  <a:schemeClr val="accent2"/>
                </a:solidFill>
                <a:ea typeface="PMingLiU" panose="02020500000000000000" pitchFamily="18" charset="-120"/>
              </a:rPr>
              <a:t>inserting a stall, as shown in the bottom table.</a:t>
            </a:r>
          </a:p>
        </p:txBody>
      </p:sp>
    </p:spTree>
  </p:cSld>
  <p:clrMapOvr>
    <a:masterClrMapping/>
  </p:clrMapOvr>
  <p:transition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1B28F8E2-EDEA-4F5D-837C-163C25C105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Control hazard or Branch Hazard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0A8E191D-0702-4604-B3BC-86DC7077FC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altLang="en-US" sz="2000"/>
              <a:t>Cause a greater performance loss for our MIPS pipeline than do data hazards</a:t>
            </a:r>
          </a:p>
          <a:p>
            <a:pPr algn="just"/>
            <a:r>
              <a:rPr lang="en-IN" altLang="en-US" sz="2000"/>
              <a:t>When a branch is executed, it may or may not change the PC to something other than its current value plus 4</a:t>
            </a:r>
          </a:p>
          <a:p>
            <a:pPr algn="just"/>
            <a:r>
              <a:rPr lang="en-IN" altLang="en-US" sz="2000"/>
              <a:t>if a branch changes the </a:t>
            </a:r>
            <a:r>
              <a:rPr lang="en-IN" altLang="en-US" sz="2000">
                <a:solidFill>
                  <a:srgbClr val="FF0000"/>
                </a:solidFill>
              </a:rPr>
              <a:t>PC to its target address</a:t>
            </a:r>
            <a:r>
              <a:rPr lang="en-IN" altLang="en-US" sz="2000"/>
              <a:t>, it is a </a:t>
            </a:r>
            <a:r>
              <a:rPr lang="en-IN" altLang="en-US" sz="2000" b="1"/>
              <a:t>taken branch ,</a:t>
            </a:r>
            <a:r>
              <a:rPr lang="en-IN" altLang="en-US" sz="2000"/>
              <a:t>if it falls through, it is not taken.</a:t>
            </a:r>
          </a:p>
          <a:p>
            <a:pPr algn="just"/>
            <a:r>
              <a:rPr lang="en-IN" altLang="en-US" sz="2000"/>
              <a:t>If instruction i is a taken branch, then the PC is normally not changed until the end of ID.</a:t>
            </a:r>
          </a:p>
          <a:p>
            <a:pPr algn="just"/>
            <a:r>
              <a:rPr lang="en-IN" altLang="en-US" sz="2000"/>
              <a:t>redo the fetch of the instruction following a branch, once we detect the branch during ID.</a:t>
            </a:r>
          </a:p>
          <a:p>
            <a:pPr algn="just"/>
            <a:r>
              <a:rPr lang="en-IN" altLang="en-US" sz="2000"/>
              <a:t>One stall cycle for every branch will yield performance loss of 10% to 30% depending on the branch frequency</a:t>
            </a:r>
            <a:endParaRPr lang="en-US" altLang="en-US" sz="2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A422D5E-912C-4F4F-9317-317241318C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>
                <a:ea typeface="PMingLiU" panose="02020500000000000000" pitchFamily="18" charset="-120"/>
              </a:rPr>
              <a:t>Sequential Laundry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3133567-FC79-4259-8457-41F784A5A6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7975" y="5840413"/>
            <a:ext cx="8570913" cy="89376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TW">
                <a:ea typeface="PMingLiU" panose="02020500000000000000" pitchFamily="18" charset="-120"/>
              </a:rPr>
              <a:t>Sequential laundry takes 6 hours for 4 loads</a:t>
            </a:r>
          </a:p>
          <a:p>
            <a:pPr>
              <a:spcBef>
                <a:spcPct val="0"/>
              </a:spcBef>
            </a:pPr>
            <a:r>
              <a:rPr lang="en-US" altLang="zh-TW">
                <a:ea typeface="PMingLiU" panose="02020500000000000000" pitchFamily="18" charset="-120"/>
              </a:rPr>
              <a:t>If they learned pipelining, how long would laundry take? </a:t>
            </a:r>
          </a:p>
        </p:txBody>
      </p:sp>
      <p:grpSp>
        <p:nvGrpSpPr>
          <p:cNvPr id="18436" name="Group 6">
            <a:extLst>
              <a:ext uri="{FF2B5EF4-FFF2-40B4-BE49-F238E27FC236}">
                <a16:creationId xmlns:a16="http://schemas.microsoft.com/office/drawing/2014/main" id="{E9994D78-291D-4652-95D3-3B34F81B78DE}"/>
              </a:ext>
            </a:extLst>
          </p:cNvPr>
          <p:cNvGrpSpPr>
            <a:grpSpLocks/>
          </p:cNvGrpSpPr>
          <p:nvPr/>
        </p:nvGrpSpPr>
        <p:grpSpPr bwMode="auto">
          <a:xfrm>
            <a:off x="958850" y="2800350"/>
            <a:ext cx="522288" cy="539750"/>
            <a:chOff x="532" y="1620"/>
            <a:chExt cx="329" cy="340"/>
          </a:xfrm>
        </p:grpSpPr>
        <p:sp>
          <p:nvSpPr>
            <p:cNvPr id="18574" name="Freeform 4">
              <a:extLst>
                <a:ext uri="{FF2B5EF4-FFF2-40B4-BE49-F238E27FC236}">
                  <a16:creationId xmlns:a16="http://schemas.microsoft.com/office/drawing/2014/main" id="{358F778B-A96F-474E-A1B3-FE32D02CF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" y="1620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75" name="Rectangle 5">
              <a:extLst>
                <a:ext uri="{FF2B5EF4-FFF2-40B4-BE49-F238E27FC236}">
                  <a16:creationId xmlns:a16="http://schemas.microsoft.com/office/drawing/2014/main" id="{A301A949-077B-481E-ADD2-209F6EB3B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" y="1671"/>
              <a:ext cx="25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chemeClr val="tx1"/>
                  </a:solidFill>
                  <a:ea typeface="PMingLiU" panose="02020500000000000000" pitchFamily="18" charset="-120"/>
                </a:rPr>
                <a:t>A</a:t>
              </a:r>
            </a:p>
          </p:txBody>
        </p:sp>
      </p:grpSp>
      <p:grpSp>
        <p:nvGrpSpPr>
          <p:cNvPr id="18437" name="Group 9">
            <a:extLst>
              <a:ext uri="{FF2B5EF4-FFF2-40B4-BE49-F238E27FC236}">
                <a16:creationId xmlns:a16="http://schemas.microsoft.com/office/drawing/2014/main" id="{525711F2-3C91-4A5E-821F-3E2D1F05B9E8}"/>
              </a:ext>
            </a:extLst>
          </p:cNvPr>
          <p:cNvGrpSpPr>
            <a:grpSpLocks/>
          </p:cNvGrpSpPr>
          <p:nvPr/>
        </p:nvGrpSpPr>
        <p:grpSpPr bwMode="auto">
          <a:xfrm>
            <a:off x="946150" y="3625850"/>
            <a:ext cx="522288" cy="539750"/>
            <a:chOff x="524" y="2140"/>
            <a:chExt cx="329" cy="340"/>
          </a:xfrm>
        </p:grpSpPr>
        <p:sp>
          <p:nvSpPr>
            <p:cNvPr id="18572" name="Freeform 7">
              <a:extLst>
                <a:ext uri="{FF2B5EF4-FFF2-40B4-BE49-F238E27FC236}">
                  <a16:creationId xmlns:a16="http://schemas.microsoft.com/office/drawing/2014/main" id="{66009ACA-9B99-4594-B068-83436E366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" y="2140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73" name="Rectangle 8">
              <a:extLst>
                <a:ext uri="{FF2B5EF4-FFF2-40B4-BE49-F238E27FC236}">
                  <a16:creationId xmlns:a16="http://schemas.microsoft.com/office/drawing/2014/main" id="{EC5BF1D1-5F4C-401D-8D31-35107AA0D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" y="2191"/>
              <a:ext cx="24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chemeClr val="tx1"/>
                  </a:solidFill>
                  <a:ea typeface="PMingLiU" panose="02020500000000000000" pitchFamily="18" charset="-120"/>
                </a:rPr>
                <a:t>B</a:t>
              </a:r>
            </a:p>
          </p:txBody>
        </p:sp>
      </p:grpSp>
      <p:grpSp>
        <p:nvGrpSpPr>
          <p:cNvPr id="18438" name="Group 12">
            <a:extLst>
              <a:ext uri="{FF2B5EF4-FFF2-40B4-BE49-F238E27FC236}">
                <a16:creationId xmlns:a16="http://schemas.microsoft.com/office/drawing/2014/main" id="{A221C8BC-3269-42CE-9BB8-34738C165E46}"/>
              </a:ext>
            </a:extLst>
          </p:cNvPr>
          <p:cNvGrpSpPr>
            <a:grpSpLocks/>
          </p:cNvGrpSpPr>
          <p:nvPr/>
        </p:nvGrpSpPr>
        <p:grpSpPr bwMode="auto">
          <a:xfrm>
            <a:off x="920750" y="4362450"/>
            <a:ext cx="522288" cy="539750"/>
            <a:chOff x="508" y="2604"/>
            <a:chExt cx="329" cy="340"/>
          </a:xfrm>
        </p:grpSpPr>
        <p:sp>
          <p:nvSpPr>
            <p:cNvPr id="18570" name="Freeform 10">
              <a:extLst>
                <a:ext uri="{FF2B5EF4-FFF2-40B4-BE49-F238E27FC236}">
                  <a16:creationId xmlns:a16="http://schemas.microsoft.com/office/drawing/2014/main" id="{4D2B9E51-FC7E-404F-B9D9-4E89B613F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" y="2604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71" name="Rectangle 11">
              <a:extLst>
                <a:ext uri="{FF2B5EF4-FFF2-40B4-BE49-F238E27FC236}">
                  <a16:creationId xmlns:a16="http://schemas.microsoft.com/office/drawing/2014/main" id="{D06A66AC-466E-46B6-A05C-8CCBE5925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" y="2655"/>
              <a:ext cx="24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chemeClr val="tx1"/>
                  </a:solidFill>
                  <a:ea typeface="PMingLiU" panose="02020500000000000000" pitchFamily="18" charset="-120"/>
                </a:rPr>
                <a:t>C</a:t>
              </a:r>
            </a:p>
          </p:txBody>
        </p:sp>
      </p:grpSp>
      <p:grpSp>
        <p:nvGrpSpPr>
          <p:cNvPr id="18439" name="Group 15">
            <a:extLst>
              <a:ext uri="{FF2B5EF4-FFF2-40B4-BE49-F238E27FC236}">
                <a16:creationId xmlns:a16="http://schemas.microsoft.com/office/drawing/2014/main" id="{EAC4BC57-B7CA-4468-B591-DCBB3BA73CA7}"/>
              </a:ext>
            </a:extLst>
          </p:cNvPr>
          <p:cNvGrpSpPr>
            <a:grpSpLocks/>
          </p:cNvGrpSpPr>
          <p:nvPr/>
        </p:nvGrpSpPr>
        <p:grpSpPr bwMode="auto">
          <a:xfrm>
            <a:off x="908050" y="5111750"/>
            <a:ext cx="522288" cy="539750"/>
            <a:chOff x="500" y="3076"/>
            <a:chExt cx="329" cy="340"/>
          </a:xfrm>
        </p:grpSpPr>
        <p:sp>
          <p:nvSpPr>
            <p:cNvPr id="18568" name="Freeform 13">
              <a:extLst>
                <a:ext uri="{FF2B5EF4-FFF2-40B4-BE49-F238E27FC236}">
                  <a16:creationId xmlns:a16="http://schemas.microsoft.com/office/drawing/2014/main" id="{4309732A-048F-432B-AD96-FA5FC1807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" y="3076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69" name="Rectangle 14">
              <a:extLst>
                <a:ext uri="{FF2B5EF4-FFF2-40B4-BE49-F238E27FC236}">
                  <a16:creationId xmlns:a16="http://schemas.microsoft.com/office/drawing/2014/main" id="{565FF5B1-8D88-4465-913B-CDA130BA6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" y="3127"/>
              <a:ext cx="25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chemeClr val="tx1"/>
                  </a:solidFill>
                  <a:ea typeface="PMingLiU" panose="02020500000000000000" pitchFamily="18" charset="-120"/>
                </a:rPr>
                <a:t>D</a:t>
              </a:r>
            </a:p>
          </p:txBody>
        </p:sp>
      </p:grpSp>
      <p:sp>
        <p:nvSpPr>
          <p:cNvPr id="18440" name="Rectangle 16">
            <a:extLst>
              <a:ext uri="{FF2B5EF4-FFF2-40B4-BE49-F238E27FC236}">
                <a16:creationId xmlns:a16="http://schemas.microsoft.com/office/drawing/2014/main" id="{517C4E40-74F6-4A28-9746-5B4727A4A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388" y="2222500"/>
            <a:ext cx="490537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tx1"/>
                </a:solidFill>
                <a:ea typeface="PMingLiU" panose="02020500000000000000" pitchFamily="18" charset="-120"/>
              </a:rPr>
              <a:t>30</a:t>
            </a:r>
          </a:p>
        </p:txBody>
      </p:sp>
      <p:grpSp>
        <p:nvGrpSpPr>
          <p:cNvPr id="18441" name="Group 20">
            <a:extLst>
              <a:ext uri="{FF2B5EF4-FFF2-40B4-BE49-F238E27FC236}">
                <a16:creationId xmlns:a16="http://schemas.microsoft.com/office/drawing/2014/main" id="{6106D0A1-7127-4713-ABB3-822515E245B3}"/>
              </a:ext>
            </a:extLst>
          </p:cNvPr>
          <p:cNvGrpSpPr>
            <a:grpSpLocks/>
          </p:cNvGrpSpPr>
          <p:nvPr/>
        </p:nvGrpSpPr>
        <p:grpSpPr bwMode="auto">
          <a:xfrm>
            <a:off x="1625600" y="2254250"/>
            <a:ext cx="1498600" cy="0"/>
            <a:chOff x="1625596" y="2254732"/>
            <a:chExt cx="1498600" cy="0"/>
          </a:xfrm>
        </p:grpSpPr>
        <p:sp>
          <p:nvSpPr>
            <p:cNvPr id="18565" name="Line 17">
              <a:extLst>
                <a:ext uri="{FF2B5EF4-FFF2-40B4-BE49-F238E27FC236}">
                  <a16:creationId xmlns:a16="http://schemas.microsoft.com/office/drawing/2014/main" id="{7E865127-F240-4983-8097-287F374EF5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2" y="1304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66" name="Line 18">
              <a:extLst>
                <a:ext uri="{FF2B5EF4-FFF2-40B4-BE49-F238E27FC236}">
                  <a16:creationId xmlns:a16="http://schemas.microsoft.com/office/drawing/2014/main" id="{068E82E8-08CB-4D54-9E4C-17FD4556CD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1304"/>
              <a:ext cx="360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67" name="Line 19">
              <a:extLst>
                <a:ext uri="{FF2B5EF4-FFF2-40B4-BE49-F238E27FC236}">
                  <a16:creationId xmlns:a16="http://schemas.microsoft.com/office/drawing/2014/main" id="{356FCC57-02DB-4ABF-8CD6-4C332F8AEC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30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42" name="Rectangle 21">
            <a:extLst>
              <a:ext uri="{FF2B5EF4-FFF2-40B4-BE49-F238E27FC236}">
                <a16:creationId xmlns:a16="http://schemas.microsoft.com/office/drawing/2014/main" id="{57B5F22F-BA18-415F-9714-8F59AE363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588" y="2222500"/>
            <a:ext cx="490537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tx1"/>
                </a:solidFill>
                <a:ea typeface="PMingLiU" panose="02020500000000000000" pitchFamily="18" charset="-120"/>
              </a:rPr>
              <a:t>40</a:t>
            </a:r>
          </a:p>
        </p:txBody>
      </p:sp>
      <p:sp>
        <p:nvSpPr>
          <p:cNvPr id="18443" name="Rectangle 22">
            <a:extLst>
              <a:ext uri="{FF2B5EF4-FFF2-40B4-BE49-F238E27FC236}">
                <a16:creationId xmlns:a16="http://schemas.microsoft.com/office/drawing/2014/main" id="{A92777D1-5A44-463B-9AE4-313AC1879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288" y="2222500"/>
            <a:ext cx="490537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tx1"/>
                </a:solidFill>
                <a:ea typeface="PMingLiU" panose="02020500000000000000" pitchFamily="18" charset="-120"/>
              </a:rPr>
              <a:t>20</a:t>
            </a:r>
          </a:p>
        </p:txBody>
      </p:sp>
      <p:sp>
        <p:nvSpPr>
          <p:cNvPr id="18444" name="Line 23">
            <a:extLst>
              <a:ext uri="{FF2B5EF4-FFF2-40B4-BE49-F238E27FC236}">
                <a16:creationId xmlns:a16="http://schemas.microsoft.com/office/drawing/2014/main" id="{B57866B0-7DF2-4281-A6BC-D254067615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0900" y="203993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Line 24">
            <a:extLst>
              <a:ext uri="{FF2B5EF4-FFF2-40B4-BE49-F238E27FC236}">
                <a16:creationId xmlns:a16="http://schemas.microsoft.com/office/drawing/2014/main" id="{E69927C8-B205-4C94-B8FD-89AF879CB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5900" y="203993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Line 25">
            <a:extLst>
              <a:ext uri="{FF2B5EF4-FFF2-40B4-BE49-F238E27FC236}">
                <a16:creationId xmlns:a16="http://schemas.microsoft.com/office/drawing/2014/main" id="{ABB8B5A7-E453-4B63-AFF1-C4888B8F0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2300" y="203993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Rectangle 26">
            <a:extLst>
              <a:ext uri="{FF2B5EF4-FFF2-40B4-BE49-F238E27FC236}">
                <a16:creationId xmlns:a16="http://schemas.microsoft.com/office/drawing/2014/main" id="{1A118384-EB86-417F-996F-9E9732631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88" y="2222500"/>
            <a:ext cx="490537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tx1"/>
                </a:solidFill>
                <a:ea typeface="PMingLiU" panose="02020500000000000000" pitchFamily="18" charset="-120"/>
              </a:rPr>
              <a:t>30</a:t>
            </a:r>
          </a:p>
        </p:txBody>
      </p:sp>
      <p:grpSp>
        <p:nvGrpSpPr>
          <p:cNvPr id="18448" name="Group 30">
            <a:extLst>
              <a:ext uri="{FF2B5EF4-FFF2-40B4-BE49-F238E27FC236}">
                <a16:creationId xmlns:a16="http://schemas.microsoft.com/office/drawing/2014/main" id="{B1C39C92-7482-48B5-AB6E-66D511E95F52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2254250"/>
            <a:ext cx="1498600" cy="0"/>
            <a:chOff x="3200396" y="2254732"/>
            <a:chExt cx="1498600" cy="0"/>
          </a:xfrm>
        </p:grpSpPr>
        <p:sp>
          <p:nvSpPr>
            <p:cNvPr id="18562" name="Line 27">
              <a:extLst>
                <a:ext uri="{FF2B5EF4-FFF2-40B4-BE49-F238E27FC236}">
                  <a16:creationId xmlns:a16="http://schemas.microsoft.com/office/drawing/2014/main" id="{D094AF39-F328-422A-BBA0-50C07DE379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4" y="1304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63" name="Line 28">
              <a:extLst>
                <a:ext uri="{FF2B5EF4-FFF2-40B4-BE49-F238E27FC236}">
                  <a16:creationId xmlns:a16="http://schemas.microsoft.com/office/drawing/2014/main" id="{CF82EB67-DBB0-41D8-9A13-001E13000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1304"/>
              <a:ext cx="360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64" name="Line 29">
              <a:extLst>
                <a:ext uri="{FF2B5EF4-FFF2-40B4-BE49-F238E27FC236}">
                  <a16:creationId xmlns:a16="http://schemas.microsoft.com/office/drawing/2014/main" id="{1E6E89BD-218F-46D8-B692-73002B3A0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130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49" name="Rectangle 31">
            <a:extLst>
              <a:ext uri="{FF2B5EF4-FFF2-40B4-BE49-F238E27FC236}">
                <a16:creationId xmlns:a16="http://schemas.microsoft.com/office/drawing/2014/main" id="{4DF7CF98-CDE3-4220-86BE-C783C46C6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388" y="2222500"/>
            <a:ext cx="490537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tx1"/>
                </a:solidFill>
                <a:ea typeface="PMingLiU" panose="02020500000000000000" pitchFamily="18" charset="-120"/>
              </a:rPr>
              <a:t>40</a:t>
            </a:r>
          </a:p>
        </p:txBody>
      </p:sp>
      <p:sp>
        <p:nvSpPr>
          <p:cNvPr id="18450" name="Rectangle 32">
            <a:extLst>
              <a:ext uri="{FF2B5EF4-FFF2-40B4-BE49-F238E27FC236}">
                <a16:creationId xmlns:a16="http://schemas.microsoft.com/office/drawing/2014/main" id="{2CF30526-4DE7-402D-A7C0-8E5438BF5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6088" y="2222500"/>
            <a:ext cx="490537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tx1"/>
                </a:solidFill>
                <a:ea typeface="PMingLiU" panose="02020500000000000000" pitchFamily="18" charset="-120"/>
              </a:rPr>
              <a:t>20</a:t>
            </a:r>
          </a:p>
        </p:txBody>
      </p:sp>
      <p:sp>
        <p:nvSpPr>
          <p:cNvPr id="18451" name="Line 33">
            <a:extLst>
              <a:ext uri="{FF2B5EF4-FFF2-40B4-BE49-F238E27FC236}">
                <a16:creationId xmlns:a16="http://schemas.microsoft.com/office/drawing/2014/main" id="{A97C0FF9-EBB0-46F9-8AFB-03AAEFD7B5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203993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Line 34">
            <a:extLst>
              <a:ext uri="{FF2B5EF4-FFF2-40B4-BE49-F238E27FC236}">
                <a16:creationId xmlns:a16="http://schemas.microsoft.com/office/drawing/2014/main" id="{4E852BF7-4533-4D76-978A-6EB81F9CB5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0700" y="203993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Line 35">
            <a:extLst>
              <a:ext uri="{FF2B5EF4-FFF2-40B4-BE49-F238E27FC236}">
                <a16:creationId xmlns:a16="http://schemas.microsoft.com/office/drawing/2014/main" id="{1AFA5A5B-D081-49E2-B438-9D221AC3A4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7100" y="203993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Rectangle 36">
            <a:extLst>
              <a:ext uri="{FF2B5EF4-FFF2-40B4-BE49-F238E27FC236}">
                <a16:creationId xmlns:a16="http://schemas.microsoft.com/office/drawing/2014/main" id="{940343CE-A636-4C39-8C00-C246F68CC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5988" y="2222500"/>
            <a:ext cx="490537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tx1"/>
                </a:solidFill>
                <a:ea typeface="PMingLiU" panose="02020500000000000000" pitchFamily="18" charset="-120"/>
              </a:rPr>
              <a:t>30</a:t>
            </a:r>
          </a:p>
        </p:txBody>
      </p:sp>
      <p:grpSp>
        <p:nvGrpSpPr>
          <p:cNvPr id="18455" name="Group 40">
            <a:extLst>
              <a:ext uri="{FF2B5EF4-FFF2-40B4-BE49-F238E27FC236}">
                <a16:creationId xmlns:a16="http://schemas.microsoft.com/office/drawing/2014/main" id="{43EC3B09-CEF9-419E-890B-ED5D0D91C18D}"/>
              </a:ext>
            </a:extLst>
          </p:cNvPr>
          <p:cNvGrpSpPr>
            <a:grpSpLocks/>
          </p:cNvGrpSpPr>
          <p:nvPr/>
        </p:nvGrpSpPr>
        <p:grpSpPr bwMode="auto">
          <a:xfrm>
            <a:off x="4775200" y="2254250"/>
            <a:ext cx="1498600" cy="0"/>
            <a:chOff x="4775196" y="2254732"/>
            <a:chExt cx="1498600" cy="0"/>
          </a:xfrm>
        </p:grpSpPr>
        <p:sp>
          <p:nvSpPr>
            <p:cNvPr id="18559" name="Line 37">
              <a:extLst>
                <a:ext uri="{FF2B5EF4-FFF2-40B4-BE49-F238E27FC236}">
                  <a16:creationId xmlns:a16="http://schemas.microsoft.com/office/drawing/2014/main" id="{2B0BF08F-09B8-4959-B33C-428D37BE3A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6" y="1304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60" name="Line 38">
              <a:extLst>
                <a:ext uri="{FF2B5EF4-FFF2-40B4-BE49-F238E27FC236}">
                  <a16:creationId xmlns:a16="http://schemas.microsoft.com/office/drawing/2014/main" id="{3ADE032F-4FFA-491D-99D8-1012E111E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304"/>
              <a:ext cx="360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61" name="Line 39">
              <a:extLst>
                <a:ext uri="{FF2B5EF4-FFF2-40B4-BE49-F238E27FC236}">
                  <a16:creationId xmlns:a16="http://schemas.microsoft.com/office/drawing/2014/main" id="{A6EE57F8-E6EE-4A31-AB5C-33671AE3EF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4" y="130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56" name="Rectangle 41">
            <a:extLst>
              <a:ext uri="{FF2B5EF4-FFF2-40B4-BE49-F238E27FC236}">
                <a16:creationId xmlns:a16="http://schemas.microsoft.com/office/drawing/2014/main" id="{48FA123E-5BAD-40B0-B91C-D4BD79C20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0188" y="2222500"/>
            <a:ext cx="490537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tx1"/>
                </a:solidFill>
                <a:ea typeface="PMingLiU" panose="02020500000000000000" pitchFamily="18" charset="-120"/>
              </a:rPr>
              <a:t>40</a:t>
            </a:r>
          </a:p>
        </p:txBody>
      </p:sp>
      <p:sp>
        <p:nvSpPr>
          <p:cNvPr id="18457" name="Rectangle 42">
            <a:extLst>
              <a:ext uri="{FF2B5EF4-FFF2-40B4-BE49-F238E27FC236}">
                <a16:creationId xmlns:a16="http://schemas.microsoft.com/office/drawing/2014/main" id="{8C30E9E2-C8AA-4582-B924-5799287A1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888" y="2222500"/>
            <a:ext cx="490537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tx1"/>
                </a:solidFill>
                <a:ea typeface="PMingLiU" panose="02020500000000000000" pitchFamily="18" charset="-120"/>
              </a:rPr>
              <a:t>20</a:t>
            </a:r>
          </a:p>
        </p:txBody>
      </p:sp>
      <p:sp>
        <p:nvSpPr>
          <p:cNvPr id="18458" name="Line 43">
            <a:extLst>
              <a:ext uri="{FF2B5EF4-FFF2-40B4-BE49-F238E27FC236}">
                <a16:creationId xmlns:a16="http://schemas.microsoft.com/office/drawing/2014/main" id="{07D563BD-037A-4167-9F73-004FD82501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0500" y="203993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Line 44">
            <a:extLst>
              <a:ext uri="{FF2B5EF4-FFF2-40B4-BE49-F238E27FC236}">
                <a16:creationId xmlns:a16="http://schemas.microsoft.com/office/drawing/2014/main" id="{98DE273F-525D-4B64-BC22-6625647F8D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5500" y="203993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Line 45">
            <a:extLst>
              <a:ext uri="{FF2B5EF4-FFF2-40B4-BE49-F238E27FC236}">
                <a16:creationId xmlns:a16="http://schemas.microsoft.com/office/drawing/2014/main" id="{2AA22166-3392-4104-8B30-1E57CD2016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1900" y="203993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Rectangle 46">
            <a:extLst>
              <a:ext uri="{FF2B5EF4-FFF2-40B4-BE49-F238E27FC236}">
                <a16:creationId xmlns:a16="http://schemas.microsoft.com/office/drawing/2014/main" id="{5329C1AC-015A-476A-B8E1-DF414C4D8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2222500"/>
            <a:ext cx="490537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tx1"/>
                </a:solidFill>
                <a:ea typeface="PMingLiU" panose="02020500000000000000" pitchFamily="18" charset="-120"/>
              </a:rPr>
              <a:t>30</a:t>
            </a:r>
          </a:p>
        </p:txBody>
      </p:sp>
      <p:grpSp>
        <p:nvGrpSpPr>
          <p:cNvPr id="18462" name="Group 50">
            <a:extLst>
              <a:ext uri="{FF2B5EF4-FFF2-40B4-BE49-F238E27FC236}">
                <a16:creationId xmlns:a16="http://schemas.microsoft.com/office/drawing/2014/main" id="{C48CC7A6-5581-48BC-8EEB-50AEAF11AFDC}"/>
              </a:ext>
            </a:extLst>
          </p:cNvPr>
          <p:cNvGrpSpPr>
            <a:grpSpLocks/>
          </p:cNvGrpSpPr>
          <p:nvPr/>
        </p:nvGrpSpPr>
        <p:grpSpPr bwMode="auto">
          <a:xfrm>
            <a:off x="6350000" y="2254250"/>
            <a:ext cx="1498600" cy="0"/>
            <a:chOff x="6349996" y="2254732"/>
            <a:chExt cx="1498600" cy="0"/>
          </a:xfrm>
        </p:grpSpPr>
        <p:sp>
          <p:nvSpPr>
            <p:cNvPr id="18556" name="Line 47">
              <a:extLst>
                <a:ext uri="{FF2B5EF4-FFF2-40B4-BE49-F238E27FC236}">
                  <a16:creationId xmlns:a16="http://schemas.microsoft.com/office/drawing/2014/main" id="{9D71D888-A50E-438D-92E7-FAB348C841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8" y="1304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7" name="Line 48">
              <a:extLst>
                <a:ext uri="{FF2B5EF4-FFF2-40B4-BE49-F238E27FC236}">
                  <a16:creationId xmlns:a16="http://schemas.microsoft.com/office/drawing/2014/main" id="{48B6A569-0D39-43E0-8D6F-9852AD9473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6" y="1304"/>
              <a:ext cx="360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8" name="Line 49">
              <a:extLst>
                <a:ext uri="{FF2B5EF4-FFF2-40B4-BE49-F238E27FC236}">
                  <a16:creationId xmlns:a16="http://schemas.microsoft.com/office/drawing/2014/main" id="{C4D89A55-F3EC-4774-BF1F-8537287EDC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30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63" name="Rectangle 51">
            <a:extLst>
              <a:ext uri="{FF2B5EF4-FFF2-40B4-BE49-F238E27FC236}">
                <a16:creationId xmlns:a16="http://schemas.microsoft.com/office/drawing/2014/main" id="{60C4C8E1-72A3-4D72-A197-987667283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988" y="2222500"/>
            <a:ext cx="490537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tx1"/>
                </a:solidFill>
                <a:ea typeface="PMingLiU" panose="02020500000000000000" pitchFamily="18" charset="-120"/>
              </a:rPr>
              <a:t>40</a:t>
            </a:r>
          </a:p>
        </p:txBody>
      </p:sp>
      <p:sp>
        <p:nvSpPr>
          <p:cNvPr id="18464" name="Rectangle 52">
            <a:extLst>
              <a:ext uri="{FF2B5EF4-FFF2-40B4-BE49-F238E27FC236}">
                <a16:creationId xmlns:a16="http://schemas.microsoft.com/office/drawing/2014/main" id="{D2D8A3A9-CB27-45B7-A4E2-D032AC866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5688" y="2222500"/>
            <a:ext cx="490537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tx1"/>
                </a:solidFill>
                <a:ea typeface="PMingLiU" panose="02020500000000000000" pitchFamily="18" charset="-120"/>
              </a:rPr>
              <a:t>20</a:t>
            </a:r>
          </a:p>
        </p:txBody>
      </p:sp>
      <p:sp>
        <p:nvSpPr>
          <p:cNvPr id="18465" name="Line 53">
            <a:extLst>
              <a:ext uri="{FF2B5EF4-FFF2-40B4-BE49-F238E27FC236}">
                <a16:creationId xmlns:a16="http://schemas.microsoft.com/office/drawing/2014/main" id="{7FF1DEDA-3DF9-41F7-888D-9F8A1C944C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5300" y="203993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6" name="Line 54">
            <a:extLst>
              <a:ext uri="{FF2B5EF4-FFF2-40B4-BE49-F238E27FC236}">
                <a16:creationId xmlns:a16="http://schemas.microsoft.com/office/drawing/2014/main" id="{75C4E1C6-3DDC-4D43-A2C5-993F1E73D7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0300" y="203993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7" name="Line 55">
            <a:extLst>
              <a:ext uri="{FF2B5EF4-FFF2-40B4-BE49-F238E27FC236}">
                <a16:creationId xmlns:a16="http://schemas.microsoft.com/office/drawing/2014/main" id="{02E4B9E5-CEEB-4604-90F9-98CA849BD6E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6700" y="203993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468" name="Group 74">
            <a:extLst>
              <a:ext uri="{FF2B5EF4-FFF2-40B4-BE49-F238E27FC236}">
                <a16:creationId xmlns:a16="http://schemas.microsoft.com/office/drawing/2014/main" id="{C26AAA20-0FBD-4EB9-9045-D9F25E57C7C6}"/>
              </a:ext>
            </a:extLst>
          </p:cNvPr>
          <p:cNvGrpSpPr>
            <a:grpSpLocks/>
          </p:cNvGrpSpPr>
          <p:nvPr/>
        </p:nvGrpSpPr>
        <p:grpSpPr bwMode="auto">
          <a:xfrm>
            <a:off x="1606550" y="2698750"/>
            <a:ext cx="1535113" cy="711200"/>
            <a:chOff x="940" y="1556"/>
            <a:chExt cx="967" cy="448"/>
          </a:xfrm>
        </p:grpSpPr>
        <p:grpSp>
          <p:nvGrpSpPr>
            <p:cNvPr id="18538" name="Group 60">
              <a:extLst>
                <a:ext uri="{FF2B5EF4-FFF2-40B4-BE49-F238E27FC236}">
                  <a16:creationId xmlns:a16="http://schemas.microsoft.com/office/drawing/2014/main" id="{4A863FD9-A3C0-4FC5-B6DA-5A637153A0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0" y="1556"/>
              <a:ext cx="305" cy="448"/>
              <a:chOff x="940" y="1556"/>
              <a:chExt cx="305" cy="448"/>
            </a:xfrm>
          </p:grpSpPr>
          <p:grpSp>
            <p:nvGrpSpPr>
              <p:cNvPr id="18552" name="Group 58">
                <a:extLst>
                  <a:ext uri="{FF2B5EF4-FFF2-40B4-BE49-F238E27FC236}">
                    <a16:creationId xmlns:a16="http://schemas.microsoft.com/office/drawing/2014/main" id="{85600D0A-FB25-4482-B0FB-95EA016E25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0" y="1556"/>
                <a:ext cx="305" cy="448"/>
                <a:chOff x="940" y="1556"/>
                <a:chExt cx="305" cy="448"/>
              </a:xfrm>
            </p:grpSpPr>
            <p:sp>
              <p:nvSpPr>
                <p:cNvPr id="18554" name="AutoShape 56">
                  <a:extLst>
                    <a:ext uri="{FF2B5EF4-FFF2-40B4-BE49-F238E27FC236}">
                      <a16:creationId xmlns:a16="http://schemas.microsoft.com/office/drawing/2014/main" id="{5DBC4DC3-BD61-4CB1-B672-52765791F7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0" y="1627"/>
                  <a:ext cx="305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zh-TW" altLang="en-US">
                    <a:ea typeface="PMingLiU" panose="02020500000000000000" pitchFamily="18" charset="-120"/>
                  </a:endParaRPr>
                </a:p>
              </p:txBody>
            </p:sp>
            <p:sp>
              <p:nvSpPr>
                <p:cNvPr id="18555" name="AutoShape 57">
                  <a:extLst>
                    <a:ext uri="{FF2B5EF4-FFF2-40B4-BE49-F238E27FC236}">
                      <a16:creationId xmlns:a16="http://schemas.microsoft.com/office/drawing/2014/main" id="{943AFB94-9B70-4F5E-93C3-1CD99D4412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0" y="1556"/>
                  <a:ext cx="235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zh-TW" altLang="en-US">
                    <a:ea typeface="PMingLiU" panose="02020500000000000000" pitchFamily="18" charset="-120"/>
                  </a:endParaRPr>
                </a:p>
              </p:txBody>
            </p:sp>
          </p:grpSp>
          <p:sp>
            <p:nvSpPr>
              <p:cNvPr id="18553" name="AutoShape 59">
                <a:extLst>
                  <a:ext uri="{FF2B5EF4-FFF2-40B4-BE49-F238E27FC236}">
                    <a16:creationId xmlns:a16="http://schemas.microsoft.com/office/drawing/2014/main" id="{F0B96C85-112E-43D5-B40D-86B8DAF7C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2" y="1660"/>
                <a:ext cx="158" cy="27"/>
              </a:xfrm>
              <a:prstGeom prst="parallelogram">
                <a:avLst>
                  <a:gd name="adj" fmla="val 146269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TW" altLang="en-US">
                  <a:ea typeface="PMingLiU" panose="02020500000000000000" pitchFamily="18" charset="-120"/>
                </a:endParaRPr>
              </a:p>
            </p:txBody>
          </p:sp>
        </p:grpSp>
        <p:grpSp>
          <p:nvGrpSpPr>
            <p:cNvPr id="18539" name="Group 66">
              <a:extLst>
                <a:ext uri="{FF2B5EF4-FFF2-40B4-BE49-F238E27FC236}">
                  <a16:creationId xmlns:a16="http://schemas.microsoft.com/office/drawing/2014/main" id="{7680A867-FFB8-46B7-84BB-BD3755A484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1" y="1556"/>
              <a:ext cx="378" cy="448"/>
              <a:chOff x="1241" y="1556"/>
              <a:chExt cx="378" cy="448"/>
            </a:xfrm>
          </p:grpSpPr>
          <p:grpSp>
            <p:nvGrpSpPr>
              <p:cNvPr id="18547" name="Group 63">
                <a:extLst>
                  <a:ext uri="{FF2B5EF4-FFF2-40B4-BE49-F238E27FC236}">
                    <a16:creationId xmlns:a16="http://schemas.microsoft.com/office/drawing/2014/main" id="{673B14C6-8385-4005-B162-33FB223ED6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1" y="1556"/>
                <a:ext cx="378" cy="448"/>
                <a:chOff x="1241" y="1556"/>
                <a:chExt cx="378" cy="448"/>
              </a:xfrm>
            </p:grpSpPr>
            <p:sp>
              <p:nvSpPr>
                <p:cNvPr id="18550" name="AutoShape 61">
                  <a:extLst>
                    <a:ext uri="{FF2B5EF4-FFF2-40B4-BE49-F238E27FC236}">
                      <a16:creationId xmlns:a16="http://schemas.microsoft.com/office/drawing/2014/main" id="{9776B0B7-5B15-48BD-9D14-D5292F6814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1" y="1627"/>
                  <a:ext cx="378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zh-TW" altLang="en-US">
                    <a:ea typeface="PMingLiU" panose="02020500000000000000" pitchFamily="18" charset="-120"/>
                  </a:endParaRPr>
                </a:p>
              </p:txBody>
            </p:sp>
            <p:sp>
              <p:nvSpPr>
                <p:cNvPr id="18551" name="AutoShape 62">
                  <a:extLst>
                    <a:ext uri="{FF2B5EF4-FFF2-40B4-BE49-F238E27FC236}">
                      <a16:creationId xmlns:a16="http://schemas.microsoft.com/office/drawing/2014/main" id="{4B91485B-70ED-4452-ABF2-BBBCA1CC76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27" y="1556"/>
                  <a:ext cx="292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zh-TW" altLang="en-US">
                    <a:ea typeface="PMingLiU" panose="02020500000000000000" pitchFamily="18" charset="-120"/>
                  </a:endParaRPr>
                </a:p>
              </p:txBody>
            </p:sp>
          </p:grpSp>
          <p:sp>
            <p:nvSpPr>
              <p:cNvPr id="18548" name="Oval 64">
                <a:extLst>
                  <a:ext uri="{FF2B5EF4-FFF2-40B4-BE49-F238E27FC236}">
                    <a16:creationId xmlns:a16="http://schemas.microsoft.com/office/drawing/2014/main" id="{E4558E6A-8203-484D-AC32-2C66F8D23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6" y="1592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TW" altLang="en-US">
                  <a:ea typeface="PMingLiU" panose="02020500000000000000" pitchFamily="18" charset="-120"/>
                </a:endParaRPr>
              </a:p>
            </p:txBody>
          </p:sp>
          <p:sp>
            <p:nvSpPr>
              <p:cNvPr id="18549" name="AutoShape 65">
                <a:extLst>
                  <a:ext uri="{FF2B5EF4-FFF2-40B4-BE49-F238E27FC236}">
                    <a16:creationId xmlns:a16="http://schemas.microsoft.com/office/drawing/2014/main" id="{17B6EAB4-E41F-4791-9A86-A17E08F57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" y="1802"/>
                <a:ext cx="198" cy="84"/>
              </a:xfrm>
              <a:prstGeom prst="octagon">
                <a:avLst>
                  <a:gd name="adj" fmla="val 29282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TW" altLang="en-US">
                  <a:ea typeface="PMingLiU" panose="02020500000000000000" pitchFamily="18" charset="-120"/>
                </a:endParaRPr>
              </a:p>
            </p:txBody>
          </p:sp>
        </p:grpSp>
        <p:sp>
          <p:nvSpPr>
            <p:cNvPr id="18540" name="Freeform 67">
              <a:extLst>
                <a:ext uri="{FF2B5EF4-FFF2-40B4-BE49-F238E27FC236}">
                  <a16:creationId xmlns:a16="http://schemas.microsoft.com/office/drawing/2014/main" id="{FDBE69E6-A40B-4C62-8A21-FF32B19A0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" y="1785"/>
              <a:ext cx="86" cy="192"/>
            </a:xfrm>
            <a:custGeom>
              <a:avLst/>
              <a:gdLst>
                <a:gd name="T0" fmla="*/ 62 w 86"/>
                <a:gd name="T1" fmla="*/ 0 h 192"/>
                <a:gd name="T2" fmla="*/ 85 w 86"/>
                <a:gd name="T3" fmla="*/ 0 h 192"/>
                <a:gd name="T4" fmla="*/ 23 w 86"/>
                <a:gd name="T5" fmla="*/ 191 h 192"/>
                <a:gd name="T6" fmla="*/ 0 w 86"/>
                <a:gd name="T7" fmla="*/ 191 h 192"/>
                <a:gd name="T8" fmla="*/ 62 w 8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92"/>
                <a:gd name="T17" fmla="*/ 86 w 8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41" name="Rectangle 68">
              <a:extLst>
                <a:ext uri="{FF2B5EF4-FFF2-40B4-BE49-F238E27FC236}">
                  <a16:creationId xmlns:a16="http://schemas.microsoft.com/office/drawing/2014/main" id="{47B4AC64-ACDE-450C-93AD-D03D0F690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" y="1785"/>
              <a:ext cx="106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TW" altLang="en-US">
                <a:ea typeface="PMingLiU" panose="02020500000000000000" pitchFamily="18" charset="-120"/>
              </a:endParaRPr>
            </a:p>
          </p:txBody>
        </p:sp>
        <p:sp>
          <p:nvSpPr>
            <p:cNvPr id="18542" name="Rectangle 69">
              <a:extLst>
                <a:ext uri="{FF2B5EF4-FFF2-40B4-BE49-F238E27FC236}">
                  <a16:creationId xmlns:a16="http://schemas.microsoft.com/office/drawing/2014/main" id="{A125CB64-F553-47AD-82D5-3937EFB56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" y="1866"/>
              <a:ext cx="82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TW" altLang="en-US">
                <a:ea typeface="PMingLiU" panose="02020500000000000000" pitchFamily="18" charset="-120"/>
              </a:endParaRPr>
            </a:p>
          </p:txBody>
        </p:sp>
        <p:sp>
          <p:nvSpPr>
            <p:cNvPr id="18543" name="Rectangle 70">
              <a:extLst>
                <a:ext uri="{FF2B5EF4-FFF2-40B4-BE49-F238E27FC236}">
                  <a16:creationId xmlns:a16="http://schemas.microsoft.com/office/drawing/2014/main" id="{7CFBDCBF-4814-422C-9666-A564F86EA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1866"/>
              <a:ext cx="103" cy="11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TW" altLang="en-US">
                <a:ea typeface="PMingLiU" panose="02020500000000000000" pitchFamily="18" charset="-120"/>
              </a:endParaRPr>
            </a:p>
          </p:txBody>
        </p:sp>
        <p:grpSp>
          <p:nvGrpSpPr>
            <p:cNvPr id="18544" name="Group 73">
              <a:extLst>
                <a:ext uri="{FF2B5EF4-FFF2-40B4-BE49-F238E27FC236}">
                  <a16:creationId xmlns:a16="http://schemas.microsoft.com/office/drawing/2014/main" id="{CCDBF45A-7CF3-4B3D-A8D5-31D8273F33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3" y="1613"/>
              <a:ext cx="194" cy="364"/>
              <a:chOff x="1623" y="1613"/>
              <a:chExt cx="194" cy="364"/>
            </a:xfrm>
          </p:grpSpPr>
          <p:sp>
            <p:nvSpPr>
              <p:cNvPr id="18545" name="Oval 71">
                <a:extLst>
                  <a:ext uri="{FF2B5EF4-FFF2-40B4-BE49-F238E27FC236}">
                    <a16:creationId xmlns:a16="http://schemas.microsoft.com/office/drawing/2014/main" id="{E76439EC-8B3E-4843-A574-F371EEC1A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9" y="1613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TW" altLang="en-US">
                  <a:ea typeface="PMingLiU" panose="02020500000000000000" pitchFamily="18" charset="-120"/>
                </a:endParaRPr>
              </a:p>
            </p:txBody>
          </p:sp>
          <p:sp>
            <p:nvSpPr>
              <p:cNvPr id="18546" name="Freeform 72">
                <a:extLst>
                  <a:ext uri="{FF2B5EF4-FFF2-40B4-BE49-F238E27FC236}">
                    <a16:creationId xmlns:a16="http://schemas.microsoft.com/office/drawing/2014/main" id="{A8153956-A1B6-4A5E-9C54-B5F848D736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3" y="1681"/>
                <a:ext cx="194" cy="296"/>
              </a:xfrm>
              <a:custGeom>
                <a:avLst/>
                <a:gdLst>
                  <a:gd name="T0" fmla="*/ 2 w 194"/>
                  <a:gd name="T1" fmla="*/ 137 h 296"/>
                  <a:gd name="T2" fmla="*/ 1 w 194"/>
                  <a:gd name="T3" fmla="*/ 140 h 296"/>
                  <a:gd name="T4" fmla="*/ 0 w 194"/>
                  <a:gd name="T5" fmla="*/ 145 h 296"/>
                  <a:gd name="T6" fmla="*/ 0 w 194"/>
                  <a:gd name="T7" fmla="*/ 150 h 296"/>
                  <a:gd name="T8" fmla="*/ 2 w 194"/>
                  <a:gd name="T9" fmla="*/ 155 h 296"/>
                  <a:gd name="T10" fmla="*/ 4 w 194"/>
                  <a:gd name="T11" fmla="*/ 159 h 296"/>
                  <a:gd name="T12" fmla="*/ 8 w 194"/>
                  <a:gd name="T13" fmla="*/ 163 h 296"/>
                  <a:gd name="T14" fmla="*/ 12 w 194"/>
                  <a:gd name="T15" fmla="*/ 165 h 296"/>
                  <a:gd name="T16" fmla="*/ 16 w 194"/>
                  <a:gd name="T17" fmla="*/ 166 h 296"/>
                  <a:gd name="T18" fmla="*/ 21 w 194"/>
                  <a:gd name="T19" fmla="*/ 166 h 296"/>
                  <a:gd name="T20" fmla="*/ 126 w 194"/>
                  <a:gd name="T21" fmla="*/ 295 h 296"/>
                  <a:gd name="T22" fmla="*/ 159 w 194"/>
                  <a:gd name="T23" fmla="*/ 142 h 296"/>
                  <a:gd name="T24" fmla="*/ 159 w 194"/>
                  <a:gd name="T25" fmla="*/ 138 h 296"/>
                  <a:gd name="T26" fmla="*/ 157 w 194"/>
                  <a:gd name="T27" fmla="*/ 136 h 296"/>
                  <a:gd name="T28" fmla="*/ 154 w 194"/>
                  <a:gd name="T29" fmla="*/ 133 h 296"/>
                  <a:gd name="T30" fmla="*/ 152 w 194"/>
                  <a:gd name="T31" fmla="*/ 131 h 296"/>
                  <a:gd name="T32" fmla="*/ 148 w 194"/>
                  <a:gd name="T33" fmla="*/ 130 h 296"/>
                  <a:gd name="T34" fmla="*/ 144 w 194"/>
                  <a:gd name="T35" fmla="*/ 129 h 296"/>
                  <a:gd name="T36" fmla="*/ 140 w 194"/>
                  <a:gd name="T37" fmla="*/ 129 h 296"/>
                  <a:gd name="T38" fmla="*/ 137 w 194"/>
                  <a:gd name="T39" fmla="*/ 129 h 296"/>
                  <a:gd name="T40" fmla="*/ 93 w 194"/>
                  <a:gd name="T41" fmla="*/ 75 h 296"/>
                  <a:gd name="T42" fmla="*/ 179 w 194"/>
                  <a:gd name="T43" fmla="*/ 93 h 296"/>
                  <a:gd name="T44" fmla="*/ 183 w 194"/>
                  <a:gd name="T45" fmla="*/ 92 h 296"/>
                  <a:gd name="T46" fmla="*/ 185 w 194"/>
                  <a:gd name="T47" fmla="*/ 91 h 296"/>
                  <a:gd name="T48" fmla="*/ 189 w 194"/>
                  <a:gd name="T49" fmla="*/ 89 h 296"/>
                  <a:gd name="T50" fmla="*/ 191 w 194"/>
                  <a:gd name="T51" fmla="*/ 86 h 296"/>
                  <a:gd name="T52" fmla="*/ 192 w 194"/>
                  <a:gd name="T53" fmla="*/ 83 h 296"/>
                  <a:gd name="T54" fmla="*/ 193 w 194"/>
                  <a:gd name="T55" fmla="*/ 78 h 296"/>
                  <a:gd name="T56" fmla="*/ 192 w 194"/>
                  <a:gd name="T57" fmla="*/ 74 h 296"/>
                  <a:gd name="T58" fmla="*/ 190 w 194"/>
                  <a:gd name="T59" fmla="*/ 70 h 296"/>
                  <a:gd name="T60" fmla="*/ 188 w 194"/>
                  <a:gd name="T61" fmla="*/ 68 h 296"/>
                  <a:gd name="T62" fmla="*/ 184 w 194"/>
                  <a:gd name="T63" fmla="*/ 65 h 296"/>
                  <a:gd name="T64" fmla="*/ 181 w 194"/>
                  <a:gd name="T65" fmla="*/ 64 h 296"/>
                  <a:gd name="T66" fmla="*/ 122 w 194"/>
                  <a:gd name="T67" fmla="*/ 64 h 296"/>
                  <a:gd name="T68" fmla="*/ 112 w 194"/>
                  <a:gd name="T69" fmla="*/ 42 h 296"/>
                  <a:gd name="T70" fmla="*/ 113 w 194"/>
                  <a:gd name="T71" fmla="*/ 37 h 296"/>
                  <a:gd name="T72" fmla="*/ 114 w 194"/>
                  <a:gd name="T73" fmla="*/ 30 h 296"/>
                  <a:gd name="T74" fmla="*/ 114 w 194"/>
                  <a:gd name="T75" fmla="*/ 24 h 296"/>
                  <a:gd name="T76" fmla="*/ 112 w 194"/>
                  <a:gd name="T77" fmla="*/ 19 h 296"/>
                  <a:gd name="T78" fmla="*/ 110 w 194"/>
                  <a:gd name="T79" fmla="*/ 15 h 296"/>
                  <a:gd name="T80" fmla="*/ 107 w 194"/>
                  <a:gd name="T81" fmla="*/ 10 h 296"/>
                  <a:gd name="T82" fmla="*/ 103 w 194"/>
                  <a:gd name="T83" fmla="*/ 7 h 296"/>
                  <a:gd name="T84" fmla="*/ 98 w 194"/>
                  <a:gd name="T85" fmla="*/ 3 h 296"/>
                  <a:gd name="T86" fmla="*/ 93 w 194"/>
                  <a:gd name="T87" fmla="*/ 1 h 296"/>
                  <a:gd name="T88" fmla="*/ 87 w 194"/>
                  <a:gd name="T89" fmla="*/ 0 h 296"/>
                  <a:gd name="T90" fmla="*/ 81 w 194"/>
                  <a:gd name="T91" fmla="*/ 0 h 296"/>
                  <a:gd name="T92" fmla="*/ 75 w 194"/>
                  <a:gd name="T93" fmla="*/ 1 h 296"/>
                  <a:gd name="T94" fmla="*/ 69 w 194"/>
                  <a:gd name="T95" fmla="*/ 3 h 296"/>
                  <a:gd name="T96" fmla="*/ 63 w 194"/>
                  <a:gd name="T97" fmla="*/ 6 h 296"/>
                  <a:gd name="T98" fmla="*/ 59 w 194"/>
                  <a:gd name="T99" fmla="*/ 11 h 296"/>
                  <a:gd name="T100" fmla="*/ 55 w 194"/>
                  <a:gd name="T101" fmla="*/ 17 h 296"/>
                  <a:gd name="T102" fmla="*/ 53 w 194"/>
                  <a:gd name="T103" fmla="*/ 23 h 29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94"/>
                  <a:gd name="T157" fmla="*/ 0 h 296"/>
                  <a:gd name="T158" fmla="*/ 194 w 194"/>
                  <a:gd name="T159" fmla="*/ 296 h 29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8469" name="Rectangle 75">
            <a:extLst>
              <a:ext uri="{FF2B5EF4-FFF2-40B4-BE49-F238E27FC236}">
                <a16:creationId xmlns:a16="http://schemas.microsoft.com/office/drawing/2014/main" id="{642956AC-79CE-44E0-AD50-2F6F302C4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313" y="1169988"/>
            <a:ext cx="8905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tx1"/>
                </a:solidFill>
                <a:ea typeface="PMingLiU" panose="02020500000000000000" pitchFamily="18" charset="-120"/>
              </a:rPr>
              <a:t>6 PM</a:t>
            </a:r>
          </a:p>
        </p:txBody>
      </p:sp>
      <p:sp>
        <p:nvSpPr>
          <p:cNvPr id="18470" name="Line 76">
            <a:extLst>
              <a:ext uri="{FF2B5EF4-FFF2-40B4-BE49-F238E27FC236}">
                <a16:creationId xmlns:a16="http://schemas.microsoft.com/office/drawing/2014/main" id="{AFF3B60B-0470-47AB-836B-F22ABAA412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3850" y="1755775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1" name="Line 77">
            <a:extLst>
              <a:ext uri="{FF2B5EF4-FFF2-40B4-BE49-F238E27FC236}">
                <a16:creationId xmlns:a16="http://schemas.microsoft.com/office/drawing/2014/main" id="{51E839A3-44C3-4141-951B-B640833C8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7500" y="162242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2" name="Rectangle 78">
            <a:extLst>
              <a:ext uri="{FF2B5EF4-FFF2-40B4-BE49-F238E27FC236}">
                <a16:creationId xmlns:a16="http://schemas.microsoft.com/office/drawing/2014/main" id="{A312A19A-5970-4434-A331-1B68CD93F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213" y="1182688"/>
            <a:ext cx="33655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tx1"/>
                </a:solidFill>
                <a:ea typeface="PMingLiU" panose="02020500000000000000" pitchFamily="18" charset="-120"/>
              </a:rPr>
              <a:t>7</a:t>
            </a:r>
          </a:p>
        </p:txBody>
      </p:sp>
      <p:sp>
        <p:nvSpPr>
          <p:cNvPr id="18473" name="Rectangle 79">
            <a:extLst>
              <a:ext uri="{FF2B5EF4-FFF2-40B4-BE49-F238E27FC236}">
                <a16:creationId xmlns:a16="http://schemas.microsoft.com/office/drawing/2014/main" id="{8F334A56-9137-49D9-A764-75FB2686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013" y="1182688"/>
            <a:ext cx="33655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tx1"/>
                </a:solidFill>
                <a:ea typeface="PMingLiU" panose="02020500000000000000" pitchFamily="18" charset="-120"/>
              </a:rPr>
              <a:t>8</a:t>
            </a:r>
          </a:p>
        </p:txBody>
      </p:sp>
      <p:sp>
        <p:nvSpPr>
          <p:cNvPr id="18474" name="Rectangle 80">
            <a:extLst>
              <a:ext uri="{FF2B5EF4-FFF2-40B4-BE49-F238E27FC236}">
                <a16:creationId xmlns:a16="http://schemas.microsoft.com/office/drawing/2014/main" id="{66D25A46-6ECC-4D12-AC85-73328E9B4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013" y="1182688"/>
            <a:ext cx="33655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tx1"/>
                </a:solidFill>
                <a:ea typeface="PMingLiU" panose="02020500000000000000" pitchFamily="18" charset="-120"/>
              </a:rPr>
              <a:t>9</a:t>
            </a:r>
          </a:p>
        </p:txBody>
      </p:sp>
      <p:sp>
        <p:nvSpPr>
          <p:cNvPr id="18475" name="Rectangle 81">
            <a:extLst>
              <a:ext uri="{FF2B5EF4-FFF2-40B4-BE49-F238E27FC236}">
                <a16:creationId xmlns:a16="http://schemas.microsoft.com/office/drawing/2014/main" id="{B408BD16-55DE-4397-BFCF-F80949F92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3" y="1195388"/>
            <a:ext cx="49053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tx1"/>
                </a:solidFill>
                <a:ea typeface="PMingLiU" panose="02020500000000000000" pitchFamily="18" charset="-120"/>
              </a:rPr>
              <a:t>10</a:t>
            </a:r>
          </a:p>
        </p:txBody>
      </p:sp>
      <p:sp>
        <p:nvSpPr>
          <p:cNvPr id="18476" name="Rectangle 82">
            <a:extLst>
              <a:ext uri="{FF2B5EF4-FFF2-40B4-BE49-F238E27FC236}">
                <a16:creationId xmlns:a16="http://schemas.microsoft.com/office/drawing/2014/main" id="{10095CC7-D38C-46E3-9AA7-F216EF5CD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1182688"/>
            <a:ext cx="4794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tx1"/>
                </a:solidFill>
                <a:ea typeface="PMingLiU" panose="02020500000000000000" pitchFamily="18" charset="-120"/>
              </a:rPr>
              <a:t>11</a:t>
            </a:r>
          </a:p>
        </p:txBody>
      </p:sp>
      <p:sp>
        <p:nvSpPr>
          <p:cNvPr id="18477" name="Rectangle 83">
            <a:extLst>
              <a:ext uri="{FF2B5EF4-FFF2-40B4-BE49-F238E27FC236}">
                <a16:creationId xmlns:a16="http://schemas.microsoft.com/office/drawing/2014/main" id="{D510BA74-6AA3-4C11-BDBA-BE4409787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3288" y="1169988"/>
            <a:ext cx="132715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tx1"/>
                </a:solidFill>
                <a:ea typeface="PMingLiU" panose="02020500000000000000" pitchFamily="18" charset="-120"/>
              </a:rPr>
              <a:t>Midnight</a:t>
            </a:r>
          </a:p>
        </p:txBody>
      </p:sp>
      <p:grpSp>
        <p:nvGrpSpPr>
          <p:cNvPr id="18478" name="Group 102">
            <a:extLst>
              <a:ext uri="{FF2B5EF4-FFF2-40B4-BE49-F238E27FC236}">
                <a16:creationId xmlns:a16="http://schemas.microsoft.com/office/drawing/2014/main" id="{49C3970F-714D-4817-86AC-FD55F46B20BA}"/>
              </a:ext>
            </a:extLst>
          </p:cNvPr>
          <p:cNvGrpSpPr>
            <a:grpSpLocks/>
          </p:cNvGrpSpPr>
          <p:nvPr/>
        </p:nvGrpSpPr>
        <p:grpSpPr bwMode="auto">
          <a:xfrm>
            <a:off x="3130550" y="3435350"/>
            <a:ext cx="1535113" cy="711200"/>
            <a:chOff x="1900" y="2020"/>
            <a:chExt cx="967" cy="448"/>
          </a:xfrm>
        </p:grpSpPr>
        <p:grpSp>
          <p:nvGrpSpPr>
            <p:cNvPr id="18520" name="Group 88">
              <a:extLst>
                <a:ext uri="{FF2B5EF4-FFF2-40B4-BE49-F238E27FC236}">
                  <a16:creationId xmlns:a16="http://schemas.microsoft.com/office/drawing/2014/main" id="{2D3B3ABA-96BE-40F7-AB97-5194D6FB43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0" y="2020"/>
              <a:ext cx="305" cy="448"/>
              <a:chOff x="1900" y="2020"/>
              <a:chExt cx="305" cy="448"/>
            </a:xfrm>
          </p:grpSpPr>
          <p:grpSp>
            <p:nvGrpSpPr>
              <p:cNvPr id="18534" name="Group 86">
                <a:extLst>
                  <a:ext uri="{FF2B5EF4-FFF2-40B4-BE49-F238E27FC236}">
                    <a16:creationId xmlns:a16="http://schemas.microsoft.com/office/drawing/2014/main" id="{6ADCD702-2DC8-44DA-9143-1A0C130BEF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00" y="2020"/>
                <a:ext cx="305" cy="448"/>
                <a:chOff x="1900" y="2020"/>
                <a:chExt cx="305" cy="448"/>
              </a:xfrm>
            </p:grpSpPr>
            <p:sp>
              <p:nvSpPr>
                <p:cNvPr id="18536" name="AutoShape 84">
                  <a:extLst>
                    <a:ext uri="{FF2B5EF4-FFF2-40B4-BE49-F238E27FC236}">
                      <a16:creationId xmlns:a16="http://schemas.microsoft.com/office/drawing/2014/main" id="{E6A4F565-3DEF-4D66-9735-54829C5BFE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00" y="2091"/>
                  <a:ext cx="305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zh-TW" altLang="en-US">
                    <a:ea typeface="PMingLiU" panose="02020500000000000000" pitchFamily="18" charset="-120"/>
                  </a:endParaRPr>
                </a:p>
              </p:txBody>
            </p:sp>
            <p:sp>
              <p:nvSpPr>
                <p:cNvPr id="18537" name="AutoShape 85">
                  <a:extLst>
                    <a:ext uri="{FF2B5EF4-FFF2-40B4-BE49-F238E27FC236}">
                      <a16:creationId xmlns:a16="http://schemas.microsoft.com/office/drawing/2014/main" id="{ECE9F5F0-FBBA-4252-AA3C-9FD1A458FE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70" y="2020"/>
                  <a:ext cx="235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zh-TW" altLang="en-US">
                    <a:ea typeface="PMingLiU" panose="02020500000000000000" pitchFamily="18" charset="-120"/>
                  </a:endParaRPr>
                </a:p>
              </p:txBody>
            </p:sp>
          </p:grpSp>
          <p:sp>
            <p:nvSpPr>
              <p:cNvPr id="18535" name="AutoShape 87">
                <a:extLst>
                  <a:ext uri="{FF2B5EF4-FFF2-40B4-BE49-F238E27FC236}">
                    <a16:creationId xmlns:a16="http://schemas.microsoft.com/office/drawing/2014/main" id="{C0672DDC-2E81-4329-BF45-AEB23467A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2" y="2124"/>
                <a:ext cx="158" cy="27"/>
              </a:xfrm>
              <a:prstGeom prst="parallelogram">
                <a:avLst>
                  <a:gd name="adj" fmla="val 146269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TW" altLang="en-US">
                  <a:ea typeface="PMingLiU" panose="02020500000000000000" pitchFamily="18" charset="-120"/>
                </a:endParaRPr>
              </a:p>
            </p:txBody>
          </p:sp>
        </p:grpSp>
        <p:grpSp>
          <p:nvGrpSpPr>
            <p:cNvPr id="18521" name="Group 94">
              <a:extLst>
                <a:ext uri="{FF2B5EF4-FFF2-40B4-BE49-F238E27FC236}">
                  <a16:creationId xmlns:a16="http://schemas.microsoft.com/office/drawing/2014/main" id="{001EAF89-8364-441A-8CE8-58C09D55A0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" y="2020"/>
              <a:ext cx="378" cy="448"/>
              <a:chOff x="2201" y="2020"/>
              <a:chExt cx="378" cy="448"/>
            </a:xfrm>
          </p:grpSpPr>
          <p:grpSp>
            <p:nvGrpSpPr>
              <p:cNvPr id="18529" name="Group 91">
                <a:extLst>
                  <a:ext uri="{FF2B5EF4-FFF2-40B4-BE49-F238E27FC236}">
                    <a16:creationId xmlns:a16="http://schemas.microsoft.com/office/drawing/2014/main" id="{A88910AA-62B0-4F65-A4A1-6331550587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1" y="2020"/>
                <a:ext cx="378" cy="448"/>
                <a:chOff x="2201" y="2020"/>
                <a:chExt cx="378" cy="448"/>
              </a:xfrm>
            </p:grpSpPr>
            <p:sp>
              <p:nvSpPr>
                <p:cNvPr id="18532" name="AutoShape 89">
                  <a:extLst>
                    <a:ext uri="{FF2B5EF4-FFF2-40B4-BE49-F238E27FC236}">
                      <a16:creationId xmlns:a16="http://schemas.microsoft.com/office/drawing/2014/main" id="{2B656E3C-37A0-4D2B-88C6-55D2C28E09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1" y="2091"/>
                  <a:ext cx="378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zh-TW" altLang="en-US">
                    <a:ea typeface="PMingLiU" panose="02020500000000000000" pitchFamily="18" charset="-120"/>
                  </a:endParaRPr>
                </a:p>
              </p:txBody>
            </p:sp>
            <p:sp>
              <p:nvSpPr>
                <p:cNvPr id="18533" name="AutoShape 90">
                  <a:extLst>
                    <a:ext uri="{FF2B5EF4-FFF2-40B4-BE49-F238E27FC236}">
                      <a16:creationId xmlns:a16="http://schemas.microsoft.com/office/drawing/2014/main" id="{93F7B308-1988-4F1C-A190-ADCCAB7521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7" y="2020"/>
                  <a:ext cx="292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zh-TW" altLang="en-US">
                    <a:ea typeface="PMingLiU" panose="02020500000000000000" pitchFamily="18" charset="-120"/>
                  </a:endParaRPr>
                </a:p>
              </p:txBody>
            </p:sp>
          </p:grpSp>
          <p:sp>
            <p:nvSpPr>
              <p:cNvPr id="18530" name="Oval 92">
                <a:extLst>
                  <a:ext uri="{FF2B5EF4-FFF2-40B4-BE49-F238E27FC236}">
                    <a16:creationId xmlns:a16="http://schemas.microsoft.com/office/drawing/2014/main" id="{A2B7E9D0-5104-4B7C-9C96-A18858D62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6" y="2056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TW" altLang="en-US">
                  <a:ea typeface="PMingLiU" panose="02020500000000000000" pitchFamily="18" charset="-120"/>
                </a:endParaRPr>
              </a:p>
            </p:txBody>
          </p:sp>
          <p:sp>
            <p:nvSpPr>
              <p:cNvPr id="18531" name="AutoShape 93">
                <a:extLst>
                  <a:ext uri="{FF2B5EF4-FFF2-40B4-BE49-F238E27FC236}">
                    <a16:creationId xmlns:a16="http://schemas.microsoft.com/office/drawing/2014/main" id="{09AC2230-7B80-4471-A8AE-BB2236C474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8" y="2266"/>
                <a:ext cx="198" cy="84"/>
              </a:xfrm>
              <a:prstGeom prst="octagon">
                <a:avLst>
                  <a:gd name="adj" fmla="val 29282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TW" altLang="en-US">
                  <a:ea typeface="PMingLiU" panose="02020500000000000000" pitchFamily="18" charset="-120"/>
                </a:endParaRPr>
              </a:p>
            </p:txBody>
          </p:sp>
        </p:grpSp>
        <p:sp>
          <p:nvSpPr>
            <p:cNvPr id="18522" name="Freeform 95">
              <a:extLst>
                <a:ext uri="{FF2B5EF4-FFF2-40B4-BE49-F238E27FC236}">
                  <a16:creationId xmlns:a16="http://schemas.microsoft.com/office/drawing/2014/main" id="{B473FD62-D12E-4A12-AB83-03C1AE042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" y="2249"/>
              <a:ext cx="86" cy="192"/>
            </a:xfrm>
            <a:custGeom>
              <a:avLst/>
              <a:gdLst>
                <a:gd name="T0" fmla="*/ 62 w 86"/>
                <a:gd name="T1" fmla="*/ 0 h 192"/>
                <a:gd name="T2" fmla="*/ 85 w 86"/>
                <a:gd name="T3" fmla="*/ 0 h 192"/>
                <a:gd name="T4" fmla="*/ 23 w 86"/>
                <a:gd name="T5" fmla="*/ 191 h 192"/>
                <a:gd name="T6" fmla="*/ 0 w 86"/>
                <a:gd name="T7" fmla="*/ 191 h 192"/>
                <a:gd name="T8" fmla="*/ 62 w 8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92"/>
                <a:gd name="T17" fmla="*/ 86 w 8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23" name="Rectangle 96">
              <a:extLst>
                <a:ext uri="{FF2B5EF4-FFF2-40B4-BE49-F238E27FC236}">
                  <a16:creationId xmlns:a16="http://schemas.microsoft.com/office/drawing/2014/main" id="{EEF8CB12-3F40-481C-8A8F-5C3AB75D8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1" y="2249"/>
              <a:ext cx="106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TW" altLang="en-US">
                <a:ea typeface="PMingLiU" panose="02020500000000000000" pitchFamily="18" charset="-120"/>
              </a:endParaRPr>
            </a:p>
          </p:txBody>
        </p:sp>
        <p:sp>
          <p:nvSpPr>
            <p:cNvPr id="18524" name="Rectangle 97">
              <a:extLst>
                <a:ext uri="{FF2B5EF4-FFF2-40B4-BE49-F238E27FC236}">
                  <a16:creationId xmlns:a16="http://schemas.microsoft.com/office/drawing/2014/main" id="{A7C918B9-D4F2-4733-809F-C8237451E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" y="2330"/>
              <a:ext cx="82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TW" altLang="en-US">
                <a:ea typeface="PMingLiU" panose="02020500000000000000" pitchFamily="18" charset="-120"/>
              </a:endParaRPr>
            </a:p>
          </p:txBody>
        </p:sp>
        <p:sp>
          <p:nvSpPr>
            <p:cNvPr id="18525" name="Rectangle 98">
              <a:extLst>
                <a:ext uri="{FF2B5EF4-FFF2-40B4-BE49-F238E27FC236}">
                  <a16:creationId xmlns:a16="http://schemas.microsoft.com/office/drawing/2014/main" id="{685A958C-EEE0-46F7-86D5-9CC79D6F9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" y="2330"/>
              <a:ext cx="103" cy="11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TW" altLang="en-US">
                <a:ea typeface="PMingLiU" panose="02020500000000000000" pitchFamily="18" charset="-120"/>
              </a:endParaRPr>
            </a:p>
          </p:txBody>
        </p:sp>
        <p:grpSp>
          <p:nvGrpSpPr>
            <p:cNvPr id="18526" name="Group 101">
              <a:extLst>
                <a:ext uri="{FF2B5EF4-FFF2-40B4-BE49-F238E27FC236}">
                  <a16:creationId xmlns:a16="http://schemas.microsoft.com/office/drawing/2014/main" id="{82CD5700-E39E-4497-823B-622AC0EB64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3" y="2077"/>
              <a:ext cx="194" cy="364"/>
              <a:chOff x="2583" y="2077"/>
              <a:chExt cx="194" cy="364"/>
            </a:xfrm>
          </p:grpSpPr>
          <p:sp>
            <p:nvSpPr>
              <p:cNvPr id="18527" name="Oval 99">
                <a:extLst>
                  <a:ext uri="{FF2B5EF4-FFF2-40B4-BE49-F238E27FC236}">
                    <a16:creationId xmlns:a16="http://schemas.microsoft.com/office/drawing/2014/main" id="{80A49505-B0FF-4327-BD2E-F5D96295E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9" y="2077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TW" altLang="en-US">
                  <a:ea typeface="PMingLiU" panose="02020500000000000000" pitchFamily="18" charset="-120"/>
                </a:endParaRPr>
              </a:p>
            </p:txBody>
          </p:sp>
          <p:sp>
            <p:nvSpPr>
              <p:cNvPr id="18528" name="Freeform 100">
                <a:extLst>
                  <a:ext uri="{FF2B5EF4-FFF2-40B4-BE49-F238E27FC236}">
                    <a16:creationId xmlns:a16="http://schemas.microsoft.com/office/drawing/2014/main" id="{159856E9-2D86-46E3-B2BD-EB6EB9AF13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" y="2145"/>
                <a:ext cx="194" cy="296"/>
              </a:xfrm>
              <a:custGeom>
                <a:avLst/>
                <a:gdLst>
                  <a:gd name="T0" fmla="*/ 2 w 194"/>
                  <a:gd name="T1" fmla="*/ 137 h 296"/>
                  <a:gd name="T2" fmla="*/ 1 w 194"/>
                  <a:gd name="T3" fmla="*/ 140 h 296"/>
                  <a:gd name="T4" fmla="*/ 0 w 194"/>
                  <a:gd name="T5" fmla="*/ 145 h 296"/>
                  <a:gd name="T6" fmla="*/ 0 w 194"/>
                  <a:gd name="T7" fmla="*/ 150 h 296"/>
                  <a:gd name="T8" fmla="*/ 2 w 194"/>
                  <a:gd name="T9" fmla="*/ 155 h 296"/>
                  <a:gd name="T10" fmla="*/ 4 w 194"/>
                  <a:gd name="T11" fmla="*/ 159 h 296"/>
                  <a:gd name="T12" fmla="*/ 8 w 194"/>
                  <a:gd name="T13" fmla="*/ 163 h 296"/>
                  <a:gd name="T14" fmla="*/ 12 w 194"/>
                  <a:gd name="T15" fmla="*/ 165 h 296"/>
                  <a:gd name="T16" fmla="*/ 16 w 194"/>
                  <a:gd name="T17" fmla="*/ 166 h 296"/>
                  <a:gd name="T18" fmla="*/ 21 w 194"/>
                  <a:gd name="T19" fmla="*/ 166 h 296"/>
                  <a:gd name="T20" fmla="*/ 126 w 194"/>
                  <a:gd name="T21" fmla="*/ 295 h 296"/>
                  <a:gd name="T22" fmla="*/ 159 w 194"/>
                  <a:gd name="T23" fmla="*/ 142 h 296"/>
                  <a:gd name="T24" fmla="*/ 159 w 194"/>
                  <a:gd name="T25" fmla="*/ 138 h 296"/>
                  <a:gd name="T26" fmla="*/ 157 w 194"/>
                  <a:gd name="T27" fmla="*/ 136 h 296"/>
                  <a:gd name="T28" fmla="*/ 154 w 194"/>
                  <a:gd name="T29" fmla="*/ 133 h 296"/>
                  <a:gd name="T30" fmla="*/ 152 w 194"/>
                  <a:gd name="T31" fmla="*/ 131 h 296"/>
                  <a:gd name="T32" fmla="*/ 148 w 194"/>
                  <a:gd name="T33" fmla="*/ 130 h 296"/>
                  <a:gd name="T34" fmla="*/ 144 w 194"/>
                  <a:gd name="T35" fmla="*/ 129 h 296"/>
                  <a:gd name="T36" fmla="*/ 140 w 194"/>
                  <a:gd name="T37" fmla="*/ 129 h 296"/>
                  <a:gd name="T38" fmla="*/ 137 w 194"/>
                  <a:gd name="T39" fmla="*/ 129 h 296"/>
                  <a:gd name="T40" fmla="*/ 93 w 194"/>
                  <a:gd name="T41" fmla="*/ 75 h 296"/>
                  <a:gd name="T42" fmla="*/ 179 w 194"/>
                  <a:gd name="T43" fmla="*/ 93 h 296"/>
                  <a:gd name="T44" fmla="*/ 183 w 194"/>
                  <a:gd name="T45" fmla="*/ 92 h 296"/>
                  <a:gd name="T46" fmla="*/ 185 w 194"/>
                  <a:gd name="T47" fmla="*/ 91 h 296"/>
                  <a:gd name="T48" fmla="*/ 189 w 194"/>
                  <a:gd name="T49" fmla="*/ 89 h 296"/>
                  <a:gd name="T50" fmla="*/ 191 w 194"/>
                  <a:gd name="T51" fmla="*/ 86 h 296"/>
                  <a:gd name="T52" fmla="*/ 192 w 194"/>
                  <a:gd name="T53" fmla="*/ 83 h 296"/>
                  <a:gd name="T54" fmla="*/ 193 w 194"/>
                  <a:gd name="T55" fmla="*/ 78 h 296"/>
                  <a:gd name="T56" fmla="*/ 192 w 194"/>
                  <a:gd name="T57" fmla="*/ 74 h 296"/>
                  <a:gd name="T58" fmla="*/ 190 w 194"/>
                  <a:gd name="T59" fmla="*/ 70 h 296"/>
                  <a:gd name="T60" fmla="*/ 188 w 194"/>
                  <a:gd name="T61" fmla="*/ 68 h 296"/>
                  <a:gd name="T62" fmla="*/ 184 w 194"/>
                  <a:gd name="T63" fmla="*/ 65 h 296"/>
                  <a:gd name="T64" fmla="*/ 181 w 194"/>
                  <a:gd name="T65" fmla="*/ 64 h 296"/>
                  <a:gd name="T66" fmla="*/ 122 w 194"/>
                  <a:gd name="T67" fmla="*/ 64 h 296"/>
                  <a:gd name="T68" fmla="*/ 112 w 194"/>
                  <a:gd name="T69" fmla="*/ 42 h 296"/>
                  <a:gd name="T70" fmla="*/ 113 w 194"/>
                  <a:gd name="T71" fmla="*/ 37 h 296"/>
                  <a:gd name="T72" fmla="*/ 114 w 194"/>
                  <a:gd name="T73" fmla="*/ 30 h 296"/>
                  <a:gd name="T74" fmla="*/ 114 w 194"/>
                  <a:gd name="T75" fmla="*/ 24 h 296"/>
                  <a:gd name="T76" fmla="*/ 112 w 194"/>
                  <a:gd name="T77" fmla="*/ 19 h 296"/>
                  <a:gd name="T78" fmla="*/ 110 w 194"/>
                  <a:gd name="T79" fmla="*/ 15 h 296"/>
                  <a:gd name="T80" fmla="*/ 107 w 194"/>
                  <a:gd name="T81" fmla="*/ 10 h 296"/>
                  <a:gd name="T82" fmla="*/ 103 w 194"/>
                  <a:gd name="T83" fmla="*/ 7 h 296"/>
                  <a:gd name="T84" fmla="*/ 98 w 194"/>
                  <a:gd name="T85" fmla="*/ 3 h 296"/>
                  <a:gd name="T86" fmla="*/ 93 w 194"/>
                  <a:gd name="T87" fmla="*/ 1 h 296"/>
                  <a:gd name="T88" fmla="*/ 87 w 194"/>
                  <a:gd name="T89" fmla="*/ 0 h 296"/>
                  <a:gd name="T90" fmla="*/ 81 w 194"/>
                  <a:gd name="T91" fmla="*/ 0 h 296"/>
                  <a:gd name="T92" fmla="*/ 75 w 194"/>
                  <a:gd name="T93" fmla="*/ 1 h 296"/>
                  <a:gd name="T94" fmla="*/ 69 w 194"/>
                  <a:gd name="T95" fmla="*/ 3 h 296"/>
                  <a:gd name="T96" fmla="*/ 63 w 194"/>
                  <a:gd name="T97" fmla="*/ 6 h 296"/>
                  <a:gd name="T98" fmla="*/ 59 w 194"/>
                  <a:gd name="T99" fmla="*/ 11 h 296"/>
                  <a:gd name="T100" fmla="*/ 55 w 194"/>
                  <a:gd name="T101" fmla="*/ 17 h 296"/>
                  <a:gd name="T102" fmla="*/ 53 w 194"/>
                  <a:gd name="T103" fmla="*/ 23 h 29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94"/>
                  <a:gd name="T157" fmla="*/ 0 h 296"/>
                  <a:gd name="T158" fmla="*/ 194 w 194"/>
                  <a:gd name="T159" fmla="*/ 296 h 29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479" name="Group 121">
            <a:extLst>
              <a:ext uri="{FF2B5EF4-FFF2-40B4-BE49-F238E27FC236}">
                <a16:creationId xmlns:a16="http://schemas.microsoft.com/office/drawing/2014/main" id="{23735668-AB76-4E76-959F-74E1682C7BFD}"/>
              </a:ext>
            </a:extLst>
          </p:cNvPr>
          <p:cNvGrpSpPr>
            <a:grpSpLocks/>
          </p:cNvGrpSpPr>
          <p:nvPr/>
        </p:nvGrpSpPr>
        <p:grpSpPr bwMode="auto">
          <a:xfrm>
            <a:off x="4578350" y="4146550"/>
            <a:ext cx="1535113" cy="711200"/>
            <a:chOff x="2812" y="2468"/>
            <a:chExt cx="967" cy="448"/>
          </a:xfrm>
        </p:grpSpPr>
        <p:grpSp>
          <p:nvGrpSpPr>
            <p:cNvPr id="18502" name="Group 107">
              <a:extLst>
                <a:ext uri="{FF2B5EF4-FFF2-40B4-BE49-F238E27FC236}">
                  <a16:creationId xmlns:a16="http://schemas.microsoft.com/office/drawing/2014/main" id="{480337E4-91E2-4E8B-B734-5A7D23620A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2" y="2468"/>
              <a:ext cx="305" cy="448"/>
              <a:chOff x="2812" y="2468"/>
              <a:chExt cx="305" cy="448"/>
            </a:xfrm>
          </p:grpSpPr>
          <p:grpSp>
            <p:nvGrpSpPr>
              <p:cNvPr id="18516" name="Group 105">
                <a:extLst>
                  <a:ext uri="{FF2B5EF4-FFF2-40B4-BE49-F238E27FC236}">
                    <a16:creationId xmlns:a16="http://schemas.microsoft.com/office/drawing/2014/main" id="{FD44619F-9F1B-4040-8334-CF42E0F09E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12" y="2468"/>
                <a:ext cx="305" cy="448"/>
                <a:chOff x="2812" y="2468"/>
                <a:chExt cx="305" cy="448"/>
              </a:xfrm>
            </p:grpSpPr>
            <p:sp>
              <p:nvSpPr>
                <p:cNvPr id="18518" name="AutoShape 103">
                  <a:extLst>
                    <a:ext uri="{FF2B5EF4-FFF2-40B4-BE49-F238E27FC236}">
                      <a16:creationId xmlns:a16="http://schemas.microsoft.com/office/drawing/2014/main" id="{53474E6F-C2C6-41E3-9955-98717DBD31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12" y="2539"/>
                  <a:ext cx="305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zh-TW" altLang="en-US">
                    <a:ea typeface="PMingLiU" panose="02020500000000000000" pitchFamily="18" charset="-120"/>
                  </a:endParaRPr>
                </a:p>
              </p:txBody>
            </p:sp>
            <p:sp>
              <p:nvSpPr>
                <p:cNvPr id="18519" name="AutoShape 104">
                  <a:extLst>
                    <a:ext uri="{FF2B5EF4-FFF2-40B4-BE49-F238E27FC236}">
                      <a16:creationId xmlns:a16="http://schemas.microsoft.com/office/drawing/2014/main" id="{9A136EFC-BCFD-4018-9AA9-B88DA9FF1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2" y="2468"/>
                  <a:ext cx="235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zh-TW" altLang="en-US">
                    <a:ea typeface="PMingLiU" panose="02020500000000000000" pitchFamily="18" charset="-120"/>
                  </a:endParaRPr>
                </a:p>
              </p:txBody>
            </p:sp>
          </p:grpSp>
          <p:sp>
            <p:nvSpPr>
              <p:cNvPr id="18517" name="AutoShape 106">
                <a:extLst>
                  <a:ext uri="{FF2B5EF4-FFF2-40B4-BE49-F238E27FC236}">
                    <a16:creationId xmlns:a16="http://schemas.microsoft.com/office/drawing/2014/main" id="{03851469-A1EE-4D8E-A705-CEC8AB3959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4" y="2572"/>
                <a:ext cx="158" cy="27"/>
              </a:xfrm>
              <a:prstGeom prst="parallelogram">
                <a:avLst>
                  <a:gd name="adj" fmla="val 146269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TW" altLang="en-US">
                  <a:ea typeface="PMingLiU" panose="02020500000000000000" pitchFamily="18" charset="-120"/>
                </a:endParaRPr>
              </a:p>
            </p:txBody>
          </p:sp>
        </p:grpSp>
        <p:grpSp>
          <p:nvGrpSpPr>
            <p:cNvPr id="18503" name="Group 113">
              <a:extLst>
                <a:ext uri="{FF2B5EF4-FFF2-40B4-BE49-F238E27FC236}">
                  <a16:creationId xmlns:a16="http://schemas.microsoft.com/office/drawing/2014/main" id="{E1C428C6-D630-4A73-B8E0-C1FA48169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3" y="2468"/>
              <a:ext cx="378" cy="448"/>
              <a:chOff x="3113" y="2468"/>
              <a:chExt cx="378" cy="448"/>
            </a:xfrm>
          </p:grpSpPr>
          <p:grpSp>
            <p:nvGrpSpPr>
              <p:cNvPr id="18511" name="Group 110">
                <a:extLst>
                  <a:ext uri="{FF2B5EF4-FFF2-40B4-BE49-F238E27FC236}">
                    <a16:creationId xmlns:a16="http://schemas.microsoft.com/office/drawing/2014/main" id="{DAEE0BB8-8FD9-4367-9A3F-F45B9FEFC3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13" y="2468"/>
                <a:ext cx="378" cy="448"/>
                <a:chOff x="3113" y="2468"/>
                <a:chExt cx="378" cy="448"/>
              </a:xfrm>
            </p:grpSpPr>
            <p:sp>
              <p:nvSpPr>
                <p:cNvPr id="18514" name="AutoShape 108">
                  <a:extLst>
                    <a:ext uri="{FF2B5EF4-FFF2-40B4-BE49-F238E27FC236}">
                      <a16:creationId xmlns:a16="http://schemas.microsoft.com/office/drawing/2014/main" id="{B365B0D8-D543-4DCD-A0B6-D510E6C47C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13" y="2539"/>
                  <a:ext cx="378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zh-TW" altLang="en-US">
                    <a:ea typeface="PMingLiU" panose="02020500000000000000" pitchFamily="18" charset="-120"/>
                  </a:endParaRPr>
                </a:p>
              </p:txBody>
            </p:sp>
            <p:sp>
              <p:nvSpPr>
                <p:cNvPr id="18515" name="AutoShape 109">
                  <a:extLst>
                    <a:ext uri="{FF2B5EF4-FFF2-40B4-BE49-F238E27FC236}">
                      <a16:creationId xmlns:a16="http://schemas.microsoft.com/office/drawing/2014/main" id="{731B768B-A970-4AC9-A9A8-619BDBBCF5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9" y="2468"/>
                  <a:ext cx="292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zh-TW" altLang="en-US">
                    <a:ea typeface="PMingLiU" panose="02020500000000000000" pitchFamily="18" charset="-120"/>
                  </a:endParaRPr>
                </a:p>
              </p:txBody>
            </p:sp>
          </p:grpSp>
          <p:sp>
            <p:nvSpPr>
              <p:cNvPr id="18512" name="Oval 111">
                <a:extLst>
                  <a:ext uri="{FF2B5EF4-FFF2-40B4-BE49-F238E27FC236}">
                    <a16:creationId xmlns:a16="http://schemas.microsoft.com/office/drawing/2014/main" id="{C291353C-7311-4AD1-B91F-CCB51D84BA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8" y="2504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TW" altLang="en-US">
                  <a:ea typeface="PMingLiU" panose="02020500000000000000" pitchFamily="18" charset="-120"/>
                </a:endParaRPr>
              </a:p>
            </p:txBody>
          </p:sp>
          <p:sp>
            <p:nvSpPr>
              <p:cNvPr id="18513" name="AutoShape 112">
                <a:extLst>
                  <a:ext uri="{FF2B5EF4-FFF2-40B4-BE49-F238E27FC236}">
                    <a16:creationId xmlns:a16="http://schemas.microsoft.com/office/drawing/2014/main" id="{75C3E77E-0DAE-4987-BABA-32ABAE143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0" y="2714"/>
                <a:ext cx="198" cy="84"/>
              </a:xfrm>
              <a:prstGeom prst="octagon">
                <a:avLst>
                  <a:gd name="adj" fmla="val 29282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TW" altLang="en-US">
                  <a:ea typeface="PMingLiU" panose="02020500000000000000" pitchFamily="18" charset="-120"/>
                </a:endParaRPr>
              </a:p>
            </p:txBody>
          </p:sp>
        </p:grpSp>
        <p:sp>
          <p:nvSpPr>
            <p:cNvPr id="18504" name="Freeform 114">
              <a:extLst>
                <a:ext uri="{FF2B5EF4-FFF2-40B4-BE49-F238E27FC236}">
                  <a16:creationId xmlns:a16="http://schemas.microsoft.com/office/drawing/2014/main" id="{2AF475DC-7C5A-4D41-BF0E-1ECEEED6E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7" y="2697"/>
              <a:ext cx="86" cy="192"/>
            </a:xfrm>
            <a:custGeom>
              <a:avLst/>
              <a:gdLst>
                <a:gd name="T0" fmla="*/ 62 w 86"/>
                <a:gd name="T1" fmla="*/ 0 h 192"/>
                <a:gd name="T2" fmla="*/ 85 w 86"/>
                <a:gd name="T3" fmla="*/ 0 h 192"/>
                <a:gd name="T4" fmla="*/ 23 w 86"/>
                <a:gd name="T5" fmla="*/ 191 h 192"/>
                <a:gd name="T6" fmla="*/ 0 w 86"/>
                <a:gd name="T7" fmla="*/ 191 h 192"/>
                <a:gd name="T8" fmla="*/ 62 w 8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92"/>
                <a:gd name="T17" fmla="*/ 86 w 8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5" name="Rectangle 115">
              <a:extLst>
                <a:ext uri="{FF2B5EF4-FFF2-40B4-BE49-F238E27FC236}">
                  <a16:creationId xmlns:a16="http://schemas.microsoft.com/office/drawing/2014/main" id="{DACBD9D8-B637-41BE-BCEF-637D2E3E3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3" y="2697"/>
              <a:ext cx="106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TW" altLang="en-US">
                <a:ea typeface="PMingLiU" panose="02020500000000000000" pitchFamily="18" charset="-120"/>
              </a:endParaRPr>
            </a:p>
          </p:txBody>
        </p:sp>
        <p:sp>
          <p:nvSpPr>
            <p:cNvPr id="18506" name="Rectangle 116">
              <a:extLst>
                <a:ext uri="{FF2B5EF4-FFF2-40B4-BE49-F238E27FC236}">
                  <a16:creationId xmlns:a16="http://schemas.microsoft.com/office/drawing/2014/main" id="{5DE07CBA-C70A-4AB1-BD1C-8143B1CBD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0" y="2778"/>
              <a:ext cx="82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TW" altLang="en-US">
                <a:ea typeface="PMingLiU" panose="02020500000000000000" pitchFamily="18" charset="-120"/>
              </a:endParaRPr>
            </a:p>
          </p:txBody>
        </p:sp>
        <p:sp>
          <p:nvSpPr>
            <p:cNvPr id="18507" name="Rectangle 117">
              <a:extLst>
                <a:ext uri="{FF2B5EF4-FFF2-40B4-BE49-F238E27FC236}">
                  <a16:creationId xmlns:a16="http://schemas.microsoft.com/office/drawing/2014/main" id="{C4B32008-8AF9-4628-884D-3834314CF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7" y="2778"/>
              <a:ext cx="103" cy="11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TW" altLang="en-US">
                <a:ea typeface="PMingLiU" panose="02020500000000000000" pitchFamily="18" charset="-120"/>
              </a:endParaRPr>
            </a:p>
          </p:txBody>
        </p:sp>
        <p:grpSp>
          <p:nvGrpSpPr>
            <p:cNvPr id="18508" name="Group 120">
              <a:extLst>
                <a:ext uri="{FF2B5EF4-FFF2-40B4-BE49-F238E27FC236}">
                  <a16:creationId xmlns:a16="http://schemas.microsoft.com/office/drawing/2014/main" id="{7AEBC4DD-DBEC-4025-BD5E-069FF4F287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5" y="2525"/>
              <a:ext cx="194" cy="364"/>
              <a:chOff x="3495" y="2525"/>
              <a:chExt cx="194" cy="364"/>
            </a:xfrm>
          </p:grpSpPr>
          <p:sp>
            <p:nvSpPr>
              <p:cNvPr id="18509" name="Oval 118">
                <a:extLst>
                  <a:ext uri="{FF2B5EF4-FFF2-40B4-BE49-F238E27FC236}">
                    <a16:creationId xmlns:a16="http://schemas.microsoft.com/office/drawing/2014/main" id="{F8BB9540-CF1F-4820-AB1C-E4F26B7BA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1" y="2525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TW" altLang="en-US">
                  <a:ea typeface="PMingLiU" panose="02020500000000000000" pitchFamily="18" charset="-120"/>
                </a:endParaRPr>
              </a:p>
            </p:txBody>
          </p:sp>
          <p:sp>
            <p:nvSpPr>
              <p:cNvPr id="18510" name="Freeform 119">
                <a:extLst>
                  <a:ext uri="{FF2B5EF4-FFF2-40B4-BE49-F238E27FC236}">
                    <a16:creationId xmlns:a16="http://schemas.microsoft.com/office/drawing/2014/main" id="{86CFF130-4C05-4F1F-A29C-D3DDB53AFB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5" y="2593"/>
                <a:ext cx="194" cy="296"/>
              </a:xfrm>
              <a:custGeom>
                <a:avLst/>
                <a:gdLst>
                  <a:gd name="T0" fmla="*/ 2 w 194"/>
                  <a:gd name="T1" fmla="*/ 137 h 296"/>
                  <a:gd name="T2" fmla="*/ 1 w 194"/>
                  <a:gd name="T3" fmla="*/ 140 h 296"/>
                  <a:gd name="T4" fmla="*/ 0 w 194"/>
                  <a:gd name="T5" fmla="*/ 145 h 296"/>
                  <a:gd name="T6" fmla="*/ 0 w 194"/>
                  <a:gd name="T7" fmla="*/ 150 h 296"/>
                  <a:gd name="T8" fmla="*/ 2 w 194"/>
                  <a:gd name="T9" fmla="*/ 155 h 296"/>
                  <a:gd name="T10" fmla="*/ 4 w 194"/>
                  <a:gd name="T11" fmla="*/ 159 h 296"/>
                  <a:gd name="T12" fmla="*/ 8 w 194"/>
                  <a:gd name="T13" fmla="*/ 163 h 296"/>
                  <a:gd name="T14" fmla="*/ 12 w 194"/>
                  <a:gd name="T15" fmla="*/ 165 h 296"/>
                  <a:gd name="T16" fmla="*/ 16 w 194"/>
                  <a:gd name="T17" fmla="*/ 166 h 296"/>
                  <a:gd name="T18" fmla="*/ 21 w 194"/>
                  <a:gd name="T19" fmla="*/ 166 h 296"/>
                  <a:gd name="T20" fmla="*/ 126 w 194"/>
                  <a:gd name="T21" fmla="*/ 295 h 296"/>
                  <a:gd name="T22" fmla="*/ 159 w 194"/>
                  <a:gd name="T23" fmla="*/ 142 h 296"/>
                  <a:gd name="T24" fmla="*/ 159 w 194"/>
                  <a:gd name="T25" fmla="*/ 138 h 296"/>
                  <a:gd name="T26" fmla="*/ 157 w 194"/>
                  <a:gd name="T27" fmla="*/ 136 h 296"/>
                  <a:gd name="T28" fmla="*/ 154 w 194"/>
                  <a:gd name="T29" fmla="*/ 133 h 296"/>
                  <a:gd name="T30" fmla="*/ 152 w 194"/>
                  <a:gd name="T31" fmla="*/ 131 h 296"/>
                  <a:gd name="T32" fmla="*/ 148 w 194"/>
                  <a:gd name="T33" fmla="*/ 130 h 296"/>
                  <a:gd name="T34" fmla="*/ 144 w 194"/>
                  <a:gd name="T35" fmla="*/ 129 h 296"/>
                  <a:gd name="T36" fmla="*/ 140 w 194"/>
                  <a:gd name="T37" fmla="*/ 129 h 296"/>
                  <a:gd name="T38" fmla="*/ 137 w 194"/>
                  <a:gd name="T39" fmla="*/ 129 h 296"/>
                  <a:gd name="T40" fmla="*/ 93 w 194"/>
                  <a:gd name="T41" fmla="*/ 75 h 296"/>
                  <a:gd name="T42" fmla="*/ 179 w 194"/>
                  <a:gd name="T43" fmla="*/ 93 h 296"/>
                  <a:gd name="T44" fmla="*/ 183 w 194"/>
                  <a:gd name="T45" fmla="*/ 92 h 296"/>
                  <a:gd name="T46" fmla="*/ 185 w 194"/>
                  <a:gd name="T47" fmla="*/ 91 h 296"/>
                  <a:gd name="T48" fmla="*/ 189 w 194"/>
                  <a:gd name="T49" fmla="*/ 89 h 296"/>
                  <a:gd name="T50" fmla="*/ 191 w 194"/>
                  <a:gd name="T51" fmla="*/ 86 h 296"/>
                  <a:gd name="T52" fmla="*/ 192 w 194"/>
                  <a:gd name="T53" fmla="*/ 83 h 296"/>
                  <a:gd name="T54" fmla="*/ 193 w 194"/>
                  <a:gd name="T55" fmla="*/ 78 h 296"/>
                  <a:gd name="T56" fmla="*/ 192 w 194"/>
                  <a:gd name="T57" fmla="*/ 74 h 296"/>
                  <a:gd name="T58" fmla="*/ 190 w 194"/>
                  <a:gd name="T59" fmla="*/ 70 h 296"/>
                  <a:gd name="T60" fmla="*/ 188 w 194"/>
                  <a:gd name="T61" fmla="*/ 68 h 296"/>
                  <a:gd name="T62" fmla="*/ 184 w 194"/>
                  <a:gd name="T63" fmla="*/ 65 h 296"/>
                  <a:gd name="T64" fmla="*/ 181 w 194"/>
                  <a:gd name="T65" fmla="*/ 64 h 296"/>
                  <a:gd name="T66" fmla="*/ 122 w 194"/>
                  <a:gd name="T67" fmla="*/ 64 h 296"/>
                  <a:gd name="T68" fmla="*/ 112 w 194"/>
                  <a:gd name="T69" fmla="*/ 42 h 296"/>
                  <a:gd name="T70" fmla="*/ 113 w 194"/>
                  <a:gd name="T71" fmla="*/ 37 h 296"/>
                  <a:gd name="T72" fmla="*/ 114 w 194"/>
                  <a:gd name="T73" fmla="*/ 30 h 296"/>
                  <a:gd name="T74" fmla="*/ 114 w 194"/>
                  <a:gd name="T75" fmla="*/ 24 h 296"/>
                  <a:gd name="T76" fmla="*/ 112 w 194"/>
                  <a:gd name="T77" fmla="*/ 19 h 296"/>
                  <a:gd name="T78" fmla="*/ 110 w 194"/>
                  <a:gd name="T79" fmla="*/ 15 h 296"/>
                  <a:gd name="T80" fmla="*/ 107 w 194"/>
                  <a:gd name="T81" fmla="*/ 10 h 296"/>
                  <a:gd name="T82" fmla="*/ 103 w 194"/>
                  <a:gd name="T83" fmla="*/ 7 h 296"/>
                  <a:gd name="T84" fmla="*/ 98 w 194"/>
                  <a:gd name="T85" fmla="*/ 3 h 296"/>
                  <a:gd name="T86" fmla="*/ 93 w 194"/>
                  <a:gd name="T87" fmla="*/ 1 h 296"/>
                  <a:gd name="T88" fmla="*/ 87 w 194"/>
                  <a:gd name="T89" fmla="*/ 0 h 296"/>
                  <a:gd name="T90" fmla="*/ 81 w 194"/>
                  <a:gd name="T91" fmla="*/ 0 h 296"/>
                  <a:gd name="T92" fmla="*/ 75 w 194"/>
                  <a:gd name="T93" fmla="*/ 1 h 296"/>
                  <a:gd name="T94" fmla="*/ 69 w 194"/>
                  <a:gd name="T95" fmla="*/ 3 h 296"/>
                  <a:gd name="T96" fmla="*/ 63 w 194"/>
                  <a:gd name="T97" fmla="*/ 6 h 296"/>
                  <a:gd name="T98" fmla="*/ 59 w 194"/>
                  <a:gd name="T99" fmla="*/ 11 h 296"/>
                  <a:gd name="T100" fmla="*/ 55 w 194"/>
                  <a:gd name="T101" fmla="*/ 17 h 296"/>
                  <a:gd name="T102" fmla="*/ 53 w 194"/>
                  <a:gd name="T103" fmla="*/ 23 h 29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94"/>
                  <a:gd name="T157" fmla="*/ 0 h 296"/>
                  <a:gd name="T158" fmla="*/ 194 w 194"/>
                  <a:gd name="T159" fmla="*/ 296 h 29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480" name="Group 140">
            <a:extLst>
              <a:ext uri="{FF2B5EF4-FFF2-40B4-BE49-F238E27FC236}">
                <a16:creationId xmlns:a16="http://schemas.microsoft.com/office/drawing/2014/main" id="{185744A7-C4F4-4FC2-962D-B5FCF3C14CB7}"/>
              </a:ext>
            </a:extLst>
          </p:cNvPr>
          <p:cNvGrpSpPr>
            <a:grpSpLocks/>
          </p:cNvGrpSpPr>
          <p:nvPr/>
        </p:nvGrpSpPr>
        <p:grpSpPr bwMode="auto">
          <a:xfrm>
            <a:off x="6229350" y="4933950"/>
            <a:ext cx="1535113" cy="711200"/>
            <a:chOff x="3852" y="2964"/>
            <a:chExt cx="967" cy="448"/>
          </a:xfrm>
        </p:grpSpPr>
        <p:grpSp>
          <p:nvGrpSpPr>
            <p:cNvPr id="18484" name="Group 126">
              <a:extLst>
                <a:ext uri="{FF2B5EF4-FFF2-40B4-BE49-F238E27FC236}">
                  <a16:creationId xmlns:a16="http://schemas.microsoft.com/office/drawing/2014/main" id="{AD377E9B-09CB-41D9-9EF1-B159F7FCBC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2" y="2964"/>
              <a:ext cx="305" cy="448"/>
              <a:chOff x="3852" y="2964"/>
              <a:chExt cx="305" cy="448"/>
            </a:xfrm>
          </p:grpSpPr>
          <p:grpSp>
            <p:nvGrpSpPr>
              <p:cNvPr id="18498" name="Group 124">
                <a:extLst>
                  <a:ext uri="{FF2B5EF4-FFF2-40B4-BE49-F238E27FC236}">
                    <a16:creationId xmlns:a16="http://schemas.microsoft.com/office/drawing/2014/main" id="{9E4CED9F-6EC8-4FED-ABA4-B676647329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52" y="2964"/>
                <a:ext cx="305" cy="448"/>
                <a:chOff x="3852" y="2964"/>
                <a:chExt cx="305" cy="448"/>
              </a:xfrm>
            </p:grpSpPr>
            <p:sp>
              <p:nvSpPr>
                <p:cNvPr id="18500" name="AutoShape 122">
                  <a:extLst>
                    <a:ext uri="{FF2B5EF4-FFF2-40B4-BE49-F238E27FC236}">
                      <a16:creationId xmlns:a16="http://schemas.microsoft.com/office/drawing/2014/main" id="{42FD0ADD-9FD8-45EA-9C70-9B272916CC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52" y="3035"/>
                  <a:ext cx="305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zh-TW" altLang="en-US">
                    <a:ea typeface="PMingLiU" panose="02020500000000000000" pitchFamily="18" charset="-120"/>
                  </a:endParaRPr>
                </a:p>
              </p:txBody>
            </p:sp>
            <p:sp>
              <p:nvSpPr>
                <p:cNvPr id="18501" name="AutoShape 123">
                  <a:extLst>
                    <a:ext uri="{FF2B5EF4-FFF2-40B4-BE49-F238E27FC236}">
                      <a16:creationId xmlns:a16="http://schemas.microsoft.com/office/drawing/2014/main" id="{927569F1-A93F-40C5-AE03-D18EE5CC1F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2" y="2964"/>
                  <a:ext cx="235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zh-TW" altLang="en-US">
                    <a:ea typeface="PMingLiU" panose="02020500000000000000" pitchFamily="18" charset="-120"/>
                  </a:endParaRPr>
                </a:p>
              </p:txBody>
            </p:sp>
          </p:grpSp>
          <p:sp>
            <p:nvSpPr>
              <p:cNvPr id="18499" name="AutoShape 125">
                <a:extLst>
                  <a:ext uri="{FF2B5EF4-FFF2-40B4-BE49-F238E27FC236}">
                    <a16:creationId xmlns:a16="http://schemas.microsoft.com/office/drawing/2014/main" id="{507835BE-085B-4474-B890-60813DF57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4" y="3068"/>
                <a:ext cx="158" cy="27"/>
              </a:xfrm>
              <a:prstGeom prst="parallelogram">
                <a:avLst>
                  <a:gd name="adj" fmla="val 146269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TW" altLang="en-US">
                  <a:ea typeface="PMingLiU" panose="02020500000000000000" pitchFamily="18" charset="-120"/>
                </a:endParaRPr>
              </a:p>
            </p:txBody>
          </p:sp>
        </p:grpSp>
        <p:grpSp>
          <p:nvGrpSpPr>
            <p:cNvPr id="18485" name="Group 132">
              <a:extLst>
                <a:ext uri="{FF2B5EF4-FFF2-40B4-BE49-F238E27FC236}">
                  <a16:creationId xmlns:a16="http://schemas.microsoft.com/office/drawing/2014/main" id="{9F557B04-E19D-49F3-8840-021064B566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3" y="2964"/>
              <a:ext cx="378" cy="448"/>
              <a:chOff x="4153" y="2964"/>
              <a:chExt cx="378" cy="448"/>
            </a:xfrm>
          </p:grpSpPr>
          <p:grpSp>
            <p:nvGrpSpPr>
              <p:cNvPr id="18493" name="Group 129">
                <a:extLst>
                  <a:ext uri="{FF2B5EF4-FFF2-40B4-BE49-F238E27FC236}">
                    <a16:creationId xmlns:a16="http://schemas.microsoft.com/office/drawing/2014/main" id="{C3EBE9DE-8AA9-4CBB-86E2-B351C2546E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53" y="2964"/>
                <a:ext cx="378" cy="448"/>
                <a:chOff x="4153" y="2964"/>
                <a:chExt cx="378" cy="448"/>
              </a:xfrm>
            </p:grpSpPr>
            <p:sp>
              <p:nvSpPr>
                <p:cNvPr id="18496" name="AutoShape 127">
                  <a:extLst>
                    <a:ext uri="{FF2B5EF4-FFF2-40B4-BE49-F238E27FC236}">
                      <a16:creationId xmlns:a16="http://schemas.microsoft.com/office/drawing/2014/main" id="{7ADA7E7E-0296-49B2-8153-C166B759F8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3" y="3035"/>
                  <a:ext cx="378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zh-TW" altLang="en-US">
                    <a:ea typeface="PMingLiU" panose="02020500000000000000" pitchFamily="18" charset="-120"/>
                  </a:endParaRPr>
                </a:p>
              </p:txBody>
            </p:sp>
            <p:sp>
              <p:nvSpPr>
                <p:cNvPr id="18497" name="AutoShape 128">
                  <a:extLst>
                    <a:ext uri="{FF2B5EF4-FFF2-40B4-BE49-F238E27FC236}">
                      <a16:creationId xmlns:a16="http://schemas.microsoft.com/office/drawing/2014/main" id="{9D16DC5E-B89C-4994-85C8-084498B223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9" y="2964"/>
                  <a:ext cx="292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zh-TW" altLang="en-US">
                    <a:ea typeface="PMingLiU" panose="02020500000000000000" pitchFamily="18" charset="-120"/>
                  </a:endParaRPr>
                </a:p>
              </p:txBody>
            </p:sp>
          </p:grpSp>
          <p:sp>
            <p:nvSpPr>
              <p:cNvPr id="18494" name="Oval 130">
                <a:extLst>
                  <a:ext uri="{FF2B5EF4-FFF2-40B4-BE49-F238E27FC236}">
                    <a16:creationId xmlns:a16="http://schemas.microsoft.com/office/drawing/2014/main" id="{16074172-0570-41A2-A047-6E06312D11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8" y="3000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TW" altLang="en-US">
                  <a:ea typeface="PMingLiU" panose="02020500000000000000" pitchFamily="18" charset="-120"/>
                </a:endParaRPr>
              </a:p>
            </p:txBody>
          </p:sp>
          <p:sp>
            <p:nvSpPr>
              <p:cNvPr id="18495" name="AutoShape 131">
                <a:extLst>
                  <a:ext uri="{FF2B5EF4-FFF2-40B4-BE49-F238E27FC236}">
                    <a16:creationId xmlns:a16="http://schemas.microsoft.com/office/drawing/2014/main" id="{7A5DEEB1-86B5-4098-BED0-D1AD3D75E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0" y="3210"/>
                <a:ext cx="198" cy="84"/>
              </a:xfrm>
              <a:prstGeom prst="octagon">
                <a:avLst>
                  <a:gd name="adj" fmla="val 29282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TW" altLang="en-US">
                  <a:ea typeface="PMingLiU" panose="02020500000000000000" pitchFamily="18" charset="-120"/>
                </a:endParaRPr>
              </a:p>
            </p:txBody>
          </p:sp>
        </p:grpSp>
        <p:sp>
          <p:nvSpPr>
            <p:cNvPr id="18486" name="Freeform 133">
              <a:extLst>
                <a:ext uri="{FF2B5EF4-FFF2-40B4-BE49-F238E27FC236}">
                  <a16:creationId xmlns:a16="http://schemas.microsoft.com/office/drawing/2014/main" id="{348697F0-34B8-45C9-9DC8-6877F4BA6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7" y="3193"/>
              <a:ext cx="86" cy="192"/>
            </a:xfrm>
            <a:custGeom>
              <a:avLst/>
              <a:gdLst>
                <a:gd name="T0" fmla="*/ 62 w 86"/>
                <a:gd name="T1" fmla="*/ 0 h 192"/>
                <a:gd name="T2" fmla="*/ 85 w 86"/>
                <a:gd name="T3" fmla="*/ 0 h 192"/>
                <a:gd name="T4" fmla="*/ 23 w 86"/>
                <a:gd name="T5" fmla="*/ 191 h 192"/>
                <a:gd name="T6" fmla="*/ 0 w 86"/>
                <a:gd name="T7" fmla="*/ 191 h 192"/>
                <a:gd name="T8" fmla="*/ 62 w 8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92"/>
                <a:gd name="T17" fmla="*/ 86 w 8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87" name="Rectangle 134">
              <a:extLst>
                <a:ext uri="{FF2B5EF4-FFF2-40B4-BE49-F238E27FC236}">
                  <a16:creationId xmlns:a16="http://schemas.microsoft.com/office/drawing/2014/main" id="{02486C85-CA12-4681-9E49-1C76C0DD8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3" y="3193"/>
              <a:ext cx="106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TW" altLang="en-US">
                <a:ea typeface="PMingLiU" panose="02020500000000000000" pitchFamily="18" charset="-120"/>
              </a:endParaRPr>
            </a:p>
          </p:txBody>
        </p:sp>
        <p:sp>
          <p:nvSpPr>
            <p:cNvPr id="18488" name="Rectangle 135">
              <a:extLst>
                <a:ext uri="{FF2B5EF4-FFF2-40B4-BE49-F238E27FC236}">
                  <a16:creationId xmlns:a16="http://schemas.microsoft.com/office/drawing/2014/main" id="{9B6A0C4D-0275-44D2-B5A0-21ED986F5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3274"/>
              <a:ext cx="82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TW" altLang="en-US">
                <a:ea typeface="PMingLiU" panose="02020500000000000000" pitchFamily="18" charset="-120"/>
              </a:endParaRPr>
            </a:p>
          </p:txBody>
        </p:sp>
        <p:sp>
          <p:nvSpPr>
            <p:cNvPr id="18489" name="Rectangle 136">
              <a:extLst>
                <a:ext uri="{FF2B5EF4-FFF2-40B4-BE49-F238E27FC236}">
                  <a16:creationId xmlns:a16="http://schemas.microsoft.com/office/drawing/2014/main" id="{CE6DC798-9A19-484C-8B56-E09025F40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7" y="3274"/>
              <a:ext cx="103" cy="11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TW" altLang="en-US">
                <a:ea typeface="PMingLiU" panose="02020500000000000000" pitchFamily="18" charset="-120"/>
              </a:endParaRPr>
            </a:p>
          </p:txBody>
        </p:sp>
        <p:grpSp>
          <p:nvGrpSpPr>
            <p:cNvPr id="18490" name="Group 139">
              <a:extLst>
                <a:ext uri="{FF2B5EF4-FFF2-40B4-BE49-F238E27FC236}">
                  <a16:creationId xmlns:a16="http://schemas.microsoft.com/office/drawing/2014/main" id="{28BFC989-F9A9-4ED5-B86D-B16F76354D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5" y="3021"/>
              <a:ext cx="194" cy="364"/>
              <a:chOff x="4535" y="3021"/>
              <a:chExt cx="194" cy="364"/>
            </a:xfrm>
          </p:grpSpPr>
          <p:sp>
            <p:nvSpPr>
              <p:cNvPr id="18491" name="Oval 137">
                <a:extLst>
                  <a:ext uri="{FF2B5EF4-FFF2-40B4-BE49-F238E27FC236}">
                    <a16:creationId xmlns:a16="http://schemas.microsoft.com/office/drawing/2014/main" id="{8F175979-E62A-482F-9DBA-4966F39FF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1" y="3021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TW" altLang="en-US">
                  <a:ea typeface="PMingLiU" panose="02020500000000000000" pitchFamily="18" charset="-120"/>
                </a:endParaRPr>
              </a:p>
            </p:txBody>
          </p:sp>
          <p:sp>
            <p:nvSpPr>
              <p:cNvPr id="18492" name="Freeform 138">
                <a:extLst>
                  <a:ext uri="{FF2B5EF4-FFF2-40B4-BE49-F238E27FC236}">
                    <a16:creationId xmlns:a16="http://schemas.microsoft.com/office/drawing/2014/main" id="{5E332E64-918E-421B-966D-758FA5AA19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5" y="3089"/>
                <a:ext cx="194" cy="296"/>
              </a:xfrm>
              <a:custGeom>
                <a:avLst/>
                <a:gdLst>
                  <a:gd name="T0" fmla="*/ 2 w 194"/>
                  <a:gd name="T1" fmla="*/ 137 h 296"/>
                  <a:gd name="T2" fmla="*/ 1 w 194"/>
                  <a:gd name="T3" fmla="*/ 140 h 296"/>
                  <a:gd name="T4" fmla="*/ 0 w 194"/>
                  <a:gd name="T5" fmla="*/ 145 h 296"/>
                  <a:gd name="T6" fmla="*/ 0 w 194"/>
                  <a:gd name="T7" fmla="*/ 150 h 296"/>
                  <a:gd name="T8" fmla="*/ 2 w 194"/>
                  <a:gd name="T9" fmla="*/ 155 h 296"/>
                  <a:gd name="T10" fmla="*/ 4 w 194"/>
                  <a:gd name="T11" fmla="*/ 159 h 296"/>
                  <a:gd name="T12" fmla="*/ 8 w 194"/>
                  <a:gd name="T13" fmla="*/ 163 h 296"/>
                  <a:gd name="T14" fmla="*/ 12 w 194"/>
                  <a:gd name="T15" fmla="*/ 165 h 296"/>
                  <a:gd name="T16" fmla="*/ 16 w 194"/>
                  <a:gd name="T17" fmla="*/ 166 h 296"/>
                  <a:gd name="T18" fmla="*/ 21 w 194"/>
                  <a:gd name="T19" fmla="*/ 166 h 296"/>
                  <a:gd name="T20" fmla="*/ 126 w 194"/>
                  <a:gd name="T21" fmla="*/ 295 h 296"/>
                  <a:gd name="T22" fmla="*/ 159 w 194"/>
                  <a:gd name="T23" fmla="*/ 142 h 296"/>
                  <a:gd name="T24" fmla="*/ 159 w 194"/>
                  <a:gd name="T25" fmla="*/ 138 h 296"/>
                  <a:gd name="T26" fmla="*/ 157 w 194"/>
                  <a:gd name="T27" fmla="*/ 136 h 296"/>
                  <a:gd name="T28" fmla="*/ 154 w 194"/>
                  <a:gd name="T29" fmla="*/ 133 h 296"/>
                  <a:gd name="T30" fmla="*/ 152 w 194"/>
                  <a:gd name="T31" fmla="*/ 131 h 296"/>
                  <a:gd name="T32" fmla="*/ 148 w 194"/>
                  <a:gd name="T33" fmla="*/ 130 h 296"/>
                  <a:gd name="T34" fmla="*/ 144 w 194"/>
                  <a:gd name="T35" fmla="*/ 129 h 296"/>
                  <a:gd name="T36" fmla="*/ 140 w 194"/>
                  <a:gd name="T37" fmla="*/ 129 h 296"/>
                  <a:gd name="T38" fmla="*/ 137 w 194"/>
                  <a:gd name="T39" fmla="*/ 129 h 296"/>
                  <a:gd name="T40" fmla="*/ 93 w 194"/>
                  <a:gd name="T41" fmla="*/ 75 h 296"/>
                  <a:gd name="T42" fmla="*/ 179 w 194"/>
                  <a:gd name="T43" fmla="*/ 93 h 296"/>
                  <a:gd name="T44" fmla="*/ 183 w 194"/>
                  <a:gd name="T45" fmla="*/ 92 h 296"/>
                  <a:gd name="T46" fmla="*/ 185 w 194"/>
                  <a:gd name="T47" fmla="*/ 91 h 296"/>
                  <a:gd name="T48" fmla="*/ 189 w 194"/>
                  <a:gd name="T49" fmla="*/ 89 h 296"/>
                  <a:gd name="T50" fmla="*/ 191 w 194"/>
                  <a:gd name="T51" fmla="*/ 86 h 296"/>
                  <a:gd name="T52" fmla="*/ 192 w 194"/>
                  <a:gd name="T53" fmla="*/ 83 h 296"/>
                  <a:gd name="T54" fmla="*/ 193 w 194"/>
                  <a:gd name="T55" fmla="*/ 78 h 296"/>
                  <a:gd name="T56" fmla="*/ 192 w 194"/>
                  <a:gd name="T57" fmla="*/ 74 h 296"/>
                  <a:gd name="T58" fmla="*/ 190 w 194"/>
                  <a:gd name="T59" fmla="*/ 70 h 296"/>
                  <a:gd name="T60" fmla="*/ 188 w 194"/>
                  <a:gd name="T61" fmla="*/ 68 h 296"/>
                  <a:gd name="T62" fmla="*/ 184 w 194"/>
                  <a:gd name="T63" fmla="*/ 65 h 296"/>
                  <a:gd name="T64" fmla="*/ 181 w 194"/>
                  <a:gd name="T65" fmla="*/ 64 h 296"/>
                  <a:gd name="T66" fmla="*/ 122 w 194"/>
                  <a:gd name="T67" fmla="*/ 64 h 296"/>
                  <a:gd name="T68" fmla="*/ 112 w 194"/>
                  <a:gd name="T69" fmla="*/ 42 h 296"/>
                  <a:gd name="T70" fmla="*/ 113 w 194"/>
                  <a:gd name="T71" fmla="*/ 37 h 296"/>
                  <a:gd name="T72" fmla="*/ 114 w 194"/>
                  <a:gd name="T73" fmla="*/ 30 h 296"/>
                  <a:gd name="T74" fmla="*/ 114 w 194"/>
                  <a:gd name="T75" fmla="*/ 24 h 296"/>
                  <a:gd name="T76" fmla="*/ 112 w 194"/>
                  <a:gd name="T77" fmla="*/ 19 h 296"/>
                  <a:gd name="T78" fmla="*/ 110 w 194"/>
                  <a:gd name="T79" fmla="*/ 15 h 296"/>
                  <a:gd name="T80" fmla="*/ 107 w 194"/>
                  <a:gd name="T81" fmla="*/ 10 h 296"/>
                  <a:gd name="T82" fmla="*/ 103 w 194"/>
                  <a:gd name="T83" fmla="*/ 7 h 296"/>
                  <a:gd name="T84" fmla="*/ 98 w 194"/>
                  <a:gd name="T85" fmla="*/ 3 h 296"/>
                  <a:gd name="T86" fmla="*/ 93 w 194"/>
                  <a:gd name="T87" fmla="*/ 1 h 296"/>
                  <a:gd name="T88" fmla="*/ 87 w 194"/>
                  <a:gd name="T89" fmla="*/ 0 h 296"/>
                  <a:gd name="T90" fmla="*/ 81 w 194"/>
                  <a:gd name="T91" fmla="*/ 0 h 296"/>
                  <a:gd name="T92" fmla="*/ 75 w 194"/>
                  <a:gd name="T93" fmla="*/ 1 h 296"/>
                  <a:gd name="T94" fmla="*/ 69 w 194"/>
                  <a:gd name="T95" fmla="*/ 3 h 296"/>
                  <a:gd name="T96" fmla="*/ 63 w 194"/>
                  <a:gd name="T97" fmla="*/ 6 h 296"/>
                  <a:gd name="T98" fmla="*/ 59 w 194"/>
                  <a:gd name="T99" fmla="*/ 11 h 296"/>
                  <a:gd name="T100" fmla="*/ 55 w 194"/>
                  <a:gd name="T101" fmla="*/ 17 h 296"/>
                  <a:gd name="T102" fmla="*/ 53 w 194"/>
                  <a:gd name="T103" fmla="*/ 23 h 29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94"/>
                  <a:gd name="T157" fmla="*/ 0 h 296"/>
                  <a:gd name="T158" fmla="*/ 194 w 194"/>
                  <a:gd name="T159" fmla="*/ 296 h 29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8481" name="Rectangle 141">
            <a:extLst>
              <a:ext uri="{FF2B5EF4-FFF2-40B4-BE49-F238E27FC236}">
                <a16:creationId xmlns:a16="http://schemas.microsoft.com/office/drawing/2014/main" id="{8FBC4213-A806-4F54-87B8-6800A43F5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2682875"/>
            <a:ext cx="322263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tx1"/>
                </a:solidFill>
                <a:ea typeface="PMingLiU" panose="02020500000000000000" pitchFamily="18" charset="-120"/>
              </a:rPr>
              <a:t>T</a:t>
            </a:r>
          </a:p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tx1"/>
                </a:solidFill>
                <a:ea typeface="PMingLiU" panose="02020500000000000000" pitchFamily="18" charset="-120"/>
              </a:rPr>
              <a:t>a</a:t>
            </a:r>
          </a:p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tx1"/>
                </a:solidFill>
                <a:ea typeface="PMingLiU" panose="02020500000000000000" pitchFamily="18" charset="-120"/>
              </a:rPr>
              <a:t>s</a:t>
            </a:r>
          </a:p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tx1"/>
                </a:solidFill>
                <a:ea typeface="PMingLiU" panose="02020500000000000000" pitchFamily="18" charset="-120"/>
              </a:rPr>
              <a:t>k</a:t>
            </a:r>
          </a:p>
          <a:p>
            <a:pPr>
              <a:spcBef>
                <a:spcPct val="50000"/>
              </a:spcBef>
            </a:pPr>
            <a:endParaRPr lang="en-US" altLang="zh-TW">
              <a:solidFill>
                <a:schemeClr val="tx1"/>
              </a:solidFill>
              <a:ea typeface="PMingLiU" panose="02020500000000000000" pitchFamily="18" charset="-120"/>
            </a:endParaRPr>
          </a:p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tx1"/>
                </a:solidFill>
                <a:ea typeface="PMingLiU" panose="02020500000000000000" pitchFamily="18" charset="-120"/>
              </a:rPr>
              <a:t>O</a:t>
            </a:r>
          </a:p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tx1"/>
                </a:solidFill>
                <a:ea typeface="PMingLiU" panose="02020500000000000000" pitchFamily="18" charset="-120"/>
              </a:rPr>
              <a:t>r</a:t>
            </a:r>
          </a:p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tx1"/>
                </a:solidFill>
                <a:ea typeface="PMingLiU" panose="02020500000000000000" pitchFamily="18" charset="-120"/>
              </a:rPr>
              <a:t>d</a:t>
            </a:r>
          </a:p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tx1"/>
                </a:solidFill>
                <a:ea typeface="PMingLiU" panose="02020500000000000000" pitchFamily="18" charset="-120"/>
              </a:rPr>
              <a:t>e</a:t>
            </a:r>
          </a:p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tx1"/>
                </a:solidFill>
                <a:ea typeface="PMingLiU" panose="02020500000000000000" pitchFamily="18" charset="-120"/>
              </a:rPr>
              <a:t>r</a:t>
            </a:r>
          </a:p>
        </p:txBody>
      </p:sp>
      <p:sp>
        <p:nvSpPr>
          <p:cNvPr id="18482" name="Line 142">
            <a:extLst>
              <a:ext uri="{FF2B5EF4-FFF2-40B4-BE49-F238E27FC236}">
                <a16:creationId xmlns:a16="http://schemas.microsoft.com/office/drawing/2014/main" id="{856F8A25-498D-4AF8-95AA-93550FFD5F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300" y="2533650"/>
            <a:ext cx="0" cy="303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3" name="Rectangle 143">
            <a:extLst>
              <a:ext uri="{FF2B5EF4-FFF2-40B4-BE49-F238E27FC236}">
                <a16:creationId xmlns:a16="http://schemas.microsoft.com/office/drawing/2014/main" id="{E6293510-4E82-456C-A13A-2C547D4CD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0200" y="1614488"/>
            <a:ext cx="5556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tx1"/>
                </a:solidFill>
                <a:ea typeface="PMingLiU" panose="02020500000000000000" pitchFamily="18" charset="-120"/>
              </a:rPr>
              <a:t>Time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865E7AE5-D2A4-4BB6-8DD3-228F18628B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</a:t>
            </a:r>
            <a:endParaRPr lang="en-IN" altLang="en-US"/>
          </a:p>
        </p:txBody>
      </p:sp>
      <p:pic>
        <p:nvPicPr>
          <p:cNvPr id="63491" name="Picture 2">
            <a:extLst>
              <a:ext uri="{FF2B5EF4-FFF2-40B4-BE49-F238E27FC236}">
                <a16:creationId xmlns:a16="http://schemas.microsoft.com/office/drawing/2014/main" id="{F2B53CFE-74AA-459F-AE2A-2383E7CB4F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295400"/>
            <a:ext cx="8077200" cy="2667000"/>
          </a:xfrm>
          <a:noFill/>
        </p:spPr>
      </p:pic>
      <p:sp>
        <p:nvSpPr>
          <p:cNvPr id="63492" name="Rectangle 4">
            <a:extLst>
              <a:ext uri="{FF2B5EF4-FFF2-40B4-BE49-F238E27FC236}">
                <a16:creationId xmlns:a16="http://schemas.microsoft.com/office/drawing/2014/main" id="{B17B6539-AE0C-4415-965E-43A92703C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191000"/>
            <a:ext cx="8001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chemeClr val="tx1"/>
                </a:solidFill>
              </a:rPr>
              <a:t>Number of clock cycle in branch stall can be reduced  by   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solidFill>
                  <a:schemeClr val="tx1"/>
                </a:solidFill>
              </a:rPr>
              <a:t>1.Find out whether branch is taken or not earlier in the pipeline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solidFill>
                  <a:schemeClr val="tx1"/>
                </a:solidFill>
              </a:rPr>
              <a:t>2.Compute the taken PC (address of branch target)</a:t>
            </a:r>
            <a:endParaRPr lang="en-I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>
            <a:extLst>
              <a:ext uri="{FF2B5EF4-FFF2-40B4-BE49-F238E27FC236}">
                <a16:creationId xmlns:a16="http://schemas.microsoft.com/office/drawing/2014/main" id="{D8562C18-AE7E-49AB-BC53-2B404CB15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fld id="{68ED62BA-AC66-4C0D-92EA-D3DB8475361E}" type="slidenum">
              <a:rPr lang="zh-TW" altLang="en-US" sz="1400" smtClean="0">
                <a:solidFill>
                  <a:schemeClr val="accent2"/>
                </a:solidFill>
                <a:ea typeface="PMingLiU" panose="02020500000000000000" pitchFamily="18" charset="-120"/>
              </a:rPr>
              <a:pPr/>
              <a:t>41</a:t>
            </a:fld>
            <a:endParaRPr lang="en-US" altLang="zh-TW" sz="1400">
              <a:solidFill>
                <a:schemeClr val="accent2"/>
              </a:solidFill>
              <a:ea typeface="PMingLiU" panose="02020500000000000000" pitchFamily="18" charset="-12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6E64209C-A8DD-442C-BE91-5124F44D28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324850" cy="1143000"/>
          </a:xfrm>
          <a:noFill/>
        </p:spPr>
        <p:txBody>
          <a:bodyPr lIns="90488" tIns="44450" rIns="90488" bIns="44450"/>
          <a:lstStyle/>
          <a:p>
            <a:r>
              <a:rPr lang="en-US" altLang="zh-TW">
                <a:solidFill>
                  <a:srgbClr val="FF3300"/>
                </a:solidFill>
                <a:ea typeface="PMingLiU" panose="02020500000000000000" pitchFamily="18" charset="-120"/>
              </a:rPr>
              <a:t>Four Solutions to Branch Hazards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52A745C7-AD0F-4D0E-BA47-6DA659D0AC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01000" cy="1143000"/>
          </a:xfrm>
          <a:noFill/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US" altLang="zh-TW" sz="2200">
                <a:ea typeface="PMingLiU" panose="02020500000000000000" pitchFamily="18" charset="-120"/>
              </a:rPr>
              <a:t>#1: Stall until branch direction is clear</a:t>
            </a:r>
          </a:p>
          <a:p>
            <a:pPr lvl="1"/>
            <a:r>
              <a:rPr lang="en-US" altLang="zh-TW" sz="2000">
                <a:ea typeface="PMingLiU" panose="02020500000000000000" pitchFamily="18" charset="-120"/>
              </a:rPr>
              <a:t>Simple both for software and hardware</a:t>
            </a:r>
          </a:p>
          <a:p>
            <a:pPr lvl="1"/>
            <a:r>
              <a:rPr lang="en-US" altLang="zh-TW" sz="2000">
                <a:ea typeface="PMingLiU" panose="02020500000000000000" pitchFamily="18" charset="-120"/>
              </a:rPr>
              <a:t>Branch penalty is fixed (1-cycle penalty for revised MIPS)</a:t>
            </a:r>
          </a:p>
          <a:p>
            <a:pPr>
              <a:buFontTx/>
              <a:buNone/>
            </a:pPr>
            <a:endParaRPr lang="en-US" altLang="zh-TW" sz="2200">
              <a:ea typeface="PMingLiU" panose="02020500000000000000" pitchFamily="18" charset="-120"/>
            </a:endParaRPr>
          </a:p>
          <a:p>
            <a:pPr>
              <a:buFontTx/>
              <a:buNone/>
            </a:pPr>
            <a:endParaRPr lang="en-US" altLang="zh-TW" sz="2200">
              <a:ea typeface="PMingLiU" panose="02020500000000000000" pitchFamily="18" charset="-120"/>
            </a:endParaRPr>
          </a:p>
          <a:p>
            <a:pPr>
              <a:buFontTx/>
              <a:buNone/>
            </a:pPr>
            <a:endParaRPr lang="zh-TW" altLang="en-US" sz="2600">
              <a:ea typeface="PMingLiU" panose="02020500000000000000" pitchFamily="18" charset="-120"/>
            </a:endParaRPr>
          </a:p>
        </p:txBody>
      </p:sp>
      <p:graphicFrame>
        <p:nvGraphicFramePr>
          <p:cNvPr id="188479" name="Group 63">
            <a:extLst>
              <a:ext uri="{FF2B5EF4-FFF2-40B4-BE49-F238E27FC236}">
                <a16:creationId xmlns:a16="http://schemas.microsoft.com/office/drawing/2014/main" id="{91B2EDAB-D34D-4F8C-A15F-E5E4387E3954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43200"/>
          <a:ext cx="7467600" cy="1660525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Branch instr.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IF</a:t>
                      </a:r>
                      <a:endParaRPr kumimoji="0" lang="en-US" altLang="zh-TW" sz="16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Branch successor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IF</a:t>
                      </a:r>
                      <a:endParaRPr kumimoji="0" lang="en-US" altLang="zh-TW" sz="12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IF</a:t>
                      </a:r>
                      <a:endParaRPr kumimoji="0" lang="en-US" altLang="zh-TW" sz="16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Branch successor+1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Branch successor+2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>
            <a:extLst>
              <a:ext uri="{FF2B5EF4-FFF2-40B4-BE49-F238E27FC236}">
                <a16:creationId xmlns:a16="http://schemas.microsoft.com/office/drawing/2014/main" id="{D84073BE-0FE2-4946-84B5-6DDC29C8A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fld id="{6FEEF44A-A9BC-4157-9C48-B28E847EBD82}" type="slidenum">
              <a:rPr lang="zh-TW" altLang="en-US" sz="1400" smtClean="0">
                <a:solidFill>
                  <a:schemeClr val="accent2"/>
                </a:solidFill>
                <a:ea typeface="PMingLiU" panose="02020500000000000000" pitchFamily="18" charset="-120"/>
              </a:rPr>
              <a:pPr/>
              <a:t>42</a:t>
            </a:fld>
            <a:endParaRPr lang="en-US" altLang="zh-TW" sz="1400">
              <a:solidFill>
                <a:schemeClr val="accent2"/>
              </a:solidFill>
              <a:ea typeface="PMingLiU" panose="02020500000000000000" pitchFamily="18" charset="-12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FB741389-73A5-4A57-8325-16DFBF07B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828800"/>
            <a:ext cx="784860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endParaRPr lang="zh-TW" altLang="en-US" sz="2200" b="1">
              <a:ea typeface="PMingLiU" panose="02020500000000000000" pitchFamily="18" charset="-12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zh-TW" altLang="en-US" sz="2200" b="1">
              <a:ea typeface="PMingLiU" panose="02020500000000000000" pitchFamily="18" charset="-120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Char char="–"/>
            </a:pPr>
            <a:endParaRPr lang="zh-TW" altLang="en-US" sz="1800">
              <a:ea typeface="PMingLiU" panose="02020500000000000000" pitchFamily="18" charset="-120"/>
            </a:endParaRP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F0EB2A4C-896E-4BAE-A037-FF38CEF6F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-152400"/>
            <a:ext cx="8324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3200" b="1">
                <a:solidFill>
                  <a:srgbClr val="FF3300"/>
                </a:solidFill>
                <a:ea typeface="PMingLiU" panose="02020500000000000000" pitchFamily="18" charset="-120"/>
              </a:rPr>
              <a:t>Four Solutions to Branch Hazards</a:t>
            </a:r>
          </a:p>
        </p:txBody>
      </p:sp>
      <p:graphicFrame>
        <p:nvGraphicFramePr>
          <p:cNvPr id="190468" name="Group 4">
            <a:extLst>
              <a:ext uri="{FF2B5EF4-FFF2-40B4-BE49-F238E27FC236}">
                <a16:creationId xmlns:a16="http://schemas.microsoft.com/office/drawing/2014/main" id="{A9A94E5F-A77F-4BEA-BAC2-F0989A7EC0D0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592388"/>
          <a:ext cx="8077200" cy="167640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9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Untaken branch instr.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Branch successor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Branch successor+1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Branch successor+2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Branch successor+3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0536" name="Group 72">
            <a:extLst>
              <a:ext uri="{FF2B5EF4-FFF2-40B4-BE49-F238E27FC236}">
                <a16:creationId xmlns:a16="http://schemas.microsoft.com/office/drawing/2014/main" id="{139BA68A-DB0F-495D-923C-B5683DF59DF5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4497388"/>
          <a:ext cx="8077200" cy="167640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9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Taken branch instr.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Branch successor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Branch target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Branch successor+1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Branch successor+2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6701" name="Rectangle 140">
            <a:extLst>
              <a:ext uri="{FF2B5EF4-FFF2-40B4-BE49-F238E27FC236}">
                <a16:creationId xmlns:a16="http://schemas.microsoft.com/office/drawing/2014/main" id="{F5FE8B7C-AA9A-45B8-907E-CC05D2FB8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62000"/>
            <a:ext cx="8153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TW" sz="2200" b="1">
                <a:ea typeface="PMingLiU" panose="02020500000000000000" pitchFamily="18" charset="-120"/>
              </a:rPr>
              <a:t>#2: Predict Branch Not Taken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TW" sz="2000">
                <a:ea typeface="PMingLiU" panose="02020500000000000000" pitchFamily="18" charset="-120"/>
              </a:rPr>
              <a:t>Continue to fetch instructions as if the branch were a normal instruction.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TW" sz="2000">
                <a:ea typeface="PMingLiU" panose="02020500000000000000" pitchFamily="18" charset="-120"/>
              </a:rPr>
              <a:t>If the branch is taken, turn the fetched instruction into a no-op and restart the fetch at the target address</a:t>
            </a:r>
            <a:r>
              <a:rPr lang="en-US" altLang="zh-TW" sz="2000">
                <a:solidFill>
                  <a:schemeClr val="hlink"/>
                </a:solidFill>
                <a:ea typeface="PMingLiU" panose="02020500000000000000" pitchFamily="18" charset="-120"/>
              </a:rPr>
              <a:t>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endParaRPr lang="en-US" altLang="zh-TW" sz="2000" b="1">
              <a:solidFill>
                <a:schemeClr val="hlink"/>
              </a:solidFill>
              <a:ea typeface="PMingLiU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endParaRPr lang="en-US" altLang="zh-TW" sz="2200" b="1">
              <a:solidFill>
                <a:schemeClr val="hlink"/>
              </a:solidFill>
              <a:ea typeface="PMingLiU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endParaRPr lang="zh-TW" altLang="en-US" sz="2600" b="1">
              <a:solidFill>
                <a:schemeClr val="hlink"/>
              </a:solidFill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>
            <a:extLst>
              <a:ext uri="{FF2B5EF4-FFF2-40B4-BE49-F238E27FC236}">
                <a16:creationId xmlns:a16="http://schemas.microsoft.com/office/drawing/2014/main" id="{4DC05000-8B63-4D19-B071-9EC699AD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fld id="{4940E239-56E0-4552-B158-59D7EACA2751}" type="slidenum">
              <a:rPr lang="zh-TW" altLang="en-US" sz="1400" smtClean="0">
                <a:solidFill>
                  <a:schemeClr val="accent2"/>
                </a:solidFill>
                <a:ea typeface="PMingLiU" panose="02020500000000000000" pitchFamily="18" charset="-120"/>
              </a:rPr>
              <a:pPr/>
              <a:t>43</a:t>
            </a:fld>
            <a:endParaRPr lang="en-US" altLang="zh-TW" sz="1400">
              <a:solidFill>
                <a:schemeClr val="accent2"/>
              </a:solidFill>
              <a:ea typeface="PMingLiU" panose="02020500000000000000" pitchFamily="18" charset="-12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82B31180-C83C-48E6-9E8D-BFC23AFC7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24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3200" b="1">
                <a:solidFill>
                  <a:srgbClr val="FF3300"/>
                </a:solidFill>
                <a:ea typeface="PMingLiU" panose="02020500000000000000" pitchFamily="18" charset="-120"/>
              </a:rPr>
              <a:t>Four Solutions to Branch Hazards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E9C1FA7B-6492-4A1A-B964-E0C00F052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219200"/>
            <a:ext cx="7620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76250" algn="l"/>
              </a:tabLs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574675" indent="-307975">
              <a:tabLst>
                <a:tab pos="476250" algn="l"/>
              </a:tabLs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952500" indent="-187325">
              <a:tabLst>
                <a:tab pos="476250" algn="l"/>
              </a:tabLs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76250" algn="l"/>
              </a:tabLs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76250" algn="l"/>
              </a:tabLs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" algn="l"/>
              </a:tabLs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" algn="l"/>
              </a:tabLs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" algn="l"/>
              </a:tabLs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" algn="l"/>
              </a:tabLs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TW" sz="2200" b="1">
                <a:solidFill>
                  <a:schemeClr val="tx1"/>
                </a:solidFill>
                <a:ea typeface="PMingLiU" panose="02020500000000000000" pitchFamily="18" charset="-120"/>
              </a:rPr>
              <a:t>#3: Predict Branch Taken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Char char="–"/>
            </a:pPr>
            <a:r>
              <a:rPr lang="en-US" altLang="zh-TW" sz="2000">
                <a:solidFill>
                  <a:schemeClr val="tx1"/>
                </a:solidFill>
                <a:ea typeface="PMingLiU" panose="02020500000000000000" pitchFamily="18" charset="-120"/>
              </a:rPr>
              <a:t>As soon as the branch is decoded and the target address is computed, we assume the branch to be taken and begin fetching and executing at the target.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Char char="–"/>
            </a:pPr>
            <a:r>
              <a:rPr lang="en-US" altLang="zh-TW" sz="2000" u="sng">
                <a:solidFill>
                  <a:srgbClr val="FF3300"/>
                </a:solidFill>
                <a:ea typeface="PMingLiU" panose="02020500000000000000" pitchFamily="18" charset="-120"/>
              </a:rPr>
              <a:t>But haven’t calculated the target address before we know the branch outcome in MIPS</a:t>
            </a:r>
            <a:endParaRPr lang="en-US" altLang="zh-TW" sz="2000">
              <a:solidFill>
                <a:srgbClr val="FF3300"/>
              </a:solidFill>
              <a:ea typeface="PMingLiU" panose="02020500000000000000" pitchFamily="18" charset="-120"/>
            </a:endParaRPr>
          </a:p>
          <a:p>
            <a:pPr lvl="2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>
                <a:solidFill>
                  <a:schemeClr val="tx1"/>
                </a:solidFill>
                <a:ea typeface="PMingLiU" panose="02020500000000000000" pitchFamily="18" charset="-120"/>
              </a:rPr>
              <a:t>MIPS still incurs 1-cycle branch penalty</a:t>
            </a:r>
          </a:p>
          <a:p>
            <a:pPr lvl="2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zh-TW" sz="2000">
                <a:solidFill>
                  <a:schemeClr val="tx1"/>
                </a:solidFill>
                <a:ea typeface="PMingLiU" panose="02020500000000000000" pitchFamily="18" charset="-120"/>
              </a:rPr>
              <a:t>Useful for other machines on which the target address is known before the branch outcome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>
            <a:extLst>
              <a:ext uri="{FF2B5EF4-FFF2-40B4-BE49-F238E27FC236}">
                <a16:creationId xmlns:a16="http://schemas.microsoft.com/office/drawing/2014/main" id="{06DC0A37-D8DB-4D6C-9C29-1686526D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fld id="{079B5F75-8554-4DE4-A811-7C77B47BB410}" type="slidenum">
              <a:rPr lang="zh-TW" altLang="en-US" sz="1400" smtClean="0">
                <a:solidFill>
                  <a:schemeClr val="accent2"/>
                </a:solidFill>
                <a:ea typeface="PMingLiU" panose="02020500000000000000" pitchFamily="18" charset="-120"/>
              </a:rPr>
              <a:pPr/>
              <a:t>44</a:t>
            </a:fld>
            <a:endParaRPr lang="en-US" altLang="zh-TW" sz="1400">
              <a:solidFill>
                <a:schemeClr val="accent2"/>
              </a:solidFill>
              <a:ea typeface="PMingLiU" panose="02020500000000000000" pitchFamily="18" charset="-120"/>
            </a:endParaRPr>
          </a:p>
        </p:txBody>
      </p:sp>
      <p:sp>
        <p:nvSpPr>
          <p:cNvPr id="192514" name="Rectangle 2">
            <a:extLst>
              <a:ext uri="{FF2B5EF4-FFF2-40B4-BE49-F238E27FC236}">
                <a16:creationId xmlns:a16="http://schemas.microsoft.com/office/drawing/2014/main" id="{E5F7CB51-8A2A-4BA2-A06D-8323653458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543800" cy="3048000"/>
          </a:xfrm>
          <a:noFill/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US" altLang="zh-TW" sz="2200">
                <a:ea typeface="PMingLiU" panose="02020500000000000000" pitchFamily="18" charset="-120"/>
              </a:rPr>
              <a:t>#4: Delayed Branch</a:t>
            </a:r>
          </a:p>
          <a:p>
            <a:pPr lvl="1"/>
            <a:r>
              <a:rPr lang="en-US" altLang="zh-TW" sz="2000">
                <a:ea typeface="PMingLiU" panose="02020500000000000000" pitchFamily="18" charset="-120"/>
              </a:rPr>
              <a:t>The execution cycle with a branch delay of one is </a:t>
            </a:r>
          </a:p>
          <a:p>
            <a:pPr lvl="1">
              <a:buFontTx/>
              <a:buNone/>
            </a:pPr>
            <a:r>
              <a:rPr lang="en-US" altLang="zh-TW" sz="2000">
                <a:latin typeface="Courier New" panose="02070309020205020404" pitchFamily="49" charset="0"/>
                <a:ea typeface="PMingLiU" panose="02020500000000000000" pitchFamily="18" charset="-120"/>
              </a:rPr>
              <a:t>	branch instruction</a:t>
            </a:r>
            <a:br>
              <a:rPr lang="en-US" altLang="zh-TW" sz="2000">
                <a:latin typeface="Courier New" panose="02070309020205020404" pitchFamily="49" charset="0"/>
                <a:ea typeface="PMingLiU" panose="02020500000000000000" pitchFamily="18" charset="-120"/>
              </a:rPr>
            </a:br>
            <a:r>
              <a:rPr lang="en-US" altLang="zh-TW" sz="2000">
                <a:latin typeface="Courier New" panose="02070309020205020404" pitchFamily="49" charset="0"/>
                <a:ea typeface="PMingLiU" panose="02020500000000000000" pitchFamily="18" charset="-120"/>
              </a:rPr>
              <a:t>sequential successor</a:t>
            </a:r>
            <a:r>
              <a:rPr lang="en-US" altLang="zh-TW" sz="2000" baseline="-25000">
                <a:latin typeface="Courier New" panose="02070309020205020404" pitchFamily="49" charset="0"/>
                <a:ea typeface="PMingLiU" panose="02020500000000000000" pitchFamily="18" charset="-120"/>
              </a:rPr>
              <a:t>1</a:t>
            </a:r>
            <a:br>
              <a:rPr lang="en-US" altLang="zh-TW" sz="2000">
                <a:latin typeface="Courier New" panose="02070309020205020404" pitchFamily="49" charset="0"/>
                <a:ea typeface="PMingLiU" panose="02020500000000000000" pitchFamily="18" charset="-120"/>
              </a:rPr>
            </a:br>
            <a:r>
              <a:rPr lang="en-US" altLang="zh-TW" sz="2000">
                <a:latin typeface="Courier New" panose="02070309020205020404" pitchFamily="49" charset="0"/>
                <a:ea typeface="PMingLiU" panose="02020500000000000000" pitchFamily="18" charset="-120"/>
              </a:rPr>
              <a:t>branch target if taken</a:t>
            </a:r>
            <a:endParaRPr lang="en-US" altLang="zh-TW" sz="2000">
              <a:ea typeface="PMingLiU" panose="02020500000000000000" pitchFamily="18" charset="-120"/>
            </a:endParaRPr>
          </a:p>
          <a:p>
            <a:pPr lvl="1"/>
            <a:r>
              <a:rPr lang="en-US" altLang="zh-TW" sz="2000">
                <a:ea typeface="PMingLiU" panose="02020500000000000000" pitchFamily="18" charset="-120"/>
              </a:rPr>
              <a:t>The sequential successor is in the </a:t>
            </a:r>
            <a:r>
              <a:rPr lang="en-US" altLang="zh-TW" sz="2000" b="1" i="1" u="sng">
                <a:ea typeface="PMingLiU" panose="02020500000000000000" pitchFamily="18" charset="-120"/>
              </a:rPr>
              <a:t>branch delay slot</a:t>
            </a:r>
            <a:r>
              <a:rPr lang="en-US" altLang="zh-TW" sz="2000">
                <a:ea typeface="PMingLiU" panose="02020500000000000000" pitchFamily="18" charset="-120"/>
              </a:rPr>
              <a:t>.</a:t>
            </a:r>
          </a:p>
          <a:p>
            <a:pPr lvl="1"/>
            <a:r>
              <a:rPr lang="en-US" altLang="zh-TW" sz="2000">
                <a:ea typeface="PMingLiU" panose="02020500000000000000" pitchFamily="18" charset="-120"/>
              </a:rPr>
              <a:t>The instruction in the branch delay slot is executed whether or not the branch is taken (for zero cycle penalty)</a:t>
            </a: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EA72684E-6A0E-4949-B7C6-FDA5E4C80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76200"/>
            <a:ext cx="83248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3200" b="1">
                <a:solidFill>
                  <a:srgbClr val="FF3300"/>
                </a:solidFill>
                <a:ea typeface="PMingLiU" panose="02020500000000000000" pitchFamily="18" charset="-120"/>
              </a:rPr>
              <a:t>Four Solutions to Branch Hazards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2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2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2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2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2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2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2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2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4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74146533-9AB2-4624-B257-743A2E6561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i="1"/>
              <a:t>Performance of Branch Schemes</a:t>
            </a:r>
            <a:endParaRPr lang="en-IN" altLang="en-US"/>
          </a:p>
        </p:txBody>
      </p:sp>
      <p:pic>
        <p:nvPicPr>
          <p:cNvPr id="70659" name="Picture 2">
            <a:extLst>
              <a:ext uri="{FF2B5EF4-FFF2-40B4-BE49-F238E27FC236}">
                <a16:creationId xmlns:a16="http://schemas.microsoft.com/office/drawing/2014/main" id="{F66A614F-E7E3-4AB7-9358-CB533AA8D9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0250" y="2252663"/>
            <a:ext cx="7620000" cy="2809875"/>
          </a:xfr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2FC5906A-77A1-4E51-8EE7-23F5C58CC1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How Is Pipelining Implemented?</a:t>
            </a:r>
          </a:p>
        </p:txBody>
      </p:sp>
      <p:sp>
        <p:nvSpPr>
          <p:cNvPr id="71683" name="Content Placeholder 2">
            <a:extLst>
              <a:ext uri="{FF2B5EF4-FFF2-40B4-BE49-F238E27FC236}">
                <a16:creationId xmlns:a16="http://schemas.microsoft.com/office/drawing/2014/main" id="{A0E3B64B-6C8F-4532-984A-781FD51EDE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A Simple Implementation of MIPS</a:t>
            </a:r>
          </a:p>
          <a:p>
            <a:pPr>
              <a:buFontTx/>
              <a:buNone/>
            </a:pPr>
            <a:endParaRPr lang="en-IN" altLang="en-US"/>
          </a:p>
        </p:txBody>
      </p:sp>
      <p:pic>
        <p:nvPicPr>
          <p:cNvPr id="71684" name="Picture 3">
            <a:extLst>
              <a:ext uri="{FF2B5EF4-FFF2-40B4-BE49-F238E27FC236}">
                <a16:creationId xmlns:a16="http://schemas.microsoft.com/office/drawing/2014/main" id="{CF8D8526-12C3-4C3D-AC1C-B37C12107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30670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4">
            <a:extLst>
              <a:ext uri="{FF2B5EF4-FFF2-40B4-BE49-F238E27FC236}">
                <a16:creationId xmlns:a16="http://schemas.microsoft.com/office/drawing/2014/main" id="{3490D771-994C-44AD-9802-E832540DF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48000"/>
            <a:ext cx="75152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D51F8034-BCB2-43E0-B0D4-F82935CE5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</a:t>
            </a:r>
            <a:endParaRPr lang="en-IN" altLang="en-US"/>
          </a:p>
        </p:txBody>
      </p:sp>
      <p:pic>
        <p:nvPicPr>
          <p:cNvPr id="72707" name="Picture 2">
            <a:extLst>
              <a:ext uri="{FF2B5EF4-FFF2-40B4-BE49-F238E27FC236}">
                <a16:creationId xmlns:a16="http://schemas.microsoft.com/office/drawing/2014/main" id="{F7CADBAD-5C3D-4AB3-BFC4-166A8D3411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8500" y="1335088"/>
            <a:ext cx="7683500" cy="4645025"/>
          </a:xfrm>
          <a:noFill/>
        </p:spPr>
      </p:pic>
      <p:pic>
        <p:nvPicPr>
          <p:cNvPr id="72708" name="Picture 3">
            <a:extLst>
              <a:ext uri="{FF2B5EF4-FFF2-40B4-BE49-F238E27FC236}">
                <a16:creationId xmlns:a16="http://schemas.microsoft.com/office/drawing/2014/main" id="{13C8C799-D29C-4BF8-A698-40A627749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943600"/>
            <a:ext cx="41433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3832A48B-AA38-4F63-AA7D-69FA152AA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</a:t>
            </a:r>
            <a:endParaRPr lang="en-IN" altLang="en-US"/>
          </a:p>
        </p:txBody>
      </p:sp>
      <p:pic>
        <p:nvPicPr>
          <p:cNvPr id="73731" name="Picture 2">
            <a:extLst>
              <a:ext uri="{FF2B5EF4-FFF2-40B4-BE49-F238E27FC236}">
                <a16:creationId xmlns:a16="http://schemas.microsoft.com/office/drawing/2014/main" id="{A7EF7DB3-5316-469B-BA36-6E955800BB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838200"/>
            <a:ext cx="7683500" cy="4876800"/>
          </a:xfr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4A517105-9F36-4E4B-81BD-54A55F8549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</a:t>
            </a:r>
            <a:endParaRPr lang="en-IN" altLang="en-US"/>
          </a:p>
        </p:txBody>
      </p:sp>
      <p:pic>
        <p:nvPicPr>
          <p:cNvPr id="74755" name="Content Placeholder 3">
            <a:extLst>
              <a:ext uri="{FF2B5EF4-FFF2-40B4-BE49-F238E27FC236}">
                <a16:creationId xmlns:a16="http://schemas.microsoft.com/office/drawing/2014/main" id="{E1709883-E84A-4BEC-A8F7-E1C90D2D42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8500" y="1765300"/>
            <a:ext cx="7683500" cy="3784600"/>
          </a:xfr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D569060-38F3-45B5-93CA-FF45C4BB4E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>
                <a:ea typeface="PMingLiU" panose="02020500000000000000" pitchFamily="18" charset="-120"/>
              </a:rPr>
              <a:t>Pipelined Laundry Start Work 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96CF16C-619F-4274-94EA-BF764F0A97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7975" y="6192838"/>
            <a:ext cx="8570913" cy="647700"/>
          </a:xfrm>
        </p:spPr>
        <p:txBody>
          <a:bodyPr/>
          <a:lstStyle/>
          <a:p>
            <a:r>
              <a:rPr lang="en-US" altLang="zh-TW">
                <a:ea typeface="PMingLiU" panose="02020500000000000000" pitchFamily="18" charset="-120"/>
              </a:rPr>
              <a:t>Pipelined laundry takes 3.5 hours for 4 loads </a:t>
            </a:r>
          </a:p>
        </p:txBody>
      </p:sp>
      <p:grpSp>
        <p:nvGrpSpPr>
          <p:cNvPr id="19460" name="Group 6">
            <a:extLst>
              <a:ext uri="{FF2B5EF4-FFF2-40B4-BE49-F238E27FC236}">
                <a16:creationId xmlns:a16="http://schemas.microsoft.com/office/drawing/2014/main" id="{1FC45E68-C748-4CFE-AC81-82527B4D4001}"/>
              </a:ext>
            </a:extLst>
          </p:cNvPr>
          <p:cNvGrpSpPr>
            <a:grpSpLocks/>
          </p:cNvGrpSpPr>
          <p:nvPr/>
        </p:nvGrpSpPr>
        <p:grpSpPr bwMode="auto">
          <a:xfrm>
            <a:off x="1130300" y="3028950"/>
            <a:ext cx="522288" cy="539750"/>
            <a:chOff x="712" y="1908"/>
            <a:chExt cx="329" cy="340"/>
          </a:xfrm>
        </p:grpSpPr>
        <p:sp>
          <p:nvSpPr>
            <p:cNvPr id="19587" name="Freeform 4">
              <a:extLst>
                <a:ext uri="{FF2B5EF4-FFF2-40B4-BE49-F238E27FC236}">
                  <a16:creationId xmlns:a16="http://schemas.microsoft.com/office/drawing/2014/main" id="{43AC5E86-1609-40BB-81FC-290D3F412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" y="1908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88" name="Rectangle 5">
              <a:extLst>
                <a:ext uri="{FF2B5EF4-FFF2-40B4-BE49-F238E27FC236}">
                  <a16:creationId xmlns:a16="http://schemas.microsoft.com/office/drawing/2014/main" id="{DBAEA84F-ABAB-4B11-BCCB-64749FE96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" y="1959"/>
              <a:ext cx="25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chemeClr val="tx1"/>
                  </a:solidFill>
                  <a:ea typeface="PMingLiU" panose="02020500000000000000" pitchFamily="18" charset="-120"/>
                </a:rPr>
                <a:t>A</a:t>
              </a:r>
            </a:p>
          </p:txBody>
        </p:sp>
      </p:grpSp>
      <p:grpSp>
        <p:nvGrpSpPr>
          <p:cNvPr id="19461" name="Group 9">
            <a:extLst>
              <a:ext uri="{FF2B5EF4-FFF2-40B4-BE49-F238E27FC236}">
                <a16:creationId xmlns:a16="http://schemas.microsoft.com/office/drawing/2014/main" id="{EC4C38C4-C5B4-43D2-9912-C5FCCB2FE0CE}"/>
              </a:ext>
            </a:extLst>
          </p:cNvPr>
          <p:cNvGrpSpPr>
            <a:grpSpLocks/>
          </p:cNvGrpSpPr>
          <p:nvPr/>
        </p:nvGrpSpPr>
        <p:grpSpPr bwMode="auto">
          <a:xfrm>
            <a:off x="1117600" y="3879850"/>
            <a:ext cx="522288" cy="539750"/>
            <a:chOff x="704" y="2444"/>
            <a:chExt cx="329" cy="340"/>
          </a:xfrm>
        </p:grpSpPr>
        <p:sp>
          <p:nvSpPr>
            <p:cNvPr id="19585" name="Freeform 7">
              <a:extLst>
                <a:ext uri="{FF2B5EF4-FFF2-40B4-BE49-F238E27FC236}">
                  <a16:creationId xmlns:a16="http://schemas.microsoft.com/office/drawing/2014/main" id="{0D14C9A2-FF7B-4F28-8872-B96683D3C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" y="2444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86" name="Rectangle 8">
              <a:extLst>
                <a:ext uri="{FF2B5EF4-FFF2-40B4-BE49-F238E27FC236}">
                  <a16:creationId xmlns:a16="http://schemas.microsoft.com/office/drawing/2014/main" id="{7FB4BDD1-B8A1-4471-B3B1-4139D0A24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" y="2495"/>
              <a:ext cx="24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chemeClr val="tx1"/>
                  </a:solidFill>
                  <a:ea typeface="PMingLiU" panose="02020500000000000000" pitchFamily="18" charset="-120"/>
                </a:rPr>
                <a:t>B</a:t>
              </a:r>
            </a:p>
          </p:txBody>
        </p:sp>
      </p:grpSp>
      <p:grpSp>
        <p:nvGrpSpPr>
          <p:cNvPr id="19462" name="Group 12">
            <a:extLst>
              <a:ext uri="{FF2B5EF4-FFF2-40B4-BE49-F238E27FC236}">
                <a16:creationId xmlns:a16="http://schemas.microsoft.com/office/drawing/2014/main" id="{808658CE-8203-4768-837D-4171A82BEA2A}"/>
              </a:ext>
            </a:extLst>
          </p:cNvPr>
          <p:cNvGrpSpPr>
            <a:grpSpLocks/>
          </p:cNvGrpSpPr>
          <p:nvPr/>
        </p:nvGrpSpPr>
        <p:grpSpPr bwMode="auto">
          <a:xfrm>
            <a:off x="1079500" y="4629150"/>
            <a:ext cx="522288" cy="539750"/>
            <a:chOff x="680" y="2916"/>
            <a:chExt cx="329" cy="340"/>
          </a:xfrm>
        </p:grpSpPr>
        <p:sp>
          <p:nvSpPr>
            <p:cNvPr id="19583" name="Freeform 10">
              <a:extLst>
                <a:ext uri="{FF2B5EF4-FFF2-40B4-BE49-F238E27FC236}">
                  <a16:creationId xmlns:a16="http://schemas.microsoft.com/office/drawing/2014/main" id="{2F1C2F2B-F509-4BF6-AD7A-6BFBFD19D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2916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84" name="Rectangle 11">
              <a:extLst>
                <a:ext uri="{FF2B5EF4-FFF2-40B4-BE49-F238E27FC236}">
                  <a16:creationId xmlns:a16="http://schemas.microsoft.com/office/drawing/2014/main" id="{31F7B841-586D-4D08-821F-FAADE2BB3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" y="2967"/>
              <a:ext cx="24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chemeClr val="tx1"/>
                  </a:solidFill>
                  <a:ea typeface="PMingLiU" panose="02020500000000000000" pitchFamily="18" charset="-120"/>
                </a:rPr>
                <a:t>C</a:t>
              </a:r>
            </a:p>
          </p:txBody>
        </p:sp>
      </p:grpSp>
      <p:grpSp>
        <p:nvGrpSpPr>
          <p:cNvPr id="19463" name="Group 15">
            <a:extLst>
              <a:ext uri="{FF2B5EF4-FFF2-40B4-BE49-F238E27FC236}">
                <a16:creationId xmlns:a16="http://schemas.microsoft.com/office/drawing/2014/main" id="{C028DE23-C161-4C7B-B1F1-00094DDC2A70}"/>
              </a:ext>
            </a:extLst>
          </p:cNvPr>
          <p:cNvGrpSpPr>
            <a:grpSpLocks/>
          </p:cNvGrpSpPr>
          <p:nvPr/>
        </p:nvGrpSpPr>
        <p:grpSpPr bwMode="auto">
          <a:xfrm>
            <a:off x="1079500" y="5353050"/>
            <a:ext cx="522288" cy="539750"/>
            <a:chOff x="680" y="3372"/>
            <a:chExt cx="329" cy="340"/>
          </a:xfrm>
        </p:grpSpPr>
        <p:sp>
          <p:nvSpPr>
            <p:cNvPr id="19581" name="Freeform 13">
              <a:extLst>
                <a:ext uri="{FF2B5EF4-FFF2-40B4-BE49-F238E27FC236}">
                  <a16:creationId xmlns:a16="http://schemas.microsoft.com/office/drawing/2014/main" id="{FD5730D3-843F-4E7F-96E5-744FCB56F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3372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82" name="Rectangle 14">
              <a:extLst>
                <a:ext uri="{FF2B5EF4-FFF2-40B4-BE49-F238E27FC236}">
                  <a16:creationId xmlns:a16="http://schemas.microsoft.com/office/drawing/2014/main" id="{B286CEAD-26A3-40D0-AD4A-E819E4D52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" y="3423"/>
              <a:ext cx="25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chemeClr val="tx1"/>
                  </a:solidFill>
                  <a:ea typeface="PMingLiU" panose="02020500000000000000" pitchFamily="18" charset="-120"/>
                </a:rPr>
                <a:t>D</a:t>
              </a:r>
            </a:p>
          </p:txBody>
        </p:sp>
      </p:grpSp>
      <p:sp>
        <p:nvSpPr>
          <p:cNvPr id="19464" name="Rectangle 16">
            <a:extLst>
              <a:ext uri="{FF2B5EF4-FFF2-40B4-BE49-F238E27FC236}">
                <a16:creationId xmlns:a16="http://schemas.microsoft.com/office/drawing/2014/main" id="{47F04D16-4357-40F5-8477-2EF4E1783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763" y="1328738"/>
            <a:ext cx="8905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tx1"/>
                </a:solidFill>
                <a:ea typeface="PMingLiU" panose="02020500000000000000" pitchFamily="18" charset="-120"/>
              </a:rPr>
              <a:t>6 PM</a:t>
            </a:r>
          </a:p>
        </p:txBody>
      </p:sp>
      <p:sp>
        <p:nvSpPr>
          <p:cNvPr id="19465" name="Line 17">
            <a:extLst>
              <a:ext uri="{FF2B5EF4-FFF2-40B4-BE49-F238E27FC236}">
                <a16:creationId xmlns:a16="http://schemas.microsoft.com/office/drawing/2014/main" id="{7F06586B-9223-40CC-A4F5-7515E32AE7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5300" y="1914525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Line 18">
            <a:extLst>
              <a:ext uri="{FF2B5EF4-FFF2-40B4-BE49-F238E27FC236}">
                <a16:creationId xmlns:a16="http://schemas.microsoft.com/office/drawing/2014/main" id="{3BFC72EA-80F4-4291-B44D-9C9127EC77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8950" y="17811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Rectangle 19">
            <a:extLst>
              <a:ext uri="{FF2B5EF4-FFF2-40B4-BE49-F238E27FC236}">
                <a16:creationId xmlns:a16="http://schemas.microsoft.com/office/drawing/2014/main" id="{3CCC26C6-0327-4D41-9426-E3A7AEB70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663" y="1341438"/>
            <a:ext cx="33655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tx1"/>
                </a:solidFill>
                <a:ea typeface="PMingLiU" panose="02020500000000000000" pitchFamily="18" charset="-120"/>
              </a:rPr>
              <a:t>7</a:t>
            </a:r>
          </a:p>
        </p:txBody>
      </p:sp>
      <p:sp>
        <p:nvSpPr>
          <p:cNvPr id="19468" name="Rectangle 20">
            <a:extLst>
              <a:ext uri="{FF2B5EF4-FFF2-40B4-BE49-F238E27FC236}">
                <a16:creationId xmlns:a16="http://schemas.microsoft.com/office/drawing/2014/main" id="{C5C04EAD-E2B5-4A73-B5F6-2B6E872E1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0463" y="1341438"/>
            <a:ext cx="33655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tx1"/>
                </a:solidFill>
                <a:ea typeface="PMingLiU" panose="02020500000000000000" pitchFamily="18" charset="-120"/>
              </a:rPr>
              <a:t>8</a:t>
            </a:r>
          </a:p>
        </p:txBody>
      </p:sp>
      <p:sp>
        <p:nvSpPr>
          <p:cNvPr id="19469" name="Rectangle 21">
            <a:extLst>
              <a:ext uri="{FF2B5EF4-FFF2-40B4-BE49-F238E27FC236}">
                <a16:creationId xmlns:a16="http://schemas.microsoft.com/office/drawing/2014/main" id="{62C66F45-B088-430C-9E54-AEF7DC621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1341438"/>
            <a:ext cx="33655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tx1"/>
                </a:solidFill>
                <a:ea typeface="PMingLiU" panose="02020500000000000000" pitchFamily="18" charset="-120"/>
              </a:rPr>
              <a:t>9</a:t>
            </a:r>
          </a:p>
        </p:txBody>
      </p:sp>
      <p:sp>
        <p:nvSpPr>
          <p:cNvPr id="19470" name="Rectangle 22">
            <a:extLst>
              <a:ext uri="{FF2B5EF4-FFF2-40B4-BE49-F238E27FC236}">
                <a16:creationId xmlns:a16="http://schemas.microsoft.com/office/drawing/2014/main" id="{BBB6A803-2488-4FAE-8EFB-2B225C7C1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263" y="1354138"/>
            <a:ext cx="49053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tx1"/>
                </a:solidFill>
                <a:ea typeface="PMingLiU" panose="02020500000000000000" pitchFamily="18" charset="-120"/>
              </a:rPr>
              <a:t>10</a:t>
            </a:r>
          </a:p>
        </p:txBody>
      </p:sp>
      <p:sp>
        <p:nvSpPr>
          <p:cNvPr id="19471" name="Rectangle 23">
            <a:extLst>
              <a:ext uri="{FF2B5EF4-FFF2-40B4-BE49-F238E27FC236}">
                <a16:creationId xmlns:a16="http://schemas.microsoft.com/office/drawing/2014/main" id="{CE1661B6-5AD7-40D9-BD1B-24CB8D5F9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463" y="1341438"/>
            <a:ext cx="4794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tx1"/>
                </a:solidFill>
                <a:ea typeface="PMingLiU" panose="02020500000000000000" pitchFamily="18" charset="-120"/>
              </a:rPr>
              <a:t>11</a:t>
            </a:r>
          </a:p>
        </p:txBody>
      </p:sp>
      <p:sp>
        <p:nvSpPr>
          <p:cNvPr id="19472" name="Rectangle 24">
            <a:extLst>
              <a:ext uri="{FF2B5EF4-FFF2-40B4-BE49-F238E27FC236}">
                <a16:creationId xmlns:a16="http://schemas.microsoft.com/office/drawing/2014/main" id="{526D2A66-C3E1-4E47-AF85-C4392D9C2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4738" y="1328738"/>
            <a:ext cx="132715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tx1"/>
                </a:solidFill>
                <a:ea typeface="PMingLiU" panose="02020500000000000000" pitchFamily="18" charset="-120"/>
              </a:rPr>
              <a:t>Midnight</a:t>
            </a:r>
          </a:p>
        </p:txBody>
      </p:sp>
      <p:grpSp>
        <p:nvGrpSpPr>
          <p:cNvPr id="19473" name="Group 101">
            <a:extLst>
              <a:ext uri="{FF2B5EF4-FFF2-40B4-BE49-F238E27FC236}">
                <a16:creationId xmlns:a16="http://schemas.microsoft.com/office/drawing/2014/main" id="{9437A8E2-E73A-4202-80F8-9FA01676BC6B}"/>
              </a:ext>
            </a:extLst>
          </p:cNvPr>
          <p:cNvGrpSpPr>
            <a:grpSpLocks/>
          </p:cNvGrpSpPr>
          <p:nvPr/>
        </p:nvGrpSpPr>
        <p:grpSpPr bwMode="auto">
          <a:xfrm>
            <a:off x="1803400" y="2927350"/>
            <a:ext cx="3490913" cy="2933700"/>
            <a:chOff x="1136" y="1844"/>
            <a:chExt cx="2199" cy="1848"/>
          </a:xfrm>
        </p:grpSpPr>
        <p:grpSp>
          <p:nvGrpSpPr>
            <p:cNvPr id="19505" name="Group 43">
              <a:extLst>
                <a:ext uri="{FF2B5EF4-FFF2-40B4-BE49-F238E27FC236}">
                  <a16:creationId xmlns:a16="http://schemas.microsoft.com/office/drawing/2014/main" id="{23C7B5D4-1FDF-42FE-A754-21431B7367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6" y="1844"/>
              <a:ext cx="967" cy="448"/>
              <a:chOff x="1136" y="1844"/>
              <a:chExt cx="967" cy="448"/>
            </a:xfrm>
          </p:grpSpPr>
          <p:grpSp>
            <p:nvGrpSpPr>
              <p:cNvPr id="19563" name="Group 29">
                <a:extLst>
                  <a:ext uri="{FF2B5EF4-FFF2-40B4-BE49-F238E27FC236}">
                    <a16:creationId xmlns:a16="http://schemas.microsoft.com/office/drawing/2014/main" id="{E49A7271-26DA-4D11-A2B1-CFF9CA050E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36" y="1844"/>
                <a:ext cx="305" cy="448"/>
                <a:chOff x="1136" y="1844"/>
                <a:chExt cx="305" cy="448"/>
              </a:xfrm>
            </p:grpSpPr>
            <p:grpSp>
              <p:nvGrpSpPr>
                <p:cNvPr id="19577" name="Group 27">
                  <a:extLst>
                    <a:ext uri="{FF2B5EF4-FFF2-40B4-BE49-F238E27FC236}">
                      <a16:creationId xmlns:a16="http://schemas.microsoft.com/office/drawing/2014/main" id="{E4A6F112-4994-4EA2-A4F8-7509964E13F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36" y="1844"/>
                  <a:ext cx="305" cy="448"/>
                  <a:chOff x="1136" y="1844"/>
                  <a:chExt cx="305" cy="448"/>
                </a:xfrm>
              </p:grpSpPr>
              <p:sp>
                <p:nvSpPr>
                  <p:cNvPr id="19579" name="AutoShape 25">
                    <a:extLst>
                      <a:ext uri="{FF2B5EF4-FFF2-40B4-BE49-F238E27FC236}">
                        <a16:creationId xmlns:a16="http://schemas.microsoft.com/office/drawing/2014/main" id="{E9C3FF5C-DC58-4795-8265-A8F6EF61AE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36" y="1915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zh-TW" altLang="en-US">
                      <a:ea typeface="PMingLiU" panose="02020500000000000000" pitchFamily="18" charset="-120"/>
                    </a:endParaRPr>
                  </a:p>
                </p:txBody>
              </p:sp>
              <p:sp>
                <p:nvSpPr>
                  <p:cNvPr id="19580" name="AutoShape 26">
                    <a:extLst>
                      <a:ext uri="{FF2B5EF4-FFF2-40B4-BE49-F238E27FC236}">
                        <a16:creationId xmlns:a16="http://schemas.microsoft.com/office/drawing/2014/main" id="{B1021721-57F5-43D3-A6F1-3DB4861BD5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6" y="1844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zh-TW" altLang="en-US">
                      <a:ea typeface="PMingLiU" panose="02020500000000000000" pitchFamily="18" charset="-120"/>
                    </a:endParaRPr>
                  </a:p>
                </p:txBody>
              </p:sp>
            </p:grpSp>
            <p:sp>
              <p:nvSpPr>
                <p:cNvPr id="19578" name="AutoShape 28">
                  <a:extLst>
                    <a:ext uri="{FF2B5EF4-FFF2-40B4-BE49-F238E27FC236}">
                      <a16:creationId xmlns:a16="http://schemas.microsoft.com/office/drawing/2014/main" id="{5706ACAE-3464-4430-8248-56502B66F7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8" y="1948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zh-TW" altLang="en-US">
                    <a:ea typeface="PMingLiU" panose="02020500000000000000" pitchFamily="18" charset="-120"/>
                  </a:endParaRPr>
                </a:p>
              </p:txBody>
            </p:sp>
          </p:grpSp>
          <p:grpSp>
            <p:nvGrpSpPr>
              <p:cNvPr id="19564" name="Group 35">
                <a:extLst>
                  <a:ext uri="{FF2B5EF4-FFF2-40B4-BE49-F238E27FC236}">
                    <a16:creationId xmlns:a16="http://schemas.microsoft.com/office/drawing/2014/main" id="{C74FF0F9-EB39-4112-82B0-8A56C923CA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37" y="1844"/>
                <a:ext cx="378" cy="448"/>
                <a:chOff x="1437" y="1844"/>
                <a:chExt cx="378" cy="448"/>
              </a:xfrm>
            </p:grpSpPr>
            <p:grpSp>
              <p:nvGrpSpPr>
                <p:cNvPr id="19572" name="Group 32">
                  <a:extLst>
                    <a:ext uri="{FF2B5EF4-FFF2-40B4-BE49-F238E27FC236}">
                      <a16:creationId xmlns:a16="http://schemas.microsoft.com/office/drawing/2014/main" id="{EDB43912-8D88-412F-B4EF-2BC5503917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37" y="1844"/>
                  <a:ext cx="378" cy="448"/>
                  <a:chOff x="1437" y="1844"/>
                  <a:chExt cx="378" cy="448"/>
                </a:xfrm>
              </p:grpSpPr>
              <p:sp>
                <p:nvSpPr>
                  <p:cNvPr id="19575" name="AutoShape 30">
                    <a:extLst>
                      <a:ext uri="{FF2B5EF4-FFF2-40B4-BE49-F238E27FC236}">
                        <a16:creationId xmlns:a16="http://schemas.microsoft.com/office/drawing/2014/main" id="{A342843C-94D9-4A0B-9BD5-C948A7473E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37" y="1915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zh-TW" altLang="en-US">
                      <a:ea typeface="PMingLiU" panose="02020500000000000000" pitchFamily="18" charset="-120"/>
                    </a:endParaRPr>
                  </a:p>
                </p:txBody>
              </p:sp>
              <p:sp>
                <p:nvSpPr>
                  <p:cNvPr id="19576" name="AutoShape 31">
                    <a:extLst>
                      <a:ext uri="{FF2B5EF4-FFF2-40B4-BE49-F238E27FC236}">
                        <a16:creationId xmlns:a16="http://schemas.microsoft.com/office/drawing/2014/main" id="{FAD7755A-6D4D-4816-8B7E-E17416BF12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23" y="1844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zh-TW" altLang="en-US">
                      <a:ea typeface="PMingLiU" panose="02020500000000000000" pitchFamily="18" charset="-120"/>
                    </a:endParaRPr>
                  </a:p>
                </p:txBody>
              </p:sp>
            </p:grpSp>
            <p:sp>
              <p:nvSpPr>
                <p:cNvPr id="19573" name="Oval 33">
                  <a:extLst>
                    <a:ext uri="{FF2B5EF4-FFF2-40B4-BE49-F238E27FC236}">
                      <a16:creationId xmlns:a16="http://schemas.microsoft.com/office/drawing/2014/main" id="{717ED5DD-EBCB-469A-BF1D-C68864E451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2" y="1880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zh-TW" altLang="en-US">
                    <a:ea typeface="PMingLiU" panose="02020500000000000000" pitchFamily="18" charset="-120"/>
                  </a:endParaRPr>
                </a:p>
              </p:txBody>
            </p:sp>
            <p:sp>
              <p:nvSpPr>
                <p:cNvPr id="19574" name="AutoShape 34">
                  <a:extLst>
                    <a:ext uri="{FF2B5EF4-FFF2-40B4-BE49-F238E27FC236}">
                      <a16:creationId xmlns:a16="http://schemas.microsoft.com/office/drawing/2014/main" id="{5D895914-01D4-4E33-84B8-25D7116BAD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4" y="2090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zh-TW" altLang="en-US">
                    <a:ea typeface="PMingLiU" panose="02020500000000000000" pitchFamily="18" charset="-120"/>
                  </a:endParaRPr>
                </a:p>
              </p:txBody>
            </p:sp>
          </p:grpSp>
          <p:sp>
            <p:nvSpPr>
              <p:cNvPr id="19565" name="Freeform 36">
                <a:extLst>
                  <a:ext uri="{FF2B5EF4-FFF2-40B4-BE49-F238E27FC236}">
                    <a16:creationId xmlns:a16="http://schemas.microsoft.com/office/drawing/2014/main" id="{1F049AC1-C559-4409-A92B-458DF8A9A9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2073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192"/>
                  <a:gd name="T17" fmla="*/ 86 w 8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66" name="Rectangle 37">
                <a:extLst>
                  <a:ext uri="{FF2B5EF4-FFF2-40B4-BE49-F238E27FC236}">
                    <a16:creationId xmlns:a16="http://schemas.microsoft.com/office/drawing/2014/main" id="{ABFF329C-A314-4F2C-B0F5-82DFFF1DD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073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TW" altLang="en-US">
                  <a:ea typeface="PMingLiU" panose="02020500000000000000" pitchFamily="18" charset="-120"/>
                </a:endParaRPr>
              </a:p>
            </p:txBody>
          </p:sp>
          <p:sp>
            <p:nvSpPr>
              <p:cNvPr id="19567" name="Rectangle 38">
                <a:extLst>
                  <a:ext uri="{FF2B5EF4-FFF2-40B4-BE49-F238E27FC236}">
                    <a16:creationId xmlns:a16="http://schemas.microsoft.com/office/drawing/2014/main" id="{7ACAE633-91F4-421B-9C47-4AAE619DF3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4" y="2154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TW" altLang="en-US">
                  <a:ea typeface="PMingLiU" panose="02020500000000000000" pitchFamily="18" charset="-120"/>
                </a:endParaRPr>
              </a:p>
            </p:txBody>
          </p:sp>
          <p:sp>
            <p:nvSpPr>
              <p:cNvPr id="19568" name="Rectangle 39">
                <a:extLst>
                  <a:ext uri="{FF2B5EF4-FFF2-40B4-BE49-F238E27FC236}">
                    <a16:creationId xmlns:a16="http://schemas.microsoft.com/office/drawing/2014/main" id="{581C00B7-75BA-45C4-BFCE-FEC119CF15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1" y="2154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TW" altLang="en-US">
                  <a:ea typeface="PMingLiU" panose="02020500000000000000" pitchFamily="18" charset="-120"/>
                </a:endParaRPr>
              </a:p>
            </p:txBody>
          </p:sp>
          <p:grpSp>
            <p:nvGrpSpPr>
              <p:cNvPr id="19569" name="Group 42">
                <a:extLst>
                  <a:ext uri="{FF2B5EF4-FFF2-40B4-BE49-F238E27FC236}">
                    <a16:creationId xmlns:a16="http://schemas.microsoft.com/office/drawing/2014/main" id="{07833BD1-B0FA-4ED8-9ACD-1697575207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19" y="1901"/>
                <a:ext cx="194" cy="364"/>
                <a:chOff x="1819" y="1901"/>
                <a:chExt cx="194" cy="364"/>
              </a:xfrm>
            </p:grpSpPr>
            <p:sp>
              <p:nvSpPr>
                <p:cNvPr id="19570" name="Oval 40">
                  <a:extLst>
                    <a:ext uri="{FF2B5EF4-FFF2-40B4-BE49-F238E27FC236}">
                      <a16:creationId xmlns:a16="http://schemas.microsoft.com/office/drawing/2014/main" id="{855A6602-ACB1-44F8-8D46-3011A9EBB2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95" y="1901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zh-TW" altLang="en-US">
                    <a:ea typeface="PMingLiU" panose="02020500000000000000" pitchFamily="18" charset="-120"/>
                  </a:endParaRPr>
                </a:p>
              </p:txBody>
            </p:sp>
            <p:sp>
              <p:nvSpPr>
                <p:cNvPr id="19571" name="Freeform 41">
                  <a:extLst>
                    <a:ext uri="{FF2B5EF4-FFF2-40B4-BE49-F238E27FC236}">
                      <a16:creationId xmlns:a16="http://schemas.microsoft.com/office/drawing/2014/main" id="{FA2D3C23-D86F-4B47-A8A1-1AD95AA2D6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9" y="1969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94"/>
                    <a:gd name="T157" fmla="*/ 0 h 296"/>
                    <a:gd name="T158" fmla="*/ 194 w 194"/>
                    <a:gd name="T159" fmla="*/ 296 h 29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506" name="Group 62">
              <a:extLst>
                <a:ext uri="{FF2B5EF4-FFF2-40B4-BE49-F238E27FC236}">
                  <a16:creationId xmlns:a16="http://schemas.microsoft.com/office/drawing/2014/main" id="{B7777366-048D-42ED-95F0-5DE51E3E74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308"/>
              <a:ext cx="967" cy="448"/>
              <a:chOff x="1536" y="2308"/>
              <a:chExt cx="967" cy="448"/>
            </a:xfrm>
          </p:grpSpPr>
          <p:grpSp>
            <p:nvGrpSpPr>
              <p:cNvPr id="19545" name="Group 48">
                <a:extLst>
                  <a:ext uri="{FF2B5EF4-FFF2-40B4-BE49-F238E27FC236}">
                    <a16:creationId xmlns:a16="http://schemas.microsoft.com/office/drawing/2014/main" id="{1ADB52D4-5DB1-412F-8EB8-1051FB2651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2308"/>
                <a:ext cx="305" cy="448"/>
                <a:chOff x="1536" y="2308"/>
                <a:chExt cx="305" cy="448"/>
              </a:xfrm>
            </p:grpSpPr>
            <p:grpSp>
              <p:nvGrpSpPr>
                <p:cNvPr id="19559" name="Group 46">
                  <a:extLst>
                    <a:ext uri="{FF2B5EF4-FFF2-40B4-BE49-F238E27FC236}">
                      <a16:creationId xmlns:a16="http://schemas.microsoft.com/office/drawing/2014/main" id="{88F6A0C9-7220-4B4A-AD4D-AFD27AAA4D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6" y="2308"/>
                  <a:ext cx="305" cy="448"/>
                  <a:chOff x="1536" y="2308"/>
                  <a:chExt cx="305" cy="448"/>
                </a:xfrm>
              </p:grpSpPr>
              <p:sp>
                <p:nvSpPr>
                  <p:cNvPr id="19561" name="AutoShape 44">
                    <a:extLst>
                      <a:ext uri="{FF2B5EF4-FFF2-40B4-BE49-F238E27FC236}">
                        <a16:creationId xmlns:a16="http://schemas.microsoft.com/office/drawing/2014/main" id="{0117814C-37C0-49DB-AA68-875371E894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379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zh-TW" altLang="en-US">
                      <a:ea typeface="PMingLiU" panose="02020500000000000000" pitchFamily="18" charset="-120"/>
                    </a:endParaRPr>
                  </a:p>
                </p:txBody>
              </p:sp>
              <p:sp>
                <p:nvSpPr>
                  <p:cNvPr id="19562" name="AutoShape 45">
                    <a:extLst>
                      <a:ext uri="{FF2B5EF4-FFF2-40B4-BE49-F238E27FC236}">
                        <a16:creationId xmlns:a16="http://schemas.microsoft.com/office/drawing/2014/main" id="{D68D7A42-4473-49C3-8973-A7D90E4683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06" y="2308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zh-TW" altLang="en-US">
                      <a:ea typeface="PMingLiU" panose="02020500000000000000" pitchFamily="18" charset="-120"/>
                    </a:endParaRPr>
                  </a:p>
                </p:txBody>
              </p:sp>
            </p:grpSp>
            <p:sp>
              <p:nvSpPr>
                <p:cNvPr id="19560" name="AutoShape 47">
                  <a:extLst>
                    <a:ext uri="{FF2B5EF4-FFF2-40B4-BE49-F238E27FC236}">
                      <a16:creationId xmlns:a16="http://schemas.microsoft.com/office/drawing/2014/main" id="{191FC35E-1D0F-435D-B5E4-A3A1E687C7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8" y="2412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zh-TW" altLang="en-US">
                    <a:ea typeface="PMingLiU" panose="02020500000000000000" pitchFamily="18" charset="-120"/>
                  </a:endParaRPr>
                </a:p>
              </p:txBody>
            </p:sp>
          </p:grpSp>
          <p:grpSp>
            <p:nvGrpSpPr>
              <p:cNvPr id="19546" name="Group 54">
                <a:extLst>
                  <a:ext uri="{FF2B5EF4-FFF2-40B4-BE49-F238E27FC236}">
                    <a16:creationId xmlns:a16="http://schemas.microsoft.com/office/drawing/2014/main" id="{4EFD5145-CE04-4A8F-A3A8-5702755D50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37" y="2308"/>
                <a:ext cx="378" cy="448"/>
                <a:chOff x="1837" y="2308"/>
                <a:chExt cx="378" cy="448"/>
              </a:xfrm>
            </p:grpSpPr>
            <p:grpSp>
              <p:nvGrpSpPr>
                <p:cNvPr id="19554" name="Group 51">
                  <a:extLst>
                    <a:ext uri="{FF2B5EF4-FFF2-40B4-BE49-F238E27FC236}">
                      <a16:creationId xmlns:a16="http://schemas.microsoft.com/office/drawing/2014/main" id="{65B109E3-1D63-4080-8AF4-5AA8E9B6FA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37" y="2308"/>
                  <a:ext cx="378" cy="448"/>
                  <a:chOff x="1837" y="2308"/>
                  <a:chExt cx="378" cy="448"/>
                </a:xfrm>
              </p:grpSpPr>
              <p:sp>
                <p:nvSpPr>
                  <p:cNvPr id="19557" name="AutoShape 49">
                    <a:extLst>
                      <a:ext uri="{FF2B5EF4-FFF2-40B4-BE49-F238E27FC236}">
                        <a16:creationId xmlns:a16="http://schemas.microsoft.com/office/drawing/2014/main" id="{738FF08A-F538-4B96-AABC-E0A740893D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37" y="2379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zh-TW" altLang="en-US">
                      <a:ea typeface="PMingLiU" panose="02020500000000000000" pitchFamily="18" charset="-120"/>
                    </a:endParaRPr>
                  </a:p>
                </p:txBody>
              </p:sp>
              <p:sp>
                <p:nvSpPr>
                  <p:cNvPr id="19558" name="AutoShape 50">
                    <a:extLst>
                      <a:ext uri="{FF2B5EF4-FFF2-40B4-BE49-F238E27FC236}">
                        <a16:creationId xmlns:a16="http://schemas.microsoft.com/office/drawing/2014/main" id="{D79B3656-58F2-4423-8E0C-96A1F5DDB7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23" y="2308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zh-TW" altLang="en-US">
                      <a:ea typeface="PMingLiU" panose="02020500000000000000" pitchFamily="18" charset="-120"/>
                    </a:endParaRPr>
                  </a:p>
                </p:txBody>
              </p:sp>
            </p:grpSp>
            <p:sp>
              <p:nvSpPr>
                <p:cNvPr id="19555" name="Oval 52">
                  <a:extLst>
                    <a:ext uri="{FF2B5EF4-FFF2-40B4-BE49-F238E27FC236}">
                      <a16:creationId xmlns:a16="http://schemas.microsoft.com/office/drawing/2014/main" id="{65A23B1F-FCE9-4DCA-9558-52F16BA6E2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2" y="2344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zh-TW" altLang="en-US">
                    <a:ea typeface="PMingLiU" panose="02020500000000000000" pitchFamily="18" charset="-120"/>
                  </a:endParaRPr>
                </a:p>
              </p:txBody>
            </p:sp>
            <p:sp>
              <p:nvSpPr>
                <p:cNvPr id="19556" name="AutoShape 53">
                  <a:extLst>
                    <a:ext uri="{FF2B5EF4-FFF2-40B4-BE49-F238E27FC236}">
                      <a16:creationId xmlns:a16="http://schemas.microsoft.com/office/drawing/2014/main" id="{307F51E1-1035-4E54-95CB-21028BF741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4" y="2554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zh-TW" altLang="en-US">
                    <a:ea typeface="PMingLiU" panose="02020500000000000000" pitchFamily="18" charset="-120"/>
                  </a:endParaRPr>
                </a:p>
              </p:txBody>
            </p:sp>
          </p:grpSp>
          <p:sp>
            <p:nvSpPr>
              <p:cNvPr id="19547" name="Freeform 55">
                <a:extLst>
                  <a:ext uri="{FF2B5EF4-FFF2-40B4-BE49-F238E27FC236}">
                    <a16:creationId xmlns:a16="http://schemas.microsoft.com/office/drawing/2014/main" id="{295E4149-460B-472A-8CDE-980626C52E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1" y="2537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192"/>
                  <a:gd name="T17" fmla="*/ 86 w 8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48" name="Rectangle 56">
                <a:extLst>
                  <a:ext uri="{FF2B5EF4-FFF2-40B4-BE49-F238E27FC236}">
                    <a16:creationId xmlns:a16="http://schemas.microsoft.com/office/drawing/2014/main" id="{F5C6596F-6147-415E-A7E8-0B98454DF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7" y="2537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TW" altLang="en-US">
                  <a:ea typeface="PMingLiU" panose="02020500000000000000" pitchFamily="18" charset="-120"/>
                </a:endParaRPr>
              </a:p>
            </p:txBody>
          </p:sp>
          <p:sp>
            <p:nvSpPr>
              <p:cNvPr id="19549" name="Rectangle 57">
                <a:extLst>
                  <a:ext uri="{FF2B5EF4-FFF2-40B4-BE49-F238E27FC236}">
                    <a16:creationId xmlns:a16="http://schemas.microsoft.com/office/drawing/2014/main" id="{FF507554-7E5A-4657-B49A-484A376EA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4" y="2618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TW" altLang="en-US">
                  <a:ea typeface="PMingLiU" panose="02020500000000000000" pitchFamily="18" charset="-120"/>
                </a:endParaRPr>
              </a:p>
            </p:txBody>
          </p:sp>
          <p:sp>
            <p:nvSpPr>
              <p:cNvPr id="19550" name="Rectangle 58">
                <a:extLst>
                  <a:ext uri="{FF2B5EF4-FFF2-40B4-BE49-F238E27FC236}">
                    <a16:creationId xmlns:a16="http://schemas.microsoft.com/office/drawing/2014/main" id="{F80A37EE-E70F-4884-825E-81D1B6071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1" y="2618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TW" altLang="en-US">
                  <a:ea typeface="PMingLiU" panose="02020500000000000000" pitchFamily="18" charset="-120"/>
                </a:endParaRPr>
              </a:p>
            </p:txBody>
          </p:sp>
          <p:grpSp>
            <p:nvGrpSpPr>
              <p:cNvPr id="19551" name="Group 61">
                <a:extLst>
                  <a:ext uri="{FF2B5EF4-FFF2-40B4-BE49-F238E27FC236}">
                    <a16:creationId xmlns:a16="http://schemas.microsoft.com/office/drawing/2014/main" id="{F81DDA2B-BCBD-4FB4-90C9-5C1E133E79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19" y="2365"/>
                <a:ext cx="194" cy="364"/>
                <a:chOff x="2219" y="2365"/>
                <a:chExt cx="194" cy="364"/>
              </a:xfrm>
            </p:grpSpPr>
            <p:sp>
              <p:nvSpPr>
                <p:cNvPr id="19552" name="Oval 59">
                  <a:extLst>
                    <a:ext uri="{FF2B5EF4-FFF2-40B4-BE49-F238E27FC236}">
                      <a16:creationId xmlns:a16="http://schemas.microsoft.com/office/drawing/2014/main" id="{DC3ABBE0-4AA9-4DC9-96CE-C01F0BC57D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95" y="2365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zh-TW" altLang="en-US">
                    <a:ea typeface="PMingLiU" panose="02020500000000000000" pitchFamily="18" charset="-120"/>
                  </a:endParaRPr>
                </a:p>
              </p:txBody>
            </p:sp>
            <p:sp>
              <p:nvSpPr>
                <p:cNvPr id="19553" name="Freeform 60">
                  <a:extLst>
                    <a:ext uri="{FF2B5EF4-FFF2-40B4-BE49-F238E27FC236}">
                      <a16:creationId xmlns:a16="http://schemas.microsoft.com/office/drawing/2014/main" id="{9A4193C8-A431-4BB4-A9ED-4E18818DCC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9" y="2433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94"/>
                    <a:gd name="T157" fmla="*/ 0 h 296"/>
                    <a:gd name="T158" fmla="*/ 194 w 194"/>
                    <a:gd name="T159" fmla="*/ 296 h 29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507" name="Group 81">
              <a:extLst>
                <a:ext uri="{FF2B5EF4-FFF2-40B4-BE49-F238E27FC236}">
                  <a16:creationId xmlns:a16="http://schemas.microsoft.com/office/drawing/2014/main" id="{56D5F799-5BFD-438B-B1C2-D433C80CB2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2" y="2796"/>
              <a:ext cx="967" cy="448"/>
              <a:chOff x="1952" y="2796"/>
              <a:chExt cx="967" cy="448"/>
            </a:xfrm>
          </p:grpSpPr>
          <p:grpSp>
            <p:nvGrpSpPr>
              <p:cNvPr id="19527" name="Group 67">
                <a:extLst>
                  <a:ext uri="{FF2B5EF4-FFF2-40B4-BE49-F238E27FC236}">
                    <a16:creationId xmlns:a16="http://schemas.microsoft.com/office/drawing/2014/main" id="{4E89ED1C-EDA5-4220-943B-EFF8DAA233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52" y="2796"/>
                <a:ext cx="305" cy="448"/>
                <a:chOff x="1952" y="2796"/>
                <a:chExt cx="305" cy="448"/>
              </a:xfrm>
            </p:grpSpPr>
            <p:grpSp>
              <p:nvGrpSpPr>
                <p:cNvPr id="19541" name="Group 65">
                  <a:extLst>
                    <a:ext uri="{FF2B5EF4-FFF2-40B4-BE49-F238E27FC236}">
                      <a16:creationId xmlns:a16="http://schemas.microsoft.com/office/drawing/2014/main" id="{9C01AB93-2C20-4B32-9FA9-301C4987AA4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52" y="2796"/>
                  <a:ext cx="305" cy="448"/>
                  <a:chOff x="1952" y="2796"/>
                  <a:chExt cx="305" cy="448"/>
                </a:xfrm>
              </p:grpSpPr>
              <p:sp>
                <p:nvSpPr>
                  <p:cNvPr id="19543" name="AutoShape 63">
                    <a:extLst>
                      <a:ext uri="{FF2B5EF4-FFF2-40B4-BE49-F238E27FC236}">
                        <a16:creationId xmlns:a16="http://schemas.microsoft.com/office/drawing/2014/main" id="{9802F438-448A-418C-B9D1-44844A01B7D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52" y="2867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zh-TW" altLang="en-US">
                      <a:ea typeface="PMingLiU" panose="02020500000000000000" pitchFamily="18" charset="-120"/>
                    </a:endParaRPr>
                  </a:p>
                </p:txBody>
              </p:sp>
              <p:sp>
                <p:nvSpPr>
                  <p:cNvPr id="19544" name="AutoShape 64">
                    <a:extLst>
                      <a:ext uri="{FF2B5EF4-FFF2-40B4-BE49-F238E27FC236}">
                        <a16:creationId xmlns:a16="http://schemas.microsoft.com/office/drawing/2014/main" id="{F4DED332-409C-4F85-837A-C42D5F3128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2796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zh-TW" altLang="en-US">
                      <a:ea typeface="PMingLiU" panose="02020500000000000000" pitchFamily="18" charset="-120"/>
                    </a:endParaRPr>
                  </a:p>
                </p:txBody>
              </p:sp>
            </p:grpSp>
            <p:sp>
              <p:nvSpPr>
                <p:cNvPr id="19542" name="AutoShape 66">
                  <a:extLst>
                    <a:ext uri="{FF2B5EF4-FFF2-40B4-BE49-F238E27FC236}">
                      <a16:creationId xmlns:a16="http://schemas.microsoft.com/office/drawing/2014/main" id="{8A92B0B6-B184-4C13-B092-C6ED03141A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4" y="2900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zh-TW" altLang="en-US">
                    <a:ea typeface="PMingLiU" panose="02020500000000000000" pitchFamily="18" charset="-120"/>
                  </a:endParaRPr>
                </a:p>
              </p:txBody>
            </p:sp>
          </p:grpSp>
          <p:grpSp>
            <p:nvGrpSpPr>
              <p:cNvPr id="19528" name="Group 73">
                <a:extLst>
                  <a:ext uri="{FF2B5EF4-FFF2-40B4-BE49-F238E27FC236}">
                    <a16:creationId xmlns:a16="http://schemas.microsoft.com/office/drawing/2014/main" id="{0BE6F30C-E09F-4283-BE95-91761D3F84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3" y="2796"/>
                <a:ext cx="378" cy="448"/>
                <a:chOff x="2253" y="2796"/>
                <a:chExt cx="378" cy="448"/>
              </a:xfrm>
            </p:grpSpPr>
            <p:grpSp>
              <p:nvGrpSpPr>
                <p:cNvPr id="19536" name="Group 70">
                  <a:extLst>
                    <a:ext uri="{FF2B5EF4-FFF2-40B4-BE49-F238E27FC236}">
                      <a16:creationId xmlns:a16="http://schemas.microsoft.com/office/drawing/2014/main" id="{46265867-DCDF-4564-B7F8-A577907881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53" y="2796"/>
                  <a:ext cx="378" cy="448"/>
                  <a:chOff x="2253" y="2796"/>
                  <a:chExt cx="378" cy="448"/>
                </a:xfrm>
              </p:grpSpPr>
              <p:sp>
                <p:nvSpPr>
                  <p:cNvPr id="19539" name="AutoShape 68">
                    <a:extLst>
                      <a:ext uri="{FF2B5EF4-FFF2-40B4-BE49-F238E27FC236}">
                        <a16:creationId xmlns:a16="http://schemas.microsoft.com/office/drawing/2014/main" id="{6ACA954F-CBDD-4EAB-99E8-B05634E4CA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53" y="2867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zh-TW" altLang="en-US">
                      <a:ea typeface="PMingLiU" panose="02020500000000000000" pitchFamily="18" charset="-120"/>
                    </a:endParaRPr>
                  </a:p>
                </p:txBody>
              </p:sp>
              <p:sp>
                <p:nvSpPr>
                  <p:cNvPr id="19540" name="AutoShape 69">
                    <a:extLst>
                      <a:ext uri="{FF2B5EF4-FFF2-40B4-BE49-F238E27FC236}">
                        <a16:creationId xmlns:a16="http://schemas.microsoft.com/office/drawing/2014/main" id="{246ECE91-3149-4CCD-BE00-12CB0F38B3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39" y="2796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zh-TW" altLang="en-US">
                      <a:ea typeface="PMingLiU" panose="02020500000000000000" pitchFamily="18" charset="-120"/>
                    </a:endParaRPr>
                  </a:p>
                </p:txBody>
              </p:sp>
            </p:grpSp>
            <p:sp>
              <p:nvSpPr>
                <p:cNvPr id="19537" name="Oval 71">
                  <a:extLst>
                    <a:ext uri="{FF2B5EF4-FFF2-40B4-BE49-F238E27FC236}">
                      <a16:creationId xmlns:a16="http://schemas.microsoft.com/office/drawing/2014/main" id="{2FD4CC6E-ADA5-4CD1-8BA3-C11AFE7DA4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68" y="2832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zh-TW" altLang="en-US">
                    <a:ea typeface="PMingLiU" panose="02020500000000000000" pitchFamily="18" charset="-120"/>
                  </a:endParaRPr>
                </a:p>
              </p:txBody>
            </p:sp>
            <p:sp>
              <p:nvSpPr>
                <p:cNvPr id="19538" name="AutoShape 72">
                  <a:extLst>
                    <a:ext uri="{FF2B5EF4-FFF2-40B4-BE49-F238E27FC236}">
                      <a16:creationId xmlns:a16="http://schemas.microsoft.com/office/drawing/2014/main" id="{BD545B9D-F693-4E11-8049-C2D259F1D9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0" y="3042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zh-TW" altLang="en-US">
                    <a:ea typeface="PMingLiU" panose="02020500000000000000" pitchFamily="18" charset="-120"/>
                  </a:endParaRPr>
                </a:p>
              </p:txBody>
            </p:sp>
          </p:grpSp>
          <p:sp>
            <p:nvSpPr>
              <p:cNvPr id="19529" name="Freeform 74">
                <a:extLst>
                  <a:ext uri="{FF2B5EF4-FFF2-40B4-BE49-F238E27FC236}">
                    <a16:creationId xmlns:a16="http://schemas.microsoft.com/office/drawing/2014/main" id="{1E4FD29A-8641-4753-97F9-BDC5DEC21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7" y="3025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192"/>
                  <a:gd name="T17" fmla="*/ 86 w 8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30" name="Rectangle 75">
                <a:extLst>
                  <a:ext uri="{FF2B5EF4-FFF2-40B4-BE49-F238E27FC236}">
                    <a16:creationId xmlns:a16="http://schemas.microsoft.com/office/drawing/2014/main" id="{39F7F127-075A-4266-B689-9B47CF4F8F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3" y="3025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TW" altLang="en-US">
                  <a:ea typeface="PMingLiU" panose="02020500000000000000" pitchFamily="18" charset="-120"/>
                </a:endParaRPr>
              </a:p>
            </p:txBody>
          </p:sp>
          <p:sp>
            <p:nvSpPr>
              <p:cNvPr id="19531" name="Rectangle 76">
                <a:extLst>
                  <a:ext uri="{FF2B5EF4-FFF2-40B4-BE49-F238E27FC236}">
                    <a16:creationId xmlns:a16="http://schemas.microsoft.com/office/drawing/2014/main" id="{D49AADDF-745D-4082-966C-767027652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" y="3106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TW" altLang="en-US">
                  <a:ea typeface="PMingLiU" panose="02020500000000000000" pitchFamily="18" charset="-120"/>
                </a:endParaRPr>
              </a:p>
            </p:txBody>
          </p:sp>
          <p:sp>
            <p:nvSpPr>
              <p:cNvPr id="19532" name="Rectangle 77">
                <a:extLst>
                  <a:ext uri="{FF2B5EF4-FFF2-40B4-BE49-F238E27FC236}">
                    <a16:creationId xmlns:a16="http://schemas.microsoft.com/office/drawing/2014/main" id="{DC23F9CD-F656-4679-BF25-7C0A0B8994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106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TW" altLang="en-US">
                  <a:ea typeface="PMingLiU" panose="02020500000000000000" pitchFamily="18" charset="-120"/>
                </a:endParaRPr>
              </a:p>
            </p:txBody>
          </p:sp>
          <p:grpSp>
            <p:nvGrpSpPr>
              <p:cNvPr id="19533" name="Group 80">
                <a:extLst>
                  <a:ext uri="{FF2B5EF4-FFF2-40B4-BE49-F238E27FC236}">
                    <a16:creationId xmlns:a16="http://schemas.microsoft.com/office/drawing/2014/main" id="{4B5D2871-688E-457F-A65A-5CF25973DA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35" y="2853"/>
                <a:ext cx="194" cy="364"/>
                <a:chOff x="2635" y="2853"/>
                <a:chExt cx="194" cy="364"/>
              </a:xfrm>
            </p:grpSpPr>
            <p:sp>
              <p:nvSpPr>
                <p:cNvPr id="19534" name="Oval 78">
                  <a:extLst>
                    <a:ext uri="{FF2B5EF4-FFF2-40B4-BE49-F238E27FC236}">
                      <a16:creationId xmlns:a16="http://schemas.microsoft.com/office/drawing/2014/main" id="{623D0D46-A3A1-45B4-AD21-0D0D60277C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1" y="2853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zh-TW" altLang="en-US">
                    <a:ea typeface="PMingLiU" panose="02020500000000000000" pitchFamily="18" charset="-120"/>
                  </a:endParaRPr>
                </a:p>
              </p:txBody>
            </p:sp>
            <p:sp>
              <p:nvSpPr>
                <p:cNvPr id="19535" name="Freeform 79">
                  <a:extLst>
                    <a:ext uri="{FF2B5EF4-FFF2-40B4-BE49-F238E27FC236}">
                      <a16:creationId xmlns:a16="http://schemas.microsoft.com/office/drawing/2014/main" id="{80DA5A85-B3F6-4561-A632-E5DA680EC0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35" y="2921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94"/>
                    <a:gd name="T157" fmla="*/ 0 h 296"/>
                    <a:gd name="T158" fmla="*/ 194 w 194"/>
                    <a:gd name="T159" fmla="*/ 296 h 29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508" name="Group 100">
              <a:extLst>
                <a:ext uri="{FF2B5EF4-FFF2-40B4-BE49-F238E27FC236}">
                  <a16:creationId xmlns:a16="http://schemas.microsoft.com/office/drawing/2014/main" id="{34B8C920-9F17-4493-8DA6-47D7CAD664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8" y="3244"/>
              <a:ext cx="967" cy="448"/>
              <a:chOff x="2368" y="3244"/>
              <a:chExt cx="967" cy="448"/>
            </a:xfrm>
          </p:grpSpPr>
          <p:grpSp>
            <p:nvGrpSpPr>
              <p:cNvPr id="19509" name="Group 86">
                <a:extLst>
                  <a:ext uri="{FF2B5EF4-FFF2-40B4-BE49-F238E27FC236}">
                    <a16:creationId xmlns:a16="http://schemas.microsoft.com/office/drawing/2014/main" id="{DC25C0D1-622F-4FAA-9F94-06BE58072E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68" y="3244"/>
                <a:ext cx="305" cy="448"/>
                <a:chOff x="2368" y="3244"/>
                <a:chExt cx="305" cy="448"/>
              </a:xfrm>
            </p:grpSpPr>
            <p:grpSp>
              <p:nvGrpSpPr>
                <p:cNvPr id="19523" name="Group 84">
                  <a:extLst>
                    <a:ext uri="{FF2B5EF4-FFF2-40B4-BE49-F238E27FC236}">
                      <a16:creationId xmlns:a16="http://schemas.microsoft.com/office/drawing/2014/main" id="{0CF6DC0A-E6CD-494D-92F1-2ECAC63CD12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68" y="3244"/>
                  <a:ext cx="305" cy="448"/>
                  <a:chOff x="2368" y="3244"/>
                  <a:chExt cx="305" cy="448"/>
                </a:xfrm>
              </p:grpSpPr>
              <p:sp>
                <p:nvSpPr>
                  <p:cNvPr id="19525" name="AutoShape 82">
                    <a:extLst>
                      <a:ext uri="{FF2B5EF4-FFF2-40B4-BE49-F238E27FC236}">
                        <a16:creationId xmlns:a16="http://schemas.microsoft.com/office/drawing/2014/main" id="{C3C3D97E-7BCB-4AF0-8B66-3B3D82DA94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68" y="3315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zh-TW" altLang="en-US">
                      <a:ea typeface="PMingLiU" panose="02020500000000000000" pitchFamily="18" charset="-120"/>
                    </a:endParaRPr>
                  </a:p>
                </p:txBody>
              </p:sp>
              <p:sp>
                <p:nvSpPr>
                  <p:cNvPr id="19526" name="AutoShape 83">
                    <a:extLst>
                      <a:ext uri="{FF2B5EF4-FFF2-40B4-BE49-F238E27FC236}">
                        <a16:creationId xmlns:a16="http://schemas.microsoft.com/office/drawing/2014/main" id="{FD8CAB52-F31E-490C-A0C7-C7EDA2C91D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38" y="3244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zh-TW" altLang="en-US">
                      <a:ea typeface="PMingLiU" panose="02020500000000000000" pitchFamily="18" charset="-120"/>
                    </a:endParaRPr>
                  </a:p>
                </p:txBody>
              </p:sp>
            </p:grpSp>
            <p:sp>
              <p:nvSpPr>
                <p:cNvPr id="19524" name="AutoShape 85">
                  <a:extLst>
                    <a:ext uri="{FF2B5EF4-FFF2-40B4-BE49-F238E27FC236}">
                      <a16:creationId xmlns:a16="http://schemas.microsoft.com/office/drawing/2014/main" id="{E1413B57-7663-49A9-A13D-40CA72A2DC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30" y="3348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zh-TW" altLang="en-US">
                    <a:ea typeface="PMingLiU" panose="02020500000000000000" pitchFamily="18" charset="-120"/>
                  </a:endParaRPr>
                </a:p>
              </p:txBody>
            </p:sp>
          </p:grpSp>
          <p:grpSp>
            <p:nvGrpSpPr>
              <p:cNvPr id="19510" name="Group 92">
                <a:extLst>
                  <a:ext uri="{FF2B5EF4-FFF2-40B4-BE49-F238E27FC236}">
                    <a16:creationId xmlns:a16="http://schemas.microsoft.com/office/drawing/2014/main" id="{BD3CECEB-4863-4B95-B03F-0723578F42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69" y="3244"/>
                <a:ext cx="378" cy="448"/>
                <a:chOff x="2669" y="3244"/>
                <a:chExt cx="378" cy="448"/>
              </a:xfrm>
            </p:grpSpPr>
            <p:grpSp>
              <p:nvGrpSpPr>
                <p:cNvPr id="19518" name="Group 89">
                  <a:extLst>
                    <a:ext uri="{FF2B5EF4-FFF2-40B4-BE49-F238E27FC236}">
                      <a16:creationId xmlns:a16="http://schemas.microsoft.com/office/drawing/2014/main" id="{373896B2-E1F4-44A4-B1F2-2A17139DB74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69" y="3244"/>
                  <a:ext cx="378" cy="448"/>
                  <a:chOff x="2669" y="3244"/>
                  <a:chExt cx="378" cy="448"/>
                </a:xfrm>
              </p:grpSpPr>
              <p:sp>
                <p:nvSpPr>
                  <p:cNvPr id="19521" name="AutoShape 87">
                    <a:extLst>
                      <a:ext uri="{FF2B5EF4-FFF2-40B4-BE49-F238E27FC236}">
                        <a16:creationId xmlns:a16="http://schemas.microsoft.com/office/drawing/2014/main" id="{7C3D88D8-6421-450E-83F1-207E2D1ABBF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69" y="3315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zh-TW" altLang="en-US">
                      <a:ea typeface="PMingLiU" panose="02020500000000000000" pitchFamily="18" charset="-120"/>
                    </a:endParaRPr>
                  </a:p>
                </p:txBody>
              </p:sp>
              <p:sp>
                <p:nvSpPr>
                  <p:cNvPr id="19522" name="AutoShape 88">
                    <a:extLst>
                      <a:ext uri="{FF2B5EF4-FFF2-40B4-BE49-F238E27FC236}">
                        <a16:creationId xmlns:a16="http://schemas.microsoft.com/office/drawing/2014/main" id="{F294443B-D5F3-403A-8E4C-0020F5BA7A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55" y="3244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hlink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zh-TW" altLang="en-US">
                      <a:ea typeface="PMingLiU" panose="02020500000000000000" pitchFamily="18" charset="-120"/>
                    </a:endParaRPr>
                  </a:p>
                </p:txBody>
              </p:sp>
            </p:grpSp>
            <p:sp>
              <p:nvSpPr>
                <p:cNvPr id="19519" name="Oval 90">
                  <a:extLst>
                    <a:ext uri="{FF2B5EF4-FFF2-40B4-BE49-F238E27FC236}">
                      <a16:creationId xmlns:a16="http://schemas.microsoft.com/office/drawing/2014/main" id="{48F14DF1-6D51-4312-8F04-432D9EC54F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4" y="3280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zh-TW" altLang="en-US">
                    <a:ea typeface="PMingLiU" panose="02020500000000000000" pitchFamily="18" charset="-120"/>
                  </a:endParaRPr>
                </a:p>
              </p:txBody>
            </p:sp>
            <p:sp>
              <p:nvSpPr>
                <p:cNvPr id="19520" name="AutoShape 91">
                  <a:extLst>
                    <a:ext uri="{FF2B5EF4-FFF2-40B4-BE49-F238E27FC236}">
                      <a16:creationId xmlns:a16="http://schemas.microsoft.com/office/drawing/2014/main" id="{AD613484-466D-4BF5-8E5C-186AE7AB92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6" y="3490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zh-TW" altLang="en-US">
                    <a:ea typeface="PMingLiU" panose="02020500000000000000" pitchFamily="18" charset="-120"/>
                  </a:endParaRPr>
                </a:p>
              </p:txBody>
            </p:sp>
          </p:grpSp>
          <p:sp>
            <p:nvSpPr>
              <p:cNvPr id="19511" name="Freeform 93">
                <a:extLst>
                  <a:ext uri="{FF2B5EF4-FFF2-40B4-BE49-F238E27FC236}">
                    <a16:creationId xmlns:a16="http://schemas.microsoft.com/office/drawing/2014/main" id="{8CF455D8-8428-4590-8D26-3BF2D69F3E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3" y="3473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192"/>
                  <a:gd name="T17" fmla="*/ 86 w 8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12" name="Rectangle 94">
                <a:extLst>
                  <a:ext uri="{FF2B5EF4-FFF2-40B4-BE49-F238E27FC236}">
                    <a16:creationId xmlns:a16="http://schemas.microsoft.com/office/drawing/2014/main" id="{445D1683-257B-4478-BF86-5E9B3B4AA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473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TW" altLang="en-US">
                  <a:ea typeface="PMingLiU" panose="02020500000000000000" pitchFamily="18" charset="-120"/>
                </a:endParaRPr>
              </a:p>
            </p:txBody>
          </p:sp>
          <p:sp>
            <p:nvSpPr>
              <p:cNvPr id="19513" name="Rectangle 95">
                <a:extLst>
                  <a:ext uri="{FF2B5EF4-FFF2-40B4-BE49-F238E27FC236}">
                    <a16:creationId xmlns:a16="http://schemas.microsoft.com/office/drawing/2014/main" id="{A407E7EE-00EB-4C62-8232-EF9F58BA71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6" y="3554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TW" altLang="en-US">
                  <a:ea typeface="PMingLiU" panose="02020500000000000000" pitchFamily="18" charset="-120"/>
                </a:endParaRPr>
              </a:p>
            </p:txBody>
          </p:sp>
          <p:sp>
            <p:nvSpPr>
              <p:cNvPr id="19514" name="Rectangle 96">
                <a:extLst>
                  <a:ext uri="{FF2B5EF4-FFF2-40B4-BE49-F238E27FC236}">
                    <a16:creationId xmlns:a16="http://schemas.microsoft.com/office/drawing/2014/main" id="{D975550C-6CFB-4E81-9F70-3E2E5D6708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3" y="3554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TW" altLang="en-US">
                  <a:ea typeface="PMingLiU" panose="02020500000000000000" pitchFamily="18" charset="-120"/>
                </a:endParaRPr>
              </a:p>
            </p:txBody>
          </p:sp>
          <p:grpSp>
            <p:nvGrpSpPr>
              <p:cNvPr id="19515" name="Group 99">
                <a:extLst>
                  <a:ext uri="{FF2B5EF4-FFF2-40B4-BE49-F238E27FC236}">
                    <a16:creationId xmlns:a16="http://schemas.microsoft.com/office/drawing/2014/main" id="{650B2B85-6ACF-4FB4-9016-818F982A2E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51" y="3301"/>
                <a:ext cx="194" cy="364"/>
                <a:chOff x="3051" y="3301"/>
                <a:chExt cx="194" cy="364"/>
              </a:xfrm>
            </p:grpSpPr>
            <p:sp>
              <p:nvSpPr>
                <p:cNvPr id="19516" name="Oval 97">
                  <a:extLst>
                    <a:ext uri="{FF2B5EF4-FFF2-40B4-BE49-F238E27FC236}">
                      <a16:creationId xmlns:a16="http://schemas.microsoft.com/office/drawing/2014/main" id="{F3479747-2EF9-4643-9242-48B7540673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7" y="3301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zh-TW" altLang="en-US">
                    <a:ea typeface="PMingLiU" panose="02020500000000000000" pitchFamily="18" charset="-120"/>
                  </a:endParaRPr>
                </a:p>
              </p:txBody>
            </p:sp>
            <p:sp>
              <p:nvSpPr>
                <p:cNvPr id="19517" name="Freeform 98">
                  <a:extLst>
                    <a:ext uri="{FF2B5EF4-FFF2-40B4-BE49-F238E27FC236}">
                      <a16:creationId xmlns:a16="http://schemas.microsoft.com/office/drawing/2014/main" id="{1AD5118E-0BC6-40AC-8739-FC90C21B5F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1" y="3369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94"/>
                    <a:gd name="T157" fmla="*/ 0 h 296"/>
                    <a:gd name="T158" fmla="*/ 194 w 194"/>
                    <a:gd name="T159" fmla="*/ 296 h 29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9474" name="Rectangle 102">
            <a:extLst>
              <a:ext uri="{FF2B5EF4-FFF2-40B4-BE49-F238E27FC236}">
                <a16:creationId xmlns:a16="http://schemas.microsoft.com/office/drawing/2014/main" id="{7302B15E-AE69-4EFC-B340-0937224A3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5" y="2911475"/>
            <a:ext cx="322263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tx1"/>
                </a:solidFill>
                <a:ea typeface="PMingLiU" panose="02020500000000000000" pitchFamily="18" charset="-120"/>
              </a:rPr>
              <a:t>T</a:t>
            </a:r>
          </a:p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tx1"/>
                </a:solidFill>
                <a:ea typeface="PMingLiU" panose="02020500000000000000" pitchFamily="18" charset="-120"/>
              </a:rPr>
              <a:t>a</a:t>
            </a:r>
          </a:p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tx1"/>
                </a:solidFill>
                <a:ea typeface="PMingLiU" panose="02020500000000000000" pitchFamily="18" charset="-120"/>
              </a:rPr>
              <a:t>s</a:t>
            </a:r>
          </a:p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tx1"/>
                </a:solidFill>
                <a:ea typeface="PMingLiU" panose="02020500000000000000" pitchFamily="18" charset="-120"/>
              </a:rPr>
              <a:t>k</a:t>
            </a:r>
          </a:p>
          <a:p>
            <a:pPr>
              <a:spcBef>
                <a:spcPct val="50000"/>
              </a:spcBef>
            </a:pPr>
            <a:endParaRPr lang="en-US" altLang="zh-TW">
              <a:solidFill>
                <a:schemeClr val="tx1"/>
              </a:solidFill>
              <a:ea typeface="PMingLiU" panose="02020500000000000000" pitchFamily="18" charset="-120"/>
            </a:endParaRPr>
          </a:p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tx1"/>
                </a:solidFill>
                <a:ea typeface="PMingLiU" panose="02020500000000000000" pitchFamily="18" charset="-120"/>
              </a:rPr>
              <a:t>O</a:t>
            </a:r>
          </a:p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tx1"/>
                </a:solidFill>
                <a:ea typeface="PMingLiU" panose="02020500000000000000" pitchFamily="18" charset="-120"/>
              </a:rPr>
              <a:t>r</a:t>
            </a:r>
          </a:p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tx1"/>
                </a:solidFill>
                <a:ea typeface="PMingLiU" panose="02020500000000000000" pitchFamily="18" charset="-120"/>
              </a:rPr>
              <a:t>d</a:t>
            </a:r>
          </a:p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tx1"/>
                </a:solidFill>
                <a:ea typeface="PMingLiU" panose="02020500000000000000" pitchFamily="18" charset="-120"/>
              </a:rPr>
              <a:t>e</a:t>
            </a:r>
          </a:p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tx1"/>
                </a:solidFill>
                <a:ea typeface="PMingLiU" panose="02020500000000000000" pitchFamily="18" charset="-120"/>
              </a:rPr>
              <a:t>r</a:t>
            </a:r>
          </a:p>
        </p:txBody>
      </p:sp>
      <p:sp>
        <p:nvSpPr>
          <p:cNvPr id="19475" name="Line 103">
            <a:extLst>
              <a:ext uri="{FF2B5EF4-FFF2-40B4-BE49-F238E27FC236}">
                <a16:creationId xmlns:a16="http://schemas.microsoft.com/office/drawing/2014/main" id="{5FA3859F-3292-44F3-8C9F-831588F06B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750" y="2762250"/>
            <a:ext cx="0" cy="303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Rectangle 104">
            <a:extLst>
              <a:ext uri="{FF2B5EF4-FFF2-40B4-BE49-F238E27FC236}">
                <a16:creationId xmlns:a16="http://schemas.microsoft.com/office/drawing/2014/main" id="{4C895E2C-1A29-4FDB-B600-776D2CB98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4188" y="1773238"/>
            <a:ext cx="555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tx1"/>
                </a:solidFill>
                <a:ea typeface="PMingLiU" panose="02020500000000000000" pitchFamily="18" charset="-120"/>
              </a:rPr>
              <a:t>Time</a:t>
            </a:r>
          </a:p>
        </p:txBody>
      </p:sp>
      <p:grpSp>
        <p:nvGrpSpPr>
          <p:cNvPr id="19477" name="Group 132">
            <a:extLst>
              <a:ext uri="{FF2B5EF4-FFF2-40B4-BE49-F238E27FC236}">
                <a16:creationId xmlns:a16="http://schemas.microsoft.com/office/drawing/2014/main" id="{BA354C7C-4C0B-44AE-9CA3-F5E9FB2165A6}"/>
              </a:ext>
            </a:extLst>
          </p:cNvPr>
          <p:cNvGrpSpPr>
            <a:grpSpLocks/>
          </p:cNvGrpSpPr>
          <p:nvPr/>
        </p:nvGrpSpPr>
        <p:grpSpPr bwMode="auto">
          <a:xfrm>
            <a:off x="1747838" y="2251075"/>
            <a:ext cx="3538537" cy="641350"/>
            <a:chOff x="1101" y="1484"/>
            <a:chExt cx="2229" cy="404"/>
          </a:xfrm>
        </p:grpSpPr>
        <p:sp>
          <p:nvSpPr>
            <p:cNvPr id="19478" name="Rectangle 105">
              <a:extLst>
                <a:ext uri="{FF2B5EF4-FFF2-40B4-BE49-F238E27FC236}">
                  <a16:creationId xmlns:a16="http://schemas.microsoft.com/office/drawing/2014/main" id="{D035EAB2-E125-41A6-B4B7-F739407A7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" y="1599"/>
              <a:ext cx="30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chemeClr val="tx1"/>
                  </a:solidFill>
                  <a:ea typeface="PMingLiU" panose="02020500000000000000" pitchFamily="18" charset="-120"/>
                </a:rPr>
                <a:t>30</a:t>
              </a:r>
            </a:p>
          </p:txBody>
        </p:sp>
        <p:sp>
          <p:nvSpPr>
            <p:cNvPr id="19479" name="Line 106">
              <a:extLst>
                <a:ext uri="{FF2B5EF4-FFF2-40B4-BE49-F238E27FC236}">
                  <a16:creationId xmlns:a16="http://schemas.microsoft.com/office/drawing/2014/main" id="{7E775C40-0BF2-4800-8F64-BDCB3BFDC2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4" y="1560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0" name="Line 107">
              <a:extLst>
                <a:ext uri="{FF2B5EF4-FFF2-40B4-BE49-F238E27FC236}">
                  <a16:creationId xmlns:a16="http://schemas.microsoft.com/office/drawing/2014/main" id="{DB893857-F85C-46C8-ADC1-C8A672888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4" y="14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481" name="Group 111">
              <a:extLst>
                <a:ext uri="{FF2B5EF4-FFF2-40B4-BE49-F238E27FC236}">
                  <a16:creationId xmlns:a16="http://schemas.microsoft.com/office/drawing/2014/main" id="{798F63B3-3778-4761-907F-30FBB54EAB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0" y="1484"/>
              <a:ext cx="384" cy="404"/>
              <a:chOff x="1460" y="1484"/>
              <a:chExt cx="384" cy="404"/>
            </a:xfrm>
          </p:grpSpPr>
          <p:sp>
            <p:nvSpPr>
              <p:cNvPr id="19502" name="Line 108">
                <a:extLst>
                  <a:ext uri="{FF2B5EF4-FFF2-40B4-BE49-F238E27FC236}">
                    <a16:creationId xmlns:a16="http://schemas.microsoft.com/office/drawing/2014/main" id="{505F599C-B5E5-4C88-B7F4-6DF116F5CF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592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03" name="Rectangle 109">
                <a:extLst>
                  <a:ext uri="{FF2B5EF4-FFF2-40B4-BE49-F238E27FC236}">
                    <a16:creationId xmlns:a16="http://schemas.microsoft.com/office/drawing/2014/main" id="{C93F7EF4-4D7A-469D-A183-080FF1D3A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9" y="1599"/>
                <a:ext cx="309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chemeClr val="tx1"/>
                    </a:solidFill>
                    <a:ea typeface="PMingLiU" panose="02020500000000000000" pitchFamily="18" charset="-120"/>
                  </a:rPr>
                  <a:t>40</a:t>
                </a:r>
              </a:p>
            </p:txBody>
          </p:sp>
          <p:sp>
            <p:nvSpPr>
              <p:cNvPr id="19504" name="Line 110">
                <a:extLst>
                  <a:ext uri="{FF2B5EF4-FFF2-40B4-BE49-F238E27FC236}">
                    <a16:creationId xmlns:a16="http://schemas.microsoft.com/office/drawing/2014/main" id="{B4ADD5E7-9D2B-4CA5-942E-F3F0615268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4" y="148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482" name="Group 115">
              <a:extLst>
                <a:ext uri="{FF2B5EF4-FFF2-40B4-BE49-F238E27FC236}">
                  <a16:creationId xmlns:a16="http://schemas.microsoft.com/office/drawing/2014/main" id="{DF2FC1DD-9C3F-4B02-A6A7-04EE4C4C5F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8" y="1484"/>
              <a:ext cx="384" cy="404"/>
              <a:chOff x="1868" y="1484"/>
              <a:chExt cx="384" cy="404"/>
            </a:xfrm>
          </p:grpSpPr>
          <p:sp>
            <p:nvSpPr>
              <p:cNvPr id="19499" name="Line 112">
                <a:extLst>
                  <a:ext uri="{FF2B5EF4-FFF2-40B4-BE49-F238E27FC236}">
                    <a16:creationId xmlns:a16="http://schemas.microsoft.com/office/drawing/2014/main" id="{2EC29D41-8436-4335-9677-B250F15763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8" y="1592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00" name="Rectangle 113">
                <a:extLst>
                  <a:ext uri="{FF2B5EF4-FFF2-40B4-BE49-F238E27FC236}">
                    <a16:creationId xmlns:a16="http://schemas.microsoft.com/office/drawing/2014/main" id="{CD65505A-7974-45E5-BB35-1AAFC48F6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7" y="1599"/>
                <a:ext cx="309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chemeClr val="tx1"/>
                    </a:solidFill>
                    <a:ea typeface="PMingLiU" panose="02020500000000000000" pitchFamily="18" charset="-120"/>
                  </a:rPr>
                  <a:t>40</a:t>
                </a:r>
              </a:p>
            </p:txBody>
          </p:sp>
          <p:sp>
            <p:nvSpPr>
              <p:cNvPr id="19501" name="Line 114">
                <a:extLst>
                  <a:ext uri="{FF2B5EF4-FFF2-40B4-BE49-F238E27FC236}">
                    <a16:creationId xmlns:a16="http://schemas.microsoft.com/office/drawing/2014/main" id="{B8978899-E6D9-41D6-B2E6-EB19C4FB6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2" y="148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483" name="Group 119">
              <a:extLst>
                <a:ext uri="{FF2B5EF4-FFF2-40B4-BE49-F238E27FC236}">
                  <a16:creationId xmlns:a16="http://schemas.microsoft.com/office/drawing/2014/main" id="{33F072D5-7620-4FA9-BD5A-DFAE36190B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6" y="1484"/>
              <a:ext cx="384" cy="404"/>
              <a:chOff x="2276" y="1484"/>
              <a:chExt cx="384" cy="404"/>
            </a:xfrm>
          </p:grpSpPr>
          <p:sp>
            <p:nvSpPr>
              <p:cNvPr id="19496" name="Line 116">
                <a:extLst>
                  <a:ext uri="{FF2B5EF4-FFF2-40B4-BE49-F238E27FC236}">
                    <a16:creationId xmlns:a16="http://schemas.microsoft.com/office/drawing/2014/main" id="{3C905CA3-66BF-4132-A4BF-3B63ACF14A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6" y="1592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7" name="Rectangle 117">
                <a:extLst>
                  <a:ext uri="{FF2B5EF4-FFF2-40B4-BE49-F238E27FC236}">
                    <a16:creationId xmlns:a16="http://schemas.microsoft.com/office/drawing/2014/main" id="{64AB7853-478C-4CA4-82AE-A9675E992B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5" y="1599"/>
                <a:ext cx="309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chemeClr val="tx1"/>
                    </a:solidFill>
                    <a:ea typeface="PMingLiU" panose="02020500000000000000" pitchFamily="18" charset="-120"/>
                  </a:rPr>
                  <a:t>40</a:t>
                </a:r>
              </a:p>
            </p:txBody>
          </p:sp>
          <p:sp>
            <p:nvSpPr>
              <p:cNvPr id="19498" name="Line 118">
                <a:extLst>
                  <a:ext uri="{FF2B5EF4-FFF2-40B4-BE49-F238E27FC236}">
                    <a16:creationId xmlns:a16="http://schemas.microsoft.com/office/drawing/2014/main" id="{932AAB62-CF57-41AF-A538-12B0B18C9F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0" y="148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84" name="Line 120">
              <a:extLst>
                <a:ext uri="{FF2B5EF4-FFF2-40B4-BE49-F238E27FC236}">
                  <a16:creationId xmlns:a16="http://schemas.microsoft.com/office/drawing/2014/main" id="{64FD1236-06CD-476D-A481-6FC3818554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4" y="1592"/>
              <a:ext cx="360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5" name="Line 121">
              <a:extLst>
                <a:ext uri="{FF2B5EF4-FFF2-40B4-BE49-F238E27FC236}">
                  <a16:creationId xmlns:a16="http://schemas.microsoft.com/office/drawing/2014/main" id="{FE91B22C-D720-4334-ADFB-69F1E9FF4F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4" y="162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Rectangle 122">
              <a:extLst>
                <a:ext uri="{FF2B5EF4-FFF2-40B4-BE49-F238E27FC236}">
                  <a16:creationId xmlns:a16="http://schemas.microsoft.com/office/drawing/2014/main" id="{0D34B302-56F6-47E1-BDCB-A7C935902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3" y="1599"/>
              <a:ext cx="30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chemeClr val="tx1"/>
                  </a:solidFill>
                  <a:ea typeface="PMingLiU" panose="02020500000000000000" pitchFamily="18" charset="-120"/>
                </a:rPr>
                <a:t>40</a:t>
              </a:r>
            </a:p>
          </p:txBody>
        </p:sp>
        <p:sp>
          <p:nvSpPr>
            <p:cNvPr id="19487" name="Rectangle 123">
              <a:extLst>
                <a:ext uri="{FF2B5EF4-FFF2-40B4-BE49-F238E27FC236}">
                  <a16:creationId xmlns:a16="http://schemas.microsoft.com/office/drawing/2014/main" id="{41119C80-C751-4358-8529-5CA2834B1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1" y="1599"/>
              <a:ext cx="30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chemeClr val="tx1"/>
                  </a:solidFill>
                  <a:ea typeface="PMingLiU" panose="02020500000000000000" pitchFamily="18" charset="-120"/>
                </a:rPr>
                <a:t>20</a:t>
              </a:r>
            </a:p>
          </p:txBody>
        </p:sp>
        <p:sp>
          <p:nvSpPr>
            <p:cNvPr id="19488" name="Line 124">
              <a:extLst>
                <a:ext uri="{FF2B5EF4-FFF2-40B4-BE49-F238E27FC236}">
                  <a16:creationId xmlns:a16="http://schemas.microsoft.com/office/drawing/2014/main" id="{1F38EF52-9771-48AA-9352-A62A6BBBB3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8" y="14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9" name="Line 125">
              <a:extLst>
                <a:ext uri="{FF2B5EF4-FFF2-40B4-BE49-F238E27FC236}">
                  <a16:creationId xmlns:a16="http://schemas.microsoft.com/office/drawing/2014/main" id="{B20FE11D-41C4-4FD2-A845-9DC73F267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4" y="14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0" name="Line 126">
              <a:extLst>
                <a:ext uri="{FF2B5EF4-FFF2-40B4-BE49-F238E27FC236}">
                  <a16:creationId xmlns:a16="http://schemas.microsoft.com/office/drawing/2014/main" id="{20724466-9093-4496-9D0A-0E5627D6E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2" y="1560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1" name="Line 127">
              <a:extLst>
                <a:ext uri="{FF2B5EF4-FFF2-40B4-BE49-F238E27FC236}">
                  <a16:creationId xmlns:a16="http://schemas.microsoft.com/office/drawing/2014/main" id="{AF763014-6933-4759-8FE7-16C762879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0" y="1560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2" name="Line 128">
              <a:extLst>
                <a:ext uri="{FF2B5EF4-FFF2-40B4-BE49-F238E27FC236}">
                  <a16:creationId xmlns:a16="http://schemas.microsoft.com/office/drawing/2014/main" id="{020BDA24-64F0-4C60-ADCB-8530AA6EE9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8" y="1560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3" name="Line 129">
              <a:extLst>
                <a:ext uri="{FF2B5EF4-FFF2-40B4-BE49-F238E27FC236}">
                  <a16:creationId xmlns:a16="http://schemas.microsoft.com/office/drawing/2014/main" id="{B7E0743E-819F-4EDD-959F-C1F43F759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8" y="162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4" name="Line 130">
              <a:extLst>
                <a:ext uri="{FF2B5EF4-FFF2-40B4-BE49-F238E27FC236}">
                  <a16:creationId xmlns:a16="http://schemas.microsoft.com/office/drawing/2014/main" id="{3AAB400D-27A1-49F1-AD66-39576A539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6" y="162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5" name="Line 131">
              <a:extLst>
                <a:ext uri="{FF2B5EF4-FFF2-40B4-BE49-F238E27FC236}">
                  <a16:creationId xmlns:a16="http://schemas.microsoft.com/office/drawing/2014/main" id="{B93E490B-CCA4-4242-8744-02B9A40C3A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4" y="162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8ED62293-0581-4FC3-8C0F-FCAE667357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</a:t>
            </a:r>
            <a:endParaRPr lang="en-IN" altLang="en-US"/>
          </a:p>
        </p:txBody>
      </p:sp>
      <p:pic>
        <p:nvPicPr>
          <p:cNvPr id="75779" name="Picture 2">
            <a:extLst>
              <a:ext uri="{FF2B5EF4-FFF2-40B4-BE49-F238E27FC236}">
                <a16:creationId xmlns:a16="http://schemas.microsoft.com/office/drawing/2014/main" id="{3EAFA1D9-8005-4420-B67B-D86199215D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8500" y="685800"/>
            <a:ext cx="7683500" cy="5791200"/>
          </a:xfr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CAFCEB00-89E6-42C4-BB45-63BBE371A1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2743200"/>
            <a:ext cx="7292975" cy="736600"/>
          </a:xfrm>
        </p:spPr>
        <p:txBody>
          <a:bodyPr/>
          <a:lstStyle/>
          <a:p>
            <a:pPr algn="ctr"/>
            <a:r>
              <a:rPr lang="en-US" altLang="en-US"/>
              <a:t>END</a:t>
            </a:r>
            <a:br>
              <a:rPr lang="en-US" altLang="en-US"/>
            </a:br>
            <a:r>
              <a:rPr lang="en-US" altLang="en-US"/>
              <a:t>of </a:t>
            </a:r>
            <a:br>
              <a:rPr lang="en-US" altLang="en-US"/>
            </a:br>
            <a:r>
              <a:rPr lang="en-US" altLang="en-US"/>
              <a:t>Unit  II – Chapter 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1BDD2E26-11B3-47F7-98E8-951492C3C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anose="02020500000000000000" pitchFamily="18" charset="-120"/>
              </a:rPr>
              <a:t>Computer Pipelines</a:t>
            </a:r>
            <a:endParaRPr lang="en-US" altLang="en-US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A01D2A90-DE94-44AB-A521-2B5BA56A1B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Pipelining is an implementation technique whereby multiple instructions are overlapped in execution;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it takes advantage of parallelism.</a:t>
            </a:r>
          </a:p>
          <a:p>
            <a:pPr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a computer pipeline, each step in the pipeline completes a part of an instructions.</a:t>
            </a:r>
          </a:p>
          <a:p>
            <a:pPr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Different steps are completing different parts of different instructions in parallel.</a:t>
            </a:r>
          </a:p>
          <a:p>
            <a:pPr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Each of these steps is called a </a:t>
            </a:r>
            <a:r>
              <a:rPr lang="en-US" altLang="en-US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 stage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 a </a:t>
            </a:r>
            <a:r>
              <a:rPr lang="en-US" altLang="en-US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 segment</a:t>
            </a:r>
          </a:p>
          <a:p>
            <a:pPr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stages are connected one to the next to form a pipe</a:t>
            </a:r>
          </a:p>
          <a:p>
            <a:pPr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of an instruction pipeline is determined by how often an instruction exits the pipeline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773BE41-58FE-4AE7-ADD7-C8AC3F3A3C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sz="360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Computer Pipelines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1A75269-82F1-4879-95FC-F176BDF5E1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7975" y="1101725"/>
            <a:ext cx="8570913" cy="5202238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Pipeline properties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TW" sz="2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Execute billions : </a:t>
            </a:r>
            <a:r>
              <a:rPr lang="en-US" altLang="zh-TW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throughput</a:t>
            </a:r>
            <a:r>
              <a:rPr lang="en-US" altLang="zh-TW" sz="2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is what matters.</a:t>
            </a:r>
          </a:p>
          <a:p>
            <a:pPr lvl="1">
              <a:spcBef>
                <a:spcPts val="0"/>
              </a:spcBef>
              <a:defRPr/>
            </a:pP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Processor cycle </a:t>
            </a:r>
            <a:r>
              <a:rPr lang="en-US" sz="2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The time required between moving an instruction one step down  the pipeline</a:t>
            </a:r>
            <a:endParaRPr lang="en-US" altLang="zh-TW" sz="2200" b="1" dirty="0">
              <a:solidFill>
                <a:srgbClr val="FF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lvl="1">
              <a:spcBef>
                <a:spcPct val="0"/>
              </a:spcBef>
              <a:defRPr/>
            </a:pPr>
            <a:r>
              <a:rPr lang="en-US" altLang="zh-TW" sz="2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Processor cycle is determined by  </a:t>
            </a:r>
            <a:r>
              <a:rPr lang="en-US" altLang="zh-TW" sz="2200" b="1" u="sng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slowest</a:t>
            </a:r>
            <a:r>
              <a:rPr lang="en-US" altLang="zh-TW" sz="22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pipeline stage;</a:t>
            </a:r>
          </a:p>
          <a:p>
            <a:pPr>
              <a:spcBef>
                <a:spcPct val="0"/>
              </a:spcBef>
              <a:defRPr/>
            </a:pPr>
            <a:endParaRPr lang="en-US" altLang="zh-TW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The time per instruction on the pipelined processor in ideal conditions is equal to,</a:t>
            </a:r>
          </a:p>
        </p:txBody>
      </p:sp>
      <p:graphicFrame>
        <p:nvGraphicFramePr>
          <p:cNvPr id="21508" name="Object 4">
            <a:extLst>
              <a:ext uri="{FF2B5EF4-FFF2-40B4-BE49-F238E27FC236}">
                <a16:creationId xmlns:a16="http://schemas.microsoft.com/office/drawing/2014/main" id="{E24BCD1B-5AED-40AF-83A2-E9503A8251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962400"/>
          <a:ext cx="60960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3" imgW="2781300" imgH="419100" progId="Equation.3">
                  <p:embed/>
                </p:oleObj>
              </mc:Choice>
              <mc:Fallback>
                <p:oleObj name="Equation" r:id="rId3" imgW="2781300" imgH="419100" progId="Equation.3">
                  <p:embed/>
                  <p:pic>
                    <p:nvPicPr>
                      <p:cNvPr id="21508" name="Object 4">
                        <a:extLst>
                          <a:ext uri="{FF2B5EF4-FFF2-40B4-BE49-F238E27FC236}">
                            <a16:creationId xmlns:a16="http://schemas.microsoft.com/office/drawing/2014/main" id="{E24BCD1B-5AED-40AF-83A2-E9503A8251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962400"/>
                        <a:ext cx="60960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C8BDE7B0-CFEF-4EF7-B863-F2892BFC3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292975" cy="736600"/>
          </a:xfrm>
        </p:spPr>
        <p:txBody>
          <a:bodyPr/>
          <a:lstStyle/>
          <a:p>
            <a:r>
              <a:rPr lang="en-US" altLang="en-US"/>
              <a:t> </a:t>
            </a:r>
            <a:br>
              <a:rPr lang="en-US" altLang="en-US"/>
            </a:br>
            <a:r>
              <a:rPr lang="en-IN" altLang="en-US"/>
              <a:t>The Basics of a RISC Instruction Set </a:t>
            </a:r>
            <a:br>
              <a:rPr lang="en-IN" altLang="en-US"/>
            </a:br>
            <a:endParaRPr lang="en-IN" altLang="en-US"/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FB640BAB-7687-4EB9-B26C-4037503F56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Default RISC architecture is MIPS.</a:t>
            </a:r>
          </a:p>
          <a:p>
            <a:pPr algn="just"/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Few key properties </a:t>
            </a: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RISC architecture </a:t>
            </a:r>
          </a:p>
          <a:p>
            <a:pPr algn="just">
              <a:buFontTx/>
              <a:buNone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-The only operations that affect memory are </a:t>
            </a:r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load and store operations</a:t>
            </a: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that move data from memory to a register or to memory from a register, respectively.</a:t>
            </a:r>
          </a:p>
          <a:p>
            <a:pPr algn="just"/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Most RISC architectures, like MIPS, have three classes of instructions:</a:t>
            </a:r>
            <a:r>
              <a:rPr lang="en-I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ALU instruction, </a:t>
            </a:r>
          </a:p>
          <a:p>
            <a:pPr algn="just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Load and store instructions,</a:t>
            </a:r>
          </a:p>
          <a:p>
            <a:pPr algn="just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Branches and jumps</a:t>
            </a:r>
          </a:p>
          <a:p>
            <a:pPr algn="just">
              <a:buFontTx/>
              <a:buNone/>
            </a:pP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>
            <a:extLst>
              <a:ext uri="{FF2B5EF4-FFF2-40B4-BE49-F238E27FC236}">
                <a16:creationId xmlns:a16="http://schemas.microsoft.com/office/drawing/2014/main" id="{BA21528F-2AE4-4605-B26A-4DC9F38F02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Simple Implementation of a RISC Instruction Set</a:t>
            </a:r>
            <a:endParaRPr lang="zh-TW" altLang="en-US">
              <a:ea typeface="PMingLiU" panose="02020500000000000000" pitchFamily="18" charset="-120"/>
            </a:endParaRPr>
          </a:p>
        </p:txBody>
      </p:sp>
      <p:sp>
        <p:nvSpPr>
          <p:cNvPr id="23555" name="內容版面配置區 2">
            <a:extLst>
              <a:ext uri="{FF2B5EF4-FFF2-40B4-BE49-F238E27FC236}">
                <a16:creationId xmlns:a16="http://schemas.microsoft.com/office/drawing/2014/main" id="{BCA3B391-A733-4645-82D9-8BE86E5328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Every instruction can be implemented in at most 5 clock cycles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altLang="zh-TW" sz="2000" b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 Instruction fetch cycle (IF): </a:t>
            </a:r>
            <a:r>
              <a:rPr lang="en-US" altLang="zh-TW" sz="200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send PC to memory, fetch the current instruction from memory, and update PC to the next sequential PC by adding 4 to the PC.</a:t>
            </a:r>
          </a:p>
          <a:p>
            <a:pPr lvl="1" algn="just"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                  IR&lt;-Mem[PC]</a:t>
            </a:r>
          </a:p>
          <a:p>
            <a:pPr lvl="1" algn="just"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                  NPC&lt;-PC+4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altLang="zh-TW" sz="2000" b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Instruction decode/register fetch cycle (ID): </a:t>
            </a:r>
            <a:r>
              <a:rPr lang="en-US" altLang="zh-TW" sz="200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decode the instruction, read the registers corresponding to register source specifiers from the register file.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altLang="zh-TW" sz="2000" b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Execution/effective address cycle (EX): </a:t>
            </a: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ALU operates on the operands prepared in the prior cycle.</a:t>
            </a:r>
          </a:p>
          <a:p>
            <a:pPr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PMingLiU" panose="02020500000000000000" pitchFamily="18" charset="-120"/>
              </a:rPr>
              <a:t>           -Perform </a:t>
            </a: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one of three functions</a:t>
            </a:r>
          </a:p>
          <a:p>
            <a:pPr lvl="1" algn="just"/>
            <a:r>
              <a:rPr lang="en-US" altLang="zh-TW" sz="2000" b="1">
                <a:latin typeface="Times New Roman" panose="02020603050405020304" pitchFamily="18" charset="0"/>
                <a:ea typeface="PMingLiU" panose="02020500000000000000" pitchFamily="18" charset="-120"/>
              </a:rPr>
              <a:t>Memory reference, Register-Register ALU instruction and Register-Immediate ALU instruction.	</a:t>
            </a:r>
          </a:p>
        </p:txBody>
      </p:sp>
      <p:sp>
        <p:nvSpPr>
          <p:cNvPr id="4" name="Rectangle 57">
            <a:extLst>
              <a:ext uri="{FF2B5EF4-FFF2-40B4-BE49-F238E27FC236}">
                <a16:creationId xmlns:a16="http://schemas.microsoft.com/office/drawing/2014/main" id="{3B124625-6424-4798-B715-66EF62321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5" y="6154738"/>
            <a:ext cx="7110413" cy="703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Times New Roman" pitchFamily="18" charset="0"/>
              <a:buChar char="†"/>
              <a:defRPr/>
            </a:pPr>
            <a:endParaRPr lang="en-US" altLang="zh-TW" sz="1800" b="1" dirty="0">
              <a:solidFill>
                <a:srgbClr val="FF0000"/>
              </a:solidFill>
              <a:ea typeface="新細明體" pitchFamily="18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11669</TotalTime>
  <Pages>12</Pages>
  <Words>2812</Words>
  <Application>Microsoft Office PowerPoint</Application>
  <PresentationFormat>Letter Paper (8.5x11 in)</PresentationFormat>
  <Paragraphs>804</Paragraphs>
  <Slides>51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CS252-template</vt:lpstr>
      <vt:lpstr>Pipelining  UNIT II – Chapter 3</vt:lpstr>
      <vt:lpstr>Introduction</vt:lpstr>
      <vt:lpstr>Pipelining: Its Natural!</vt:lpstr>
      <vt:lpstr>Sequential Laundry</vt:lpstr>
      <vt:lpstr>Pipelined Laundry Start Work </vt:lpstr>
      <vt:lpstr>Computer Pipelines</vt:lpstr>
      <vt:lpstr>Computer Pipelines</vt:lpstr>
      <vt:lpstr>  The Basics of a RISC Instruction Set  </vt:lpstr>
      <vt:lpstr>A Simple Implementation of a RISC Instruction Set</vt:lpstr>
      <vt:lpstr>A Simple Implementation of a RISC Instruction Set</vt:lpstr>
      <vt:lpstr> </vt:lpstr>
      <vt:lpstr>Classic 5-Stage Pipeline for a RISC</vt:lpstr>
      <vt:lpstr>Series of Data Path</vt:lpstr>
      <vt:lpstr> </vt:lpstr>
      <vt:lpstr> </vt:lpstr>
      <vt:lpstr> </vt:lpstr>
      <vt:lpstr>Pipelining Performance (1/2)</vt:lpstr>
      <vt:lpstr>Performance of Pipelines with Stalls</vt:lpstr>
      <vt:lpstr> </vt:lpstr>
      <vt:lpstr> </vt:lpstr>
      <vt:lpstr>Exercise </vt:lpstr>
      <vt:lpstr>Answer</vt:lpstr>
      <vt:lpstr>Contd..</vt:lpstr>
      <vt:lpstr>A.2 The Major Hurdle of Pipelining – Pipeline Hazard</vt:lpstr>
      <vt:lpstr>Structural Hazards</vt:lpstr>
      <vt:lpstr>One Memory Port - Structural Hazards -a Load with one memory port -conflict  arises whenever a memory reference occurs</vt:lpstr>
      <vt:lpstr>One Memory Port/Structural Hazards (Similar to Figure A.5, Page A-15)</vt:lpstr>
      <vt:lpstr>Data Hazards</vt:lpstr>
      <vt:lpstr> </vt:lpstr>
      <vt:lpstr>Data Hazard on R1 </vt:lpstr>
      <vt:lpstr>Three Generic Data Hazards</vt:lpstr>
      <vt:lpstr>Minimizing Data Hazard Stalls by Forwarding</vt:lpstr>
      <vt:lpstr>Forwarding to Avoid Data Hazard Figure A.7, Page A-19</vt:lpstr>
      <vt:lpstr> </vt:lpstr>
      <vt:lpstr>PowerPoint Presentation</vt:lpstr>
      <vt:lpstr>Data Hazard Even with Forwarding Figure A.9, Page A-21</vt:lpstr>
      <vt:lpstr>PowerPoint Presentation</vt:lpstr>
      <vt:lpstr>PowerPoint Presentation</vt:lpstr>
      <vt:lpstr>Control hazard or Branch Hazard</vt:lpstr>
      <vt:lpstr> </vt:lpstr>
      <vt:lpstr>Four Solutions to Branch Hazards</vt:lpstr>
      <vt:lpstr>PowerPoint Presentation</vt:lpstr>
      <vt:lpstr>PowerPoint Presentation</vt:lpstr>
      <vt:lpstr>PowerPoint Presentation</vt:lpstr>
      <vt:lpstr>Performance of Branch Schemes</vt:lpstr>
      <vt:lpstr>How Is Pipelining Implemented?</vt:lpstr>
      <vt:lpstr> </vt:lpstr>
      <vt:lpstr> </vt:lpstr>
      <vt:lpstr> </vt:lpstr>
      <vt:lpstr> </vt:lpstr>
      <vt:lpstr>END of  Unit  II – Chapter 3</vt:lpstr>
    </vt:vector>
  </TitlesOfParts>
  <Company>UC Berkeley-EECS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Pipelining  UNIT II – Chapter 3</dc:title>
  <dc:creator> </dc:creator>
  <cp:keywords/>
  <dc:description/>
  <cp:lastModifiedBy>Windows User</cp:lastModifiedBy>
  <cp:revision>492</cp:revision>
  <cp:lastPrinted>1998-07-14T21:04:32Z</cp:lastPrinted>
  <dcterms:created xsi:type="dcterms:W3CDTF">2005-01-12T15:15:41Z</dcterms:created>
  <dcterms:modified xsi:type="dcterms:W3CDTF">2018-09-04T16:55:38Z</dcterms:modified>
</cp:coreProperties>
</file>