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320" r:id="rId2"/>
    <p:sldId id="322" r:id="rId3"/>
    <p:sldId id="323" r:id="rId4"/>
    <p:sldId id="340" r:id="rId5"/>
    <p:sldId id="325" r:id="rId6"/>
    <p:sldId id="341" r:id="rId7"/>
    <p:sldId id="337" r:id="rId8"/>
    <p:sldId id="343" r:id="rId9"/>
    <p:sldId id="326" r:id="rId10"/>
    <p:sldId id="338" r:id="rId11"/>
    <p:sldId id="329" r:id="rId12"/>
    <p:sldId id="330" r:id="rId13"/>
    <p:sldId id="331" r:id="rId14"/>
    <p:sldId id="332" r:id="rId15"/>
    <p:sldId id="333" r:id="rId16"/>
    <p:sldId id="308" r:id="rId17"/>
    <p:sldId id="309" r:id="rId18"/>
    <p:sldId id="294" r:id="rId19"/>
    <p:sldId id="364" r:id="rId20"/>
    <p:sldId id="361" r:id="rId21"/>
    <p:sldId id="362" r:id="rId22"/>
    <p:sldId id="297" r:id="rId23"/>
    <p:sldId id="355" r:id="rId24"/>
    <p:sldId id="356" r:id="rId25"/>
    <p:sldId id="298" r:id="rId26"/>
    <p:sldId id="348" r:id="rId27"/>
    <p:sldId id="347" r:id="rId28"/>
    <p:sldId id="344" r:id="rId29"/>
    <p:sldId id="349" r:id="rId30"/>
    <p:sldId id="350" r:id="rId31"/>
    <p:sldId id="351" r:id="rId32"/>
    <p:sldId id="352" r:id="rId33"/>
    <p:sldId id="353" r:id="rId34"/>
    <p:sldId id="354" r:id="rId35"/>
    <p:sldId id="345" r:id="rId36"/>
    <p:sldId id="346" r:id="rId37"/>
    <p:sldId id="358" r:id="rId38"/>
    <p:sldId id="314" r:id="rId39"/>
    <p:sldId id="313" r:id="rId40"/>
    <p:sldId id="365" r:id="rId41"/>
    <p:sldId id="366" r:id="rId42"/>
    <p:sldId id="315" r:id="rId43"/>
    <p:sldId id="363" r:id="rId44"/>
    <p:sldId id="360" r:id="rId45"/>
    <p:sldId id="316" r:id="rId46"/>
    <p:sldId id="317" r:id="rId47"/>
    <p:sldId id="359" r:id="rId48"/>
    <p:sldId id="318" r:id="rId49"/>
    <p:sldId id="319" r:id="rId50"/>
    <p:sldId id="33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66CCFF"/>
    <a:srgbClr val="FFFF00"/>
    <a:srgbClr val="FF3300"/>
    <a:srgbClr val="00CC66"/>
    <a:srgbClr val="FF6699"/>
    <a:srgbClr val="33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89649" autoAdjust="0"/>
  </p:normalViewPr>
  <p:slideViewPr>
    <p:cSldViewPr snapToGrid="0">
      <p:cViewPr>
        <p:scale>
          <a:sx n="66" d="100"/>
          <a:sy n="66" d="100"/>
        </p:scale>
        <p:origin x="-5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 /><Relationship Id="rId1" Type="http://schemas.openxmlformats.org/officeDocument/2006/relationships/slide" Target="slides/slide32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 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 /><Relationship Id="rId1" Type="http://schemas.openxmlformats.org/officeDocument/2006/relationships/image" Target="../media/image62.png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 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2" Type="http://schemas.openxmlformats.org/officeDocument/2006/relationships/image" Target="../media/image7.png" /><Relationship Id="rId1" Type="http://schemas.openxmlformats.org/officeDocument/2006/relationships/image" Target="../media/image6.png" /><Relationship Id="rId6" Type="http://schemas.openxmlformats.org/officeDocument/2006/relationships/image" Target="../media/image11.png" /><Relationship Id="rId11" Type="http://schemas.openxmlformats.org/officeDocument/2006/relationships/image" Target="../media/image16.png" /><Relationship Id="rId5" Type="http://schemas.openxmlformats.org/officeDocument/2006/relationships/image" Target="../media/image10.png" /><Relationship Id="rId10" Type="http://schemas.openxmlformats.org/officeDocument/2006/relationships/image" Target="../media/image15.png" /><Relationship Id="rId4" Type="http://schemas.openxmlformats.org/officeDocument/2006/relationships/image" Target="../media/image9.png" /><Relationship Id="rId9" Type="http://schemas.openxmlformats.org/officeDocument/2006/relationships/image" Target="../media/image14.png" 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image" Target="../media/image19.png" /><Relationship Id="rId7" Type="http://schemas.openxmlformats.org/officeDocument/2006/relationships/image" Target="../media/image14.png" /><Relationship Id="rId2" Type="http://schemas.openxmlformats.org/officeDocument/2006/relationships/image" Target="../media/image18.png" /><Relationship Id="rId1" Type="http://schemas.openxmlformats.org/officeDocument/2006/relationships/image" Target="../media/image17.png" /><Relationship Id="rId6" Type="http://schemas.openxmlformats.org/officeDocument/2006/relationships/image" Target="../media/image22.png" /><Relationship Id="rId5" Type="http://schemas.openxmlformats.org/officeDocument/2006/relationships/image" Target="../media/image21.png" /><Relationship Id="rId10" Type="http://schemas.openxmlformats.org/officeDocument/2006/relationships/image" Target="../media/image25.png" /><Relationship Id="rId4" Type="http://schemas.openxmlformats.org/officeDocument/2006/relationships/image" Target="../media/image20.png" /><Relationship Id="rId9" Type="http://schemas.openxmlformats.org/officeDocument/2006/relationships/image" Target="../media/image24.png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 /><Relationship Id="rId3" Type="http://schemas.openxmlformats.org/officeDocument/2006/relationships/image" Target="../media/image26.png" /><Relationship Id="rId7" Type="http://schemas.openxmlformats.org/officeDocument/2006/relationships/image" Target="../media/image30.png" /><Relationship Id="rId2" Type="http://schemas.openxmlformats.org/officeDocument/2006/relationships/image" Target="../media/image17.png" /><Relationship Id="rId1" Type="http://schemas.openxmlformats.org/officeDocument/2006/relationships/image" Target="../media/image23.png" /><Relationship Id="rId6" Type="http://schemas.openxmlformats.org/officeDocument/2006/relationships/image" Target="../media/image29.png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17.png" /><Relationship Id="rId1" Type="http://schemas.openxmlformats.org/officeDocument/2006/relationships/image" Target="../media/image23.png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image" Target="../media/image32.png" /><Relationship Id="rId4" Type="http://schemas.openxmlformats.org/officeDocument/2006/relationships/image" Target="../media/image35.png" 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 /><Relationship Id="rId3" Type="http://schemas.openxmlformats.org/officeDocument/2006/relationships/image" Target="../media/image34.png" /><Relationship Id="rId7" Type="http://schemas.openxmlformats.org/officeDocument/2006/relationships/image" Target="../media/image36.png" /><Relationship Id="rId2" Type="http://schemas.openxmlformats.org/officeDocument/2006/relationships/image" Target="../media/image33.png" /><Relationship Id="rId1" Type="http://schemas.openxmlformats.org/officeDocument/2006/relationships/image" Target="../media/image32.png" /><Relationship Id="rId6" Type="http://schemas.openxmlformats.org/officeDocument/2006/relationships/image" Target="../media/image30.png" /><Relationship Id="rId5" Type="http://schemas.openxmlformats.org/officeDocument/2006/relationships/image" Target="../media/image17.png" /><Relationship Id="rId10" Type="http://schemas.openxmlformats.org/officeDocument/2006/relationships/image" Target="../media/image39.png" /><Relationship Id="rId4" Type="http://schemas.openxmlformats.org/officeDocument/2006/relationships/image" Target="../media/image23.png" /><Relationship Id="rId9" Type="http://schemas.openxmlformats.org/officeDocument/2006/relationships/image" Target="../media/image38.png" 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 /><Relationship Id="rId3" Type="http://schemas.openxmlformats.org/officeDocument/2006/relationships/image" Target="../media/image43.png" /><Relationship Id="rId7" Type="http://schemas.openxmlformats.org/officeDocument/2006/relationships/image" Target="../media/image47.png" /><Relationship Id="rId2" Type="http://schemas.openxmlformats.org/officeDocument/2006/relationships/image" Target="../media/image42.png" /><Relationship Id="rId1" Type="http://schemas.openxmlformats.org/officeDocument/2006/relationships/image" Target="../media/image41.png" /><Relationship Id="rId6" Type="http://schemas.openxmlformats.org/officeDocument/2006/relationships/image" Target="../media/image46.png" /><Relationship Id="rId11" Type="http://schemas.openxmlformats.org/officeDocument/2006/relationships/image" Target="../media/image39.png" /><Relationship Id="rId5" Type="http://schemas.openxmlformats.org/officeDocument/2006/relationships/image" Target="../media/image45.png" /><Relationship Id="rId10" Type="http://schemas.openxmlformats.org/officeDocument/2006/relationships/image" Target="../media/image50.png" /><Relationship Id="rId4" Type="http://schemas.openxmlformats.org/officeDocument/2006/relationships/image" Target="../media/image44.png" /><Relationship Id="rId9" Type="http://schemas.openxmlformats.org/officeDocument/2006/relationships/image" Target="../media/image49.png" 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 /><Relationship Id="rId3" Type="http://schemas.openxmlformats.org/officeDocument/2006/relationships/image" Target="../media/image52.png" /><Relationship Id="rId7" Type="http://schemas.openxmlformats.org/officeDocument/2006/relationships/image" Target="../media/image56.png" /><Relationship Id="rId2" Type="http://schemas.openxmlformats.org/officeDocument/2006/relationships/image" Target="../media/image48.png" /><Relationship Id="rId1" Type="http://schemas.openxmlformats.org/officeDocument/2006/relationships/image" Target="../media/image51.png" /><Relationship Id="rId6" Type="http://schemas.openxmlformats.org/officeDocument/2006/relationships/image" Target="../media/image55.png" /><Relationship Id="rId5" Type="http://schemas.openxmlformats.org/officeDocument/2006/relationships/image" Target="../media/image54.png" /><Relationship Id="rId10" Type="http://schemas.openxmlformats.org/officeDocument/2006/relationships/image" Target="../media/image59.png" /><Relationship Id="rId4" Type="http://schemas.openxmlformats.org/officeDocument/2006/relationships/image" Target="../media/image53.png" /><Relationship Id="rId9" Type="http://schemas.openxmlformats.org/officeDocument/2006/relationships/image" Target="../media/image58.png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F5EA79D-6FD9-4122-823F-B04E8D12E1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2D4B29F-CB79-4C4E-975B-B32B42F870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053948A6-7BA5-4BBC-A6A6-90534491A9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BF48B42E-E80C-4E0C-BA1F-992DFC019B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0953D5-7A7E-4C31-BCEE-F2F1027D34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81113-1B59-4110-A1CD-7DCD12F0D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58E51-2EA5-400D-9A3A-AAD21DECA1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BA43E8-B1E6-4CEB-8183-96E003FD02CF}" type="datetimeFigureOut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D591AB-2436-4639-91C7-2C4A66DB9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EBE2F-752C-4BE8-9F97-A280B54E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9EBD-6096-4089-9364-4487248DB8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93C0C-39F1-49B5-B7FF-8B6F0A2FB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5314BB-A2B7-445A-90C5-6CC1D4D638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7BD7CD4-D0B9-4A9F-95CC-6FCA9CA51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782" tIns="47392" rIns="94782" bIns="47392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n-US" altLang="en-US" sz="4000">
              <a:latin typeface="Bookman Old Style" panose="02050604050505020204" pitchFamily="18" charset="0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31C6202-4B48-4288-92FE-FEDDB20B7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6125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47C4906-9889-4F05-ACAE-1B606B1D6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782" tIns="47392" rIns="94782" bIns="47392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n-US" altLang="en-US" sz="4000">
              <a:latin typeface="Bookman Old Style" panose="02050604050505020204" pitchFamily="18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840A294-A25E-41F0-A22D-5827EACF5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6125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1F5B26D-3A63-4EB0-AEDE-32A678AD1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782" tIns="47392" rIns="94782" bIns="47392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n-US" altLang="en-US" sz="4000">
              <a:latin typeface="Bookman Old Style" panose="020506040505050202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0DFFDD8-50CC-4306-BB9B-8727D21FA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6125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A2BFE20-5E51-4D86-9CB1-FD6494722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782" tIns="47392" rIns="94782" bIns="47392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n-US" altLang="en-US" sz="4000">
              <a:latin typeface="Bookman Old Style" panose="02050604050505020204" pitchFamily="18" charset="0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5F348F0-5DAF-4A70-8733-6C77CD64F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6125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C28016A-E441-4D99-B65C-CBB32FF4C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782" tIns="47392" rIns="94782" bIns="47392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n-US" altLang="en-US" sz="4000">
              <a:latin typeface="Bookman Old Style" panose="020506040505050202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3E25C8E-16AF-49D4-B0E4-5493D59DA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6125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406A3D7-E7EF-47F0-8C42-C50E574E7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782" tIns="47392" rIns="94782" bIns="47392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n-US" altLang="en-US" sz="4000">
              <a:latin typeface="Bookman Old Style" panose="02050604050505020204" pitchFamily="18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6CCE455-20BB-4E47-9EA7-4DD51732C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6125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142C7E2F-364C-4009-A3C4-36D65B0CDB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8C319CA-6BAD-4D53-A477-5E30D4FE10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D6E1CD7D-AF67-442A-86F0-1C560B810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15E2D3-78FB-491B-951D-1B3B05F03354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D9BB3D6-A64E-45C8-BFDA-1ED1EDB5C9A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C679E7F-36F0-4FD5-BD5A-7296B0E9694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3" cy="652"/>
              <a:chOff x="-3" y="1562"/>
              <a:chExt cx="5763" cy="652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3BE1226E-7F02-4D44-B7B4-269259E792B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6F6CA58E-95C9-4905-A5EC-88F82547F14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812FF35-E107-422B-B247-0C355063D27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290350B1-92C9-4C88-8039-2AE1524381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8" y="176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397CED5F-F20E-436B-A629-4F7FA926CFD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CBD8571-11CA-4771-BB6E-EBC61A0F313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347B2D4B-95EA-40ED-9CD3-0FE9BD4DCEC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4" y="1741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E6E2843E-E0C4-42EE-B486-6E796FCDB7F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197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759052BD-CAD3-46AA-BC62-1A102EB7E7F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8FAAE326-E922-4902-93D6-C68A37D9BBD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8" y="176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61AFA39A-D984-4D3E-9B14-2AB5623730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F200BD11-182F-4488-BB6F-F80B4A22B54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660B89E1-6AB3-4806-9FFC-74C85BC5EDE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D02F0E7D-EEA3-43DC-BE50-C81A17947E7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6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9C963408-F9CF-4CA4-A7F3-D3D868BC492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3CC00253-C09E-4D0B-81E7-DB969F3D945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69" y="1756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EC1763AD-EAAD-48F2-AAF3-C93CDB0C6CC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7D483538-5E02-4D84-B0DF-3FE8D4BB28E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69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181FCCB0-D587-47B4-9533-B5F3FDC548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0F5C1DEF-8355-40F9-A64B-48FDF685EA1F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6AAC11D-0C84-4E11-B9EA-C3B9FEBE9F8B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C56BABE2-DBBC-4E28-A55A-119343E7A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A37C5E3-5BB4-40DA-9826-1078C9194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CAAE0878-6413-4F96-9CFF-51675BA00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DBB61FF-7432-4152-A1F6-C2090ABDF2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2678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F8C6-3412-47AF-A02B-169DDA5B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67FE7-116B-4A04-990B-DE246BD6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1BAE-A8EF-43A3-8D5E-E0F27D37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0657C-0F30-4AB8-861D-385850CF9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939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4AFD-3522-45F9-9523-F5CB8C96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4211-0F45-4338-BF57-0ACBBCF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EE90-9AD6-4585-8FE0-0786B9A8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BF468-F678-4970-9549-573448BB72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1958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D1EB-2926-439D-BFC5-43DAF3E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A319-DD22-439A-BDFB-0208AF32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93D2-2416-43C1-8797-DCE40A4C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BE9FE-4A5C-42B1-9745-A30654D2D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006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6D7C-D7BE-425A-A6B9-BB65B690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3DE6-F564-4E44-BC7B-D648938E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9646-2409-4DB8-B468-84F79CC7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EF2E5-9829-4D06-9463-FF7CD44A3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1787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2F8B-6202-4C4B-AB35-409D3A62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777A5-A355-4D9F-8D26-AED724F0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F388-6666-4EF0-B34D-5103A493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F7127-A34A-4C28-A5E3-EDFB98CC8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3391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EF31B-0749-4D7D-A582-5FAEC266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C2D70-A818-46A8-937F-39ABB32C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A6B8D-0060-4D37-9749-288E0BBB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A9819-666E-48D2-A79F-4D1BF378D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0494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1FDCE-6C20-4C4E-A4D4-D5430A0F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3462B-B45E-453D-8867-4C9CE313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5815-2742-4E93-BA3C-BA78D914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9517C-0E0F-43CE-A9E5-25A1C3358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5811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3877A-893B-49F7-BA3F-A27522B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B0874-10EC-4B62-A8A8-EAF64283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7637-68EB-41B3-BC43-A643CD9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61492-231D-4ECD-AD36-64C88DF8C3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497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1F84-E8CE-4B5B-B2E6-0194A522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9DEEA-6623-4953-92EB-8D2F6DB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FC6C-BA52-4311-A034-874F9CD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F1BFE-3BFB-4B6C-9DCB-93D6907C5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782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119B4-77F0-4D28-A071-FAE2ABA5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E3C06-CF99-44AF-B970-7C2765E2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7838A-4E7D-4675-8280-B1167AFA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DB99C-2846-4BD7-B15A-8930E023D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6185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AD7DDBB5-8884-47D2-966E-B23F9DAE3C6C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3320" name="Group 3">
              <a:extLst>
                <a:ext uri="{FF2B5EF4-FFF2-40B4-BE49-F238E27FC236}">
                  <a16:creationId xmlns:a16="http://schemas.microsoft.com/office/drawing/2014/main" id="{DECF774D-EF53-4615-9584-120A7536D7B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C23A2614-89D4-4A45-B031-3D815B749FB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128A3CE2-6880-4EDF-9FA2-EED09510DE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2166FE2E-7665-4937-B95F-D33118B9A5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50" y="1684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BA8D629B-2D2F-4AE7-B65C-B91951F00AF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89" y="176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6968E4CB-932F-42A9-84E4-85828A7117A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646070AB-156C-48AD-AA4A-491DCFBE316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22" y="1699"/>
                <a:ext cx="624" cy="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850AE351-C0D1-43FD-9245-45815CD80C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5" y="1728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D86BC99F-08F1-4862-9EA8-2831B5A88E1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168" y="1649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64A175AE-4247-4BB0-AFB8-33F8471315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1F89CA38-46C1-47B3-98D1-9C95366641F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90E520F1-7050-4804-87D5-2098E71A4C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30" y="1729"/>
                <a:ext cx="624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FA300CFE-1256-4547-B54E-3B89C239A0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F27DBA74-20C3-4382-9D74-99309797EF9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22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031BFE60-8D69-44E5-B399-B0E48DF4603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36" y="1639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8C289B44-4F2E-49B2-9D7C-7853D1C7696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673" y="1653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18F03D88-D5A1-44EA-B30C-956F799221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20" y="173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717BC5D3-5C88-47B4-9B5F-D511A29ABFC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47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54C54624-598C-4AA3-9CAA-7B93281B335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57" y="1664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C6795C6A-2E0C-4928-93BC-2E26B1D31AA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54" y="1690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FF672D09-C74E-4001-B5FC-F081FD42AE85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4438DD81-9642-4BD4-B1CE-6351361D6A09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315" name="Rectangle 25">
            <a:extLst>
              <a:ext uri="{FF2B5EF4-FFF2-40B4-BE49-F238E27FC236}">
                <a16:creationId xmlns:a16="http://schemas.microsoft.com/office/drawing/2014/main" id="{9F6D44DD-9895-4E70-A2B8-48FA04C4B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6" name="Rectangle 26">
            <a:extLst>
              <a:ext uri="{FF2B5EF4-FFF2-40B4-BE49-F238E27FC236}">
                <a16:creationId xmlns:a16="http://schemas.microsoft.com/office/drawing/2014/main" id="{953E71ED-12E9-47FC-BF36-29489DC3A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jhjf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3F72C405-B06C-4C2F-A43A-7C92EA9FAB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8079D258-13C9-432E-A68B-2A7C3B4C6D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1D78140B-222F-47D5-AE26-405A19AA9A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B99529C4-6351-4237-8354-AB2FC65DAA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3.pn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oleObject" Target="../embeddings/oleObject7.bin" /><Relationship Id="rId18" Type="http://schemas.openxmlformats.org/officeDocument/2006/relationships/image" Target="../media/image13.png" /><Relationship Id="rId3" Type="http://schemas.openxmlformats.org/officeDocument/2006/relationships/oleObject" Target="../embeddings/oleObject2.bin" /><Relationship Id="rId21" Type="http://schemas.openxmlformats.org/officeDocument/2006/relationships/oleObject" Target="../embeddings/oleObject11.bin" /><Relationship Id="rId7" Type="http://schemas.openxmlformats.org/officeDocument/2006/relationships/oleObject" Target="../embeddings/oleObject4.bin" /><Relationship Id="rId12" Type="http://schemas.openxmlformats.org/officeDocument/2006/relationships/image" Target="../media/image10.png" /><Relationship Id="rId17" Type="http://schemas.openxmlformats.org/officeDocument/2006/relationships/oleObject" Target="../embeddings/oleObject9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12.png" /><Relationship Id="rId20" Type="http://schemas.openxmlformats.org/officeDocument/2006/relationships/image" Target="../media/image14.png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7.png" /><Relationship Id="rId11" Type="http://schemas.openxmlformats.org/officeDocument/2006/relationships/oleObject" Target="../embeddings/oleObject6.bin" /><Relationship Id="rId24" Type="http://schemas.openxmlformats.org/officeDocument/2006/relationships/image" Target="../media/image16.png" /><Relationship Id="rId5" Type="http://schemas.openxmlformats.org/officeDocument/2006/relationships/oleObject" Target="../embeddings/oleObject3.bin" /><Relationship Id="rId15" Type="http://schemas.openxmlformats.org/officeDocument/2006/relationships/oleObject" Target="../embeddings/oleObject8.bin" /><Relationship Id="rId23" Type="http://schemas.openxmlformats.org/officeDocument/2006/relationships/oleObject" Target="../embeddings/oleObject12.bin" /><Relationship Id="rId10" Type="http://schemas.openxmlformats.org/officeDocument/2006/relationships/image" Target="../media/image9.png" /><Relationship Id="rId19" Type="http://schemas.openxmlformats.org/officeDocument/2006/relationships/oleObject" Target="../embeddings/oleObject10.bin" /><Relationship Id="rId4" Type="http://schemas.openxmlformats.org/officeDocument/2006/relationships/image" Target="../media/image6.png" /><Relationship Id="rId9" Type="http://schemas.openxmlformats.org/officeDocument/2006/relationships/oleObject" Target="../embeddings/oleObject5.bin" /><Relationship Id="rId14" Type="http://schemas.openxmlformats.org/officeDocument/2006/relationships/image" Target="../media/image11.png" /><Relationship Id="rId22" Type="http://schemas.openxmlformats.org/officeDocument/2006/relationships/image" Target="../media/image15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13" Type="http://schemas.openxmlformats.org/officeDocument/2006/relationships/oleObject" Target="../embeddings/oleObject18.bin" /><Relationship Id="rId18" Type="http://schemas.openxmlformats.org/officeDocument/2006/relationships/image" Target="../media/image23.png" /><Relationship Id="rId3" Type="http://schemas.openxmlformats.org/officeDocument/2006/relationships/oleObject" Target="../embeddings/oleObject13.bin" /><Relationship Id="rId21" Type="http://schemas.openxmlformats.org/officeDocument/2006/relationships/oleObject" Target="../embeddings/oleObject22.bin" /><Relationship Id="rId7" Type="http://schemas.openxmlformats.org/officeDocument/2006/relationships/oleObject" Target="../embeddings/oleObject15.bin" /><Relationship Id="rId12" Type="http://schemas.openxmlformats.org/officeDocument/2006/relationships/image" Target="../media/image21.png" /><Relationship Id="rId17" Type="http://schemas.openxmlformats.org/officeDocument/2006/relationships/oleObject" Target="../embeddings/oleObject20.bin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14.png" /><Relationship Id="rId20" Type="http://schemas.openxmlformats.org/officeDocument/2006/relationships/image" Target="../media/image24.png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8.png" /><Relationship Id="rId11" Type="http://schemas.openxmlformats.org/officeDocument/2006/relationships/oleObject" Target="../embeddings/oleObject17.bin" /><Relationship Id="rId5" Type="http://schemas.openxmlformats.org/officeDocument/2006/relationships/oleObject" Target="../embeddings/oleObject14.bin" /><Relationship Id="rId15" Type="http://schemas.openxmlformats.org/officeDocument/2006/relationships/oleObject" Target="../embeddings/oleObject19.bin" /><Relationship Id="rId10" Type="http://schemas.openxmlformats.org/officeDocument/2006/relationships/image" Target="../media/image20.png" /><Relationship Id="rId19" Type="http://schemas.openxmlformats.org/officeDocument/2006/relationships/oleObject" Target="../embeddings/oleObject21.bin" /><Relationship Id="rId4" Type="http://schemas.openxmlformats.org/officeDocument/2006/relationships/image" Target="../media/image17.png" /><Relationship Id="rId9" Type="http://schemas.openxmlformats.org/officeDocument/2006/relationships/oleObject" Target="../embeddings/oleObject16.bin" /><Relationship Id="rId14" Type="http://schemas.openxmlformats.org/officeDocument/2006/relationships/image" Target="../media/image22.png" /><Relationship Id="rId22" Type="http://schemas.openxmlformats.org/officeDocument/2006/relationships/image" Target="../media/image25.png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 /><Relationship Id="rId13" Type="http://schemas.openxmlformats.org/officeDocument/2006/relationships/oleObject" Target="../embeddings/oleObject28.bin" /><Relationship Id="rId18" Type="http://schemas.openxmlformats.org/officeDocument/2006/relationships/image" Target="../media/image31.png" /><Relationship Id="rId3" Type="http://schemas.openxmlformats.org/officeDocument/2006/relationships/oleObject" Target="../embeddings/oleObject23.bin" /><Relationship Id="rId7" Type="http://schemas.openxmlformats.org/officeDocument/2006/relationships/oleObject" Target="../embeddings/oleObject25.bin" /><Relationship Id="rId12" Type="http://schemas.openxmlformats.org/officeDocument/2006/relationships/image" Target="../media/image28.png" /><Relationship Id="rId17" Type="http://schemas.openxmlformats.org/officeDocument/2006/relationships/oleObject" Target="../embeddings/oleObject30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0.png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7.png" /><Relationship Id="rId11" Type="http://schemas.openxmlformats.org/officeDocument/2006/relationships/oleObject" Target="../embeddings/oleObject27.bin" /><Relationship Id="rId5" Type="http://schemas.openxmlformats.org/officeDocument/2006/relationships/oleObject" Target="../embeddings/oleObject24.bin" /><Relationship Id="rId15" Type="http://schemas.openxmlformats.org/officeDocument/2006/relationships/oleObject" Target="../embeddings/oleObject29.bin" /><Relationship Id="rId10" Type="http://schemas.openxmlformats.org/officeDocument/2006/relationships/image" Target="../media/image27.png" /><Relationship Id="rId4" Type="http://schemas.openxmlformats.org/officeDocument/2006/relationships/image" Target="../media/image23.png" /><Relationship Id="rId9" Type="http://schemas.openxmlformats.org/officeDocument/2006/relationships/oleObject" Target="../embeddings/oleObject26.bin" /><Relationship Id="rId14" Type="http://schemas.openxmlformats.org/officeDocument/2006/relationships/image" Target="../media/image29.png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 /><Relationship Id="rId3" Type="http://schemas.openxmlformats.org/officeDocument/2006/relationships/audio" Target="../media/audio2.wav" /><Relationship Id="rId7" Type="http://schemas.openxmlformats.org/officeDocument/2006/relationships/image" Target="../media/image17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32.bin" /><Relationship Id="rId5" Type="http://schemas.openxmlformats.org/officeDocument/2006/relationships/image" Target="../media/image23.png" /><Relationship Id="rId4" Type="http://schemas.openxmlformats.org/officeDocument/2006/relationships/oleObject" Target="../embeddings/oleObject31.bin" /><Relationship Id="rId9" Type="http://schemas.openxmlformats.org/officeDocument/2006/relationships/image" Target="../media/image30.png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 /><Relationship Id="rId3" Type="http://schemas.openxmlformats.org/officeDocument/2006/relationships/audio" Target="../media/audio2.wav" /><Relationship Id="rId7" Type="http://schemas.openxmlformats.org/officeDocument/2006/relationships/oleObject" Target="../embeddings/oleObject36.bin" /><Relationship Id="rId12" Type="http://schemas.openxmlformats.org/officeDocument/2006/relationships/image" Target="../media/image35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6.vml" /><Relationship Id="rId6" Type="http://schemas.openxmlformats.org/officeDocument/2006/relationships/oleObject" Target="../embeddings/oleObject35.bin" /><Relationship Id="rId11" Type="http://schemas.openxmlformats.org/officeDocument/2006/relationships/oleObject" Target="../embeddings/oleObject38.bin" /><Relationship Id="rId5" Type="http://schemas.openxmlformats.org/officeDocument/2006/relationships/image" Target="../media/image32.png" /><Relationship Id="rId10" Type="http://schemas.openxmlformats.org/officeDocument/2006/relationships/image" Target="../media/image34.png" /><Relationship Id="rId4" Type="http://schemas.openxmlformats.org/officeDocument/2006/relationships/oleObject" Target="../embeddings/oleObject34.bin" /><Relationship Id="rId9" Type="http://schemas.openxmlformats.org/officeDocument/2006/relationships/oleObject" Target="../embeddings/oleObject37.bin" 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 /><Relationship Id="rId13" Type="http://schemas.openxmlformats.org/officeDocument/2006/relationships/oleObject" Target="../embeddings/oleObject44.bin" /><Relationship Id="rId18" Type="http://schemas.openxmlformats.org/officeDocument/2006/relationships/image" Target="../media/image36.png" /><Relationship Id="rId26" Type="http://schemas.openxmlformats.org/officeDocument/2006/relationships/image" Target="../media/image39.png" /><Relationship Id="rId3" Type="http://schemas.openxmlformats.org/officeDocument/2006/relationships/audio" Target="../media/audio2.wav" /><Relationship Id="rId21" Type="http://schemas.openxmlformats.org/officeDocument/2006/relationships/oleObject" Target="../embeddings/oleObject48.bin" /><Relationship Id="rId7" Type="http://schemas.openxmlformats.org/officeDocument/2006/relationships/oleObject" Target="../embeddings/oleObject41.bin" /><Relationship Id="rId12" Type="http://schemas.openxmlformats.org/officeDocument/2006/relationships/image" Target="../media/image23.png" /><Relationship Id="rId17" Type="http://schemas.openxmlformats.org/officeDocument/2006/relationships/oleObject" Target="../embeddings/oleObject46.bin" /><Relationship Id="rId25" Type="http://schemas.openxmlformats.org/officeDocument/2006/relationships/oleObject" Target="../embeddings/oleObject51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0.png" /><Relationship Id="rId20" Type="http://schemas.openxmlformats.org/officeDocument/2006/relationships/image" Target="../media/image37.png" /><Relationship Id="rId1" Type="http://schemas.openxmlformats.org/officeDocument/2006/relationships/vmlDrawing" Target="../drawings/vmlDrawing7.vml" /><Relationship Id="rId6" Type="http://schemas.openxmlformats.org/officeDocument/2006/relationships/oleObject" Target="../embeddings/oleObject40.bin" /><Relationship Id="rId11" Type="http://schemas.openxmlformats.org/officeDocument/2006/relationships/oleObject" Target="../embeddings/oleObject43.bin" /><Relationship Id="rId24" Type="http://schemas.openxmlformats.org/officeDocument/2006/relationships/image" Target="../media/image38.png" /><Relationship Id="rId5" Type="http://schemas.openxmlformats.org/officeDocument/2006/relationships/image" Target="../media/image32.png" /><Relationship Id="rId15" Type="http://schemas.openxmlformats.org/officeDocument/2006/relationships/oleObject" Target="../embeddings/oleObject45.bin" /><Relationship Id="rId23" Type="http://schemas.openxmlformats.org/officeDocument/2006/relationships/oleObject" Target="../embeddings/oleObject50.bin" /><Relationship Id="rId10" Type="http://schemas.openxmlformats.org/officeDocument/2006/relationships/image" Target="../media/image34.png" /><Relationship Id="rId19" Type="http://schemas.openxmlformats.org/officeDocument/2006/relationships/oleObject" Target="../embeddings/oleObject47.bin" /><Relationship Id="rId4" Type="http://schemas.openxmlformats.org/officeDocument/2006/relationships/oleObject" Target="../embeddings/oleObject39.bin" /><Relationship Id="rId9" Type="http://schemas.openxmlformats.org/officeDocument/2006/relationships/oleObject" Target="../embeddings/oleObject42.bin" /><Relationship Id="rId14" Type="http://schemas.openxmlformats.org/officeDocument/2006/relationships/image" Target="../media/image17.png" /><Relationship Id="rId22" Type="http://schemas.openxmlformats.org/officeDocument/2006/relationships/oleObject" Target="../embeddings/oleObject49.bin" /><Relationship Id="rId27" Type="http://schemas.openxmlformats.org/officeDocument/2006/relationships/oleObject" Target="../embeddings/oleObject52.bin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 /><Relationship Id="rId13" Type="http://schemas.openxmlformats.org/officeDocument/2006/relationships/image" Target="../media/image45.png" /><Relationship Id="rId18" Type="http://schemas.openxmlformats.org/officeDocument/2006/relationships/oleObject" Target="../embeddings/oleObject60.bin" /><Relationship Id="rId26" Type="http://schemas.openxmlformats.org/officeDocument/2006/relationships/oleObject" Target="../embeddings/oleObject64.bin" /><Relationship Id="rId3" Type="http://schemas.openxmlformats.org/officeDocument/2006/relationships/audio" Target="../media/audio2.wav" /><Relationship Id="rId21" Type="http://schemas.openxmlformats.org/officeDocument/2006/relationships/image" Target="../media/image49.png" /><Relationship Id="rId7" Type="http://schemas.openxmlformats.org/officeDocument/2006/relationships/image" Target="../media/image42.png" /><Relationship Id="rId12" Type="http://schemas.openxmlformats.org/officeDocument/2006/relationships/oleObject" Target="../embeddings/oleObject57.bin" /><Relationship Id="rId17" Type="http://schemas.openxmlformats.org/officeDocument/2006/relationships/image" Target="../media/image47.png" /><Relationship Id="rId25" Type="http://schemas.openxmlformats.org/officeDocument/2006/relationships/image" Target="../media/image39.png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59.bin" /><Relationship Id="rId20" Type="http://schemas.openxmlformats.org/officeDocument/2006/relationships/oleObject" Target="../embeddings/oleObject61.bin" /><Relationship Id="rId1" Type="http://schemas.openxmlformats.org/officeDocument/2006/relationships/vmlDrawing" Target="../drawings/vmlDrawing8.vml" /><Relationship Id="rId6" Type="http://schemas.openxmlformats.org/officeDocument/2006/relationships/oleObject" Target="../embeddings/oleObject54.bin" /><Relationship Id="rId11" Type="http://schemas.openxmlformats.org/officeDocument/2006/relationships/image" Target="../media/image44.png" /><Relationship Id="rId24" Type="http://schemas.openxmlformats.org/officeDocument/2006/relationships/oleObject" Target="../embeddings/oleObject63.bin" /><Relationship Id="rId5" Type="http://schemas.openxmlformats.org/officeDocument/2006/relationships/image" Target="../media/image41.png" /><Relationship Id="rId15" Type="http://schemas.openxmlformats.org/officeDocument/2006/relationships/image" Target="../media/image46.png" /><Relationship Id="rId23" Type="http://schemas.openxmlformats.org/officeDocument/2006/relationships/image" Target="../media/image50.png" /><Relationship Id="rId10" Type="http://schemas.openxmlformats.org/officeDocument/2006/relationships/oleObject" Target="../embeddings/oleObject56.bin" /><Relationship Id="rId19" Type="http://schemas.openxmlformats.org/officeDocument/2006/relationships/image" Target="../media/image48.png" /><Relationship Id="rId4" Type="http://schemas.openxmlformats.org/officeDocument/2006/relationships/oleObject" Target="../embeddings/oleObject53.bin" /><Relationship Id="rId9" Type="http://schemas.openxmlformats.org/officeDocument/2006/relationships/image" Target="../media/image43.png" /><Relationship Id="rId14" Type="http://schemas.openxmlformats.org/officeDocument/2006/relationships/oleObject" Target="../embeddings/oleObject58.bin" /><Relationship Id="rId22" Type="http://schemas.openxmlformats.org/officeDocument/2006/relationships/oleObject" Target="../embeddings/oleObject62.bin" 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 /><Relationship Id="rId13" Type="http://schemas.openxmlformats.org/officeDocument/2006/relationships/oleObject" Target="../embeddings/oleObject70.bin" /><Relationship Id="rId18" Type="http://schemas.openxmlformats.org/officeDocument/2006/relationships/image" Target="../media/image57.png" /><Relationship Id="rId3" Type="http://schemas.openxmlformats.org/officeDocument/2006/relationships/oleObject" Target="../embeddings/oleObject65.bin" /><Relationship Id="rId21" Type="http://schemas.openxmlformats.org/officeDocument/2006/relationships/oleObject" Target="../embeddings/oleObject74.bin" /><Relationship Id="rId7" Type="http://schemas.openxmlformats.org/officeDocument/2006/relationships/oleObject" Target="../embeddings/oleObject67.bin" /><Relationship Id="rId12" Type="http://schemas.openxmlformats.org/officeDocument/2006/relationships/image" Target="../media/image54.png" /><Relationship Id="rId17" Type="http://schemas.openxmlformats.org/officeDocument/2006/relationships/oleObject" Target="../embeddings/oleObject72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56.png" /><Relationship Id="rId20" Type="http://schemas.openxmlformats.org/officeDocument/2006/relationships/image" Target="../media/image58.png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48.png" /><Relationship Id="rId11" Type="http://schemas.openxmlformats.org/officeDocument/2006/relationships/oleObject" Target="../embeddings/oleObject69.bin" /><Relationship Id="rId5" Type="http://schemas.openxmlformats.org/officeDocument/2006/relationships/oleObject" Target="../embeddings/oleObject66.bin" /><Relationship Id="rId15" Type="http://schemas.openxmlformats.org/officeDocument/2006/relationships/oleObject" Target="../embeddings/oleObject71.bin" /><Relationship Id="rId10" Type="http://schemas.openxmlformats.org/officeDocument/2006/relationships/image" Target="../media/image53.png" /><Relationship Id="rId19" Type="http://schemas.openxmlformats.org/officeDocument/2006/relationships/oleObject" Target="../embeddings/oleObject73.bin" /><Relationship Id="rId4" Type="http://schemas.openxmlformats.org/officeDocument/2006/relationships/image" Target="../media/image51.png" /><Relationship Id="rId9" Type="http://schemas.openxmlformats.org/officeDocument/2006/relationships/oleObject" Target="../embeddings/oleObject68.bin" /><Relationship Id="rId14" Type="http://schemas.openxmlformats.org/officeDocument/2006/relationships/image" Target="../media/image55.png" /><Relationship Id="rId22" Type="http://schemas.openxmlformats.org/officeDocument/2006/relationships/image" Target="../media/image59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0.vml" /><Relationship Id="rId5" Type="http://schemas.openxmlformats.org/officeDocument/2006/relationships/image" Target="../media/image61.png" /><Relationship Id="rId4" Type="http://schemas.openxmlformats.org/officeDocument/2006/relationships/oleObject" Target="../embeddings/oleObject75.bin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63.png" /><Relationship Id="rId5" Type="http://schemas.openxmlformats.org/officeDocument/2006/relationships/oleObject" Target="../embeddings/oleObject77.bin" /><Relationship Id="rId4" Type="http://schemas.openxmlformats.org/officeDocument/2006/relationships/image" Target="../media/image62.png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65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8B4706E-643D-4D73-A5DC-1286346F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38" y="0"/>
            <a:ext cx="7772400" cy="708025"/>
          </a:xfrm>
        </p:spPr>
        <p:txBody>
          <a:bodyPr/>
          <a:lstStyle/>
          <a:p>
            <a:pPr algn="ctr"/>
            <a:r>
              <a:rPr lang="en-US" altLang="en-US" sz="4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79B04-0109-4DF2-B356-17AB1C44D0A2}"/>
              </a:ext>
            </a:extLst>
          </p:cNvPr>
          <p:cNvSpPr txBox="1">
            <a:spLocks/>
          </p:cNvSpPr>
          <p:nvPr/>
        </p:nvSpPr>
        <p:spPr bwMode="auto">
          <a:xfrm>
            <a:off x="2409825" y="2370138"/>
            <a:ext cx="4614863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r>
              <a:rPr lang="en-US" sz="3600" b="1" kern="0" dirty="0">
                <a:solidFill>
                  <a:srgbClr val="114FFB"/>
                </a:solidFill>
                <a:latin typeface="+mj-lt"/>
              </a:rPr>
              <a:t>Unit II – Pipelining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endParaRPr lang="en-US" sz="1100" b="1" kern="0" dirty="0">
              <a:solidFill>
                <a:srgbClr val="FF9966"/>
              </a:solidFill>
              <a:latin typeface="Book Antiqua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r>
              <a:rPr lang="en-US" dirty="0"/>
              <a:t>Linear pipeline processors</a:t>
            </a:r>
            <a:br>
              <a:rPr lang="en-US" dirty="0"/>
            </a:b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 Non-linear pipeline processors</a:t>
            </a:r>
            <a:endParaRPr lang="en-US" b="1" kern="0" dirty="0">
              <a:solidFill>
                <a:srgbClr val="FF9966"/>
              </a:solidFill>
              <a:latin typeface="Book Antiqua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AD1AC-50BE-471A-9470-5845C12FA39E}"/>
              </a:ext>
            </a:extLst>
          </p:cNvPr>
          <p:cNvSpPr txBox="1">
            <a:spLocks/>
          </p:cNvSpPr>
          <p:nvPr/>
        </p:nvSpPr>
        <p:spPr>
          <a:xfrm>
            <a:off x="304800" y="5300663"/>
            <a:ext cx="8751888" cy="148431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r>
              <a:rPr lang="en-US" altLang="zh-TW" sz="2000" kern="0" dirty="0">
                <a:solidFill>
                  <a:srgbClr val="FF9966"/>
                </a:solidFill>
                <a:latin typeface="Book Antiqua" pitchFamily="18" charset="0"/>
              </a:rPr>
              <a:t>Reference :</a:t>
            </a:r>
          </a:p>
          <a:p>
            <a:pPr marL="342900" indent="4763" algn="just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dirty="0"/>
              <a:t>Chapter-6</a:t>
            </a:r>
          </a:p>
          <a:p>
            <a:pPr marL="342900" indent="4763" algn="just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dirty="0"/>
              <a:t>Advanced Computer Architecture Parallelism, Scalability </a:t>
            </a:r>
            <a:r>
              <a:rPr lang="en-US" sz="2000" dirty="0"/>
              <a:t>– Kai Hwang</a:t>
            </a:r>
            <a:endParaRPr lang="en-US" sz="2000" kern="0" dirty="0">
              <a:solidFill>
                <a:srgbClr val="FF9966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859DBEAD-BCFF-4EB6-AC5A-65CCA9205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682625"/>
            <a:ext cx="7772400" cy="782638"/>
          </a:xfrm>
        </p:spPr>
        <p:txBody>
          <a:bodyPr/>
          <a:lstStyle/>
          <a:p>
            <a:r>
              <a:rPr lang="en-US" altLang="en-US" sz="3600"/>
              <a:t>Reservation Table  for a 3-stage </a:t>
            </a:r>
            <a:r>
              <a:rPr lang="en-US" altLang="en-US" sz="3600">
                <a:solidFill>
                  <a:srgbClr val="660033"/>
                </a:solidFill>
              </a:rPr>
              <a:t>Linear Pipeline     </a:t>
            </a:r>
            <a:br>
              <a:rPr lang="en-US" altLang="en-US" sz="4000" b="1">
                <a:solidFill>
                  <a:srgbClr val="660033"/>
                </a:solidFill>
              </a:rPr>
            </a:br>
            <a:r>
              <a:rPr lang="en-US" altLang="en-US" sz="4000"/>
              <a:t> </a:t>
            </a:r>
          </a:p>
        </p:txBody>
      </p:sp>
      <p:grpSp>
        <p:nvGrpSpPr>
          <p:cNvPr id="34819" name="Group 40">
            <a:extLst>
              <a:ext uri="{FF2B5EF4-FFF2-40B4-BE49-F238E27FC236}">
                <a16:creationId xmlns:a16="http://schemas.microsoft.com/office/drawing/2014/main" id="{E71FEA13-ED46-4198-8913-0603CB8EB910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2393950"/>
            <a:ext cx="5111750" cy="3590925"/>
            <a:chOff x="788571" y="1987776"/>
            <a:chExt cx="5112957" cy="3591076"/>
          </a:xfrm>
        </p:grpSpPr>
        <p:sp>
          <p:nvSpPr>
            <p:cNvPr id="34820" name="Rectangle 1027">
              <a:extLst>
                <a:ext uri="{FF2B5EF4-FFF2-40B4-BE49-F238E27FC236}">
                  <a16:creationId xmlns:a16="http://schemas.microsoft.com/office/drawing/2014/main" id="{89E93117-0BA9-4A8C-A8FB-EC5A05DCD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86000"/>
              <a:ext cx="2677886" cy="234405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1" name="Line 1030">
              <a:extLst>
                <a:ext uri="{FF2B5EF4-FFF2-40B4-BE49-F238E27FC236}">
                  <a16:creationId xmlns:a16="http://schemas.microsoft.com/office/drawing/2014/main" id="{2308AC76-3FC9-435F-9693-2F9ADC779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2860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4822" name="Line 1031">
              <a:extLst>
                <a:ext uri="{FF2B5EF4-FFF2-40B4-BE49-F238E27FC236}">
                  <a16:creationId xmlns:a16="http://schemas.microsoft.com/office/drawing/2014/main" id="{0F22853B-9C4B-4677-B509-00260858D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2860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4823" name="Text Box 1033">
              <a:extLst>
                <a:ext uri="{FF2B5EF4-FFF2-40B4-BE49-F238E27FC236}">
                  <a16:creationId xmlns:a16="http://schemas.microsoft.com/office/drawing/2014/main" id="{7065257C-6134-42B1-A611-1FF331891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703" y="4024313"/>
              <a:ext cx="511358" cy="42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S3</a:t>
              </a:r>
            </a:p>
          </p:txBody>
        </p:sp>
        <p:sp>
          <p:nvSpPr>
            <p:cNvPr id="34824" name="Text Box 1034">
              <a:extLst>
                <a:ext uri="{FF2B5EF4-FFF2-40B4-BE49-F238E27FC236}">
                  <a16:creationId xmlns:a16="http://schemas.microsoft.com/office/drawing/2014/main" id="{3B3AA10A-0349-42CB-8788-1D42A15E7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188" y="3371850"/>
              <a:ext cx="557212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S2</a:t>
              </a:r>
            </a:p>
          </p:txBody>
        </p:sp>
        <p:sp>
          <p:nvSpPr>
            <p:cNvPr id="34825" name="Text Box 1035">
              <a:extLst>
                <a:ext uri="{FF2B5EF4-FFF2-40B4-BE49-F238E27FC236}">
                  <a16:creationId xmlns:a16="http://schemas.microsoft.com/office/drawing/2014/main" id="{4D0CEF95-867F-47D6-BD78-B857FA1B6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959" y="2558371"/>
              <a:ext cx="511358" cy="42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S1</a:t>
              </a:r>
            </a:p>
          </p:txBody>
        </p:sp>
        <p:sp>
          <p:nvSpPr>
            <p:cNvPr id="34826" name="Text Box 1036">
              <a:extLst>
                <a:ext uri="{FF2B5EF4-FFF2-40B4-BE49-F238E27FC236}">
                  <a16:creationId xmlns:a16="http://schemas.microsoft.com/office/drawing/2014/main" id="{B0071452-FABF-41FB-A3AB-852F18EA9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593" y="2562452"/>
              <a:ext cx="333425" cy="31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34827" name="Text Box 1037">
              <a:extLst>
                <a:ext uri="{FF2B5EF4-FFF2-40B4-BE49-F238E27FC236}">
                  <a16:creationId xmlns:a16="http://schemas.microsoft.com/office/drawing/2014/main" id="{000DE4CC-90A7-4B8F-884C-4E8D9F51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134" y="3332387"/>
              <a:ext cx="333426" cy="31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34828" name="Text Box 1045">
              <a:extLst>
                <a:ext uri="{FF2B5EF4-FFF2-40B4-BE49-F238E27FC236}">
                  <a16:creationId xmlns:a16="http://schemas.microsoft.com/office/drawing/2014/main" id="{C7BA9750-996D-4323-9F7F-52C46E95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575" y="4648200"/>
              <a:ext cx="3540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1</a:t>
              </a:r>
            </a:p>
          </p:txBody>
        </p:sp>
        <p:sp>
          <p:nvSpPr>
            <p:cNvPr id="34829" name="Text Box 1046">
              <a:extLst>
                <a:ext uri="{FF2B5EF4-FFF2-40B4-BE49-F238E27FC236}">
                  <a16:creationId xmlns:a16="http://schemas.microsoft.com/office/drawing/2014/main" id="{3DC0B7F0-0C96-4835-A248-0550AE300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725" y="4648200"/>
              <a:ext cx="3540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2</a:t>
              </a:r>
            </a:p>
          </p:txBody>
        </p:sp>
        <p:sp>
          <p:nvSpPr>
            <p:cNvPr id="34830" name="Text Box 1047">
              <a:extLst>
                <a:ext uri="{FF2B5EF4-FFF2-40B4-BE49-F238E27FC236}">
                  <a16:creationId xmlns:a16="http://schemas.microsoft.com/office/drawing/2014/main" id="{5A05413C-80F0-423E-8D3B-F329D43F9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275" y="4648200"/>
              <a:ext cx="3540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3</a:t>
              </a:r>
            </a:p>
          </p:txBody>
        </p:sp>
        <p:sp>
          <p:nvSpPr>
            <p:cNvPr id="34831" name="Text Box 1049">
              <a:extLst>
                <a:ext uri="{FF2B5EF4-FFF2-40B4-BE49-F238E27FC236}">
                  <a16:creationId xmlns:a16="http://schemas.microsoft.com/office/drawing/2014/main" id="{05D23611-CBA5-4357-86C0-0663319B4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032" y="5153478"/>
              <a:ext cx="2673039" cy="42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Time (clock cycles)</a:t>
              </a:r>
            </a:p>
          </p:txBody>
        </p:sp>
        <p:sp>
          <p:nvSpPr>
            <p:cNvPr id="34832" name="Text Box 1050">
              <a:extLst>
                <a:ext uri="{FF2B5EF4-FFF2-40B4-BE49-F238E27FC236}">
                  <a16:creationId xmlns:a16="http://schemas.microsoft.com/office/drawing/2014/main" id="{22850AA5-D512-4466-BC23-796260F0A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195" y="1987776"/>
              <a:ext cx="2479333" cy="31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sz="1600" b="1"/>
                <a:t>Full pipeline after 3 cycles</a:t>
              </a:r>
            </a:p>
          </p:txBody>
        </p:sp>
        <p:sp>
          <p:nvSpPr>
            <p:cNvPr id="34833" name="Text Box 1037">
              <a:extLst>
                <a:ext uri="{FF2B5EF4-FFF2-40B4-BE49-F238E27FC236}">
                  <a16:creationId xmlns:a16="http://schemas.microsoft.com/office/drawing/2014/main" id="{A4DC2A87-2BB3-42DF-9DAB-301EBDB0F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819" y="4079872"/>
              <a:ext cx="333426" cy="314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34834" name="Text Box 1049">
              <a:extLst>
                <a:ext uri="{FF2B5EF4-FFF2-40B4-BE49-F238E27FC236}">
                  <a16:creationId xmlns:a16="http://schemas.microsoft.com/office/drawing/2014/main" id="{715B047B-D764-4B21-9923-80EB2BB0C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8457" y="3430399"/>
              <a:ext cx="1625601" cy="42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r>
                <a:rPr lang="en-US" altLang="en-US" b="1">
                  <a:solidFill>
                    <a:srgbClr val="00279F"/>
                  </a:solidFill>
                </a:rPr>
                <a:t>Stages</a:t>
              </a:r>
            </a:p>
          </p:txBody>
        </p:sp>
        <p:cxnSp>
          <p:nvCxnSpPr>
            <p:cNvPr id="34835" name="Straight Connector 34">
              <a:extLst>
                <a:ext uri="{FF2B5EF4-FFF2-40B4-BE49-F238E27FC236}">
                  <a16:creationId xmlns:a16="http://schemas.microsoft.com/office/drawing/2014/main" id="{A351FF4B-C276-4BC5-BCAA-2935FF4303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69143" y="3120571"/>
              <a:ext cx="2699657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Straight Connector 36">
              <a:extLst>
                <a:ext uri="{FF2B5EF4-FFF2-40B4-BE49-F238E27FC236}">
                  <a16:creationId xmlns:a16="http://schemas.microsoft.com/office/drawing/2014/main" id="{97DD6BA1-9366-4A62-A13D-543CD7C327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8171" y="3933371"/>
              <a:ext cx="2641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7" name="Text Box 1037">
              <a:extLst>
                <a:ext uri="{FF2B5EF4-FFF2-40B4-BE49-F238E27FC236}">
                  <a16:creationId xmlns:a16="http://schemas.microsoft.com/office/drawing/2014/main" id="{1CCBDE9D-3413-4CF4-A0A0-3C930E99A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991" y="2599416"/>
              <a:ext cx="186056" cy="31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endParaRPr lang="en-US" altLang="en-US" sz="1600" b="1"/>
            </a:p>
          </p:txBody>
        </p:sp>
        <p:sp>
          <p:nvSpPr>
            <p:cNvPr id="34838" name="Text Box 1037">
              <a:extLst>
                <a:ext uri="{FF2B5EF4-FFF2-40B4-BE49-F238E27FC236}">
                  <a16:creationId xmlns:a16="http://schemas.microsoft.com/office/drawing/2014/main" id="{3A163E91-1370-4A4B-B856-CB0DB72A1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791" y="2599416"/>
              <a:ext cx="186056" cy="31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endParaRPr lang="en-US" altLang="en-US" sz="1600" b="1"/>
            </a:p>
          </p:txBody>
        </p:sp>
        <p:sp>
          <p:nvSpPr>
            <p:cNvPr id="34839" name="Text Box 1037">
              <a:extLst>
                <a:ext uri="{FF2B5EF4-FFF2-40B4-BE49-F238E27FC236}">
                  <a16:creationId xmlns:a16="http://schemas.microsoft.com/office/drawing/2014/main" id="{F748D568-061D-467F-91FA-C19C70B5B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306" y="3383187"/>
              <a:ext cx="186056" cy="31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Symbol" panose="05050102010706020507" pitchFamily="18" charset="2"/>
                <a:buNone/>
              </a:pPr>
              <a:endParaRPr lang="en-US" altLang="en-US" sz="16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26">
            <a:extLst>
              <a:ext uri="{FF2B5EF4-FFF2-40B4-BE49-F238E27FC236}">
                <a16:creationId xmlns:a16="http://schemas.microsoft.com/office/drawing/2014/main" id="{BD137998-8588-4142-922A-E162811D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530225"/>
            <a:ext cx="7040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defRPr/>
            </a:pPr>
            <a:r>
              <a:rPr lang="en-US" sz="3200" b="1" dirty="0">
                <a:solidFill>
                  <a:srgbClr val="660033"/>
                </a:solidFill>
                <a:latin typeface="+mj-lt"/>
              </a:rPr>
              <a:t> Clocking and Timing Control      </a:t>
            </a:r>
          </a:p>
        </p:txBody>
      </p:sp>
      <p:grpSp>
        <p:nvGrpSpPr>
          <p:cNvPr id="35843" name="Group 1027">
            <a:extLst>
              <a:ext uri="{FF2B5EF4-FFF2-40B4-BE49-F238E27FC236}">
                <a16:creationId xmlns:a16="http://schemas.microsoft.com/office/drawing/2014/main" id="{C9865509-8F89-4888-AE12-EBB2627813A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828800"/>
            <a:ext cx="609600" cy="609600"/>
            <a:chOff x="1104" y="3024"/>
            <a:chExt cx="384" cy="384"/>
          </a:xfrm>
        </p:grpSpPr>
        <p:sp>
          <p:nvSpPr>
            <p:cNvPr id="35882" name="Rectangle 1028">
              <a:extLst>
                <a:ext uri="{FF2B5EF4-FFF2-40B4-BE49-F238E27FC236}">
                  <a16:creationId xmlns:a16="http://schemas.microsoft.com/office/drawing/2014/main" id="{6A2D6323-52C4-4400-9C74-A95F6456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384" cy="3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3" name="Text Box 1029">
              <a:extLst>
                <a:ext uri="{FF2B5EF4-FFF2-40B4-BE49-F238E27FC236}">
                  <a16:creationId xmlns:a16="http://schemas.microsoft.com/office/drawing/2014/main" id="{8CFA8900-C6A6-4318-A414-49EE0E66E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72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/>
                <a:t>S</a:t>
              </a:r>
              <a:r>
                <a:rPr lang="en-US" altLang="en-US" b="1" baseline="-25000"/>
                <a:t>i</a:t>
              </a:r>
              <a:endParaRPr lang="en-US" altLang="en-US" sz="2800" b="1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5844" name="Group 1030">
            <a:extLst>
              <a:ext uri="{FF2B5EF4-FFF2-40B4-BE49-F238E27FC236}">
                <a16:creationId xmlns:a16="http://schemas.microsoft.com/office/drawing/2014/main" id="{F8BA2DBB-7569-4947-8501-087EDF32EE7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828800"/>
            <a:ext cx="762000" cy="609600"/>
            <a:chOff x="1872" y="3024"/>
            <a:chExt cx="480" cy="384"/>
          </a:xfrm>
        </p:grpSpPr>
        <p:sp>
          <p:nvSpPr>
            <p:cNvPr id="35880" name="Rectangle 1031">
              <a:extLst>
                <a:ext uri="{FF2B5EF4-FFF2-40B4-BE49-F238E27FC236}">
                  <a16:creationId xmlns:a16="http://schemas.microsoft.com/office/drawing/2014/main" id="{DDBFCDE2-0DEE-457B-B2C2-938DAC38C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480" cy="3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1" name="Text Box 1032">
              <a:extLst>
                <a:ext uri="{FF2B5EF4-FFF2-40B4-BE49-F238E27FC236}">
                  <a16:creationId xmlns:a16="http://schemas.microsoft.com/office/drawing/2014/main" id="{2B0AFA5B-FE01-433C-9AB1-665615BA9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72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/>
                <a:t>S</a:t>
              </a:r>
              <a:r>
                <a:rPr lang="en-US" altLang="en-US" b="1" baseline="-25000"/>
                <a:t>i+1</a:t>
              </a:r>
              <a:endParaRPr lang="en-US" altLang="en-US" sz="2800" b="1">
                <a:latin typeface="Bookman Old Style" panose="02050604050505020204" pitchFamily="18" charset="0"/>
              </a:endParaRPr>
            </a:p>
          </p:txBody>
        </p:sp>
      </p:grpSp>
      <p:sp>
        <p:nvSpPr>
          <p:cNvPr id="35845" name="AutoShape 1033">
            <a:extLst>
              <a:ext uri="{FF2B5EF4-FFF2-40B4-BE49-F238E27FC236}">
                <a16:creationId xmlns:a16="http://schemas.microsoft.com/office/drawing/2014/main" id="{ABCB2ACB-0B2B-4665-803C-AD86E9EE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Rectangle 1034" descr="60%">
            <a:extLst>
              <a:ext uri="{FF2B5EF4-FFF2-40B4-BE49-F238E27FC236}">
                <a16:creationId xmlns:a16="http://schemas.microsoft.com/office/drawing/2014/main" id="{DDDADB7C-DAAD-465B-B10A-930E7248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28800"/>
            <a:ext cx="228600" cy="609600"/>
          </a:xfrm>
          <a:prstGeom prst="rect">
            <a:avLst/>
          </a:prstGeom>
          <a:pattFill prst="pct60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AutoShape 1035">
            <a:extLst>
              <a:ext uri="{FF2B5EF4-FFF2-40B4-BE49-F238E27FC236}">
                <a16:creationId xmlns:a16="http://schemas.microsoft.com/office/drawing/2014/main" id="{FD9CCB39-A9DF-4476-82C7-063AC1A0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AutoShape 1036">
            <a:extLst>
              <a:ext uri="{FF2B5EF4-FFF2-40B4-BE49-F238E27FC236}">
                <a16:creationId xmlns:a16="http://schemas.microsoft.com/office/drawing/2014/main" id="{808EA636-4C1F-4AE3-B21D-04C9F693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05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Rectangle 1037" descr="60%">
            <a:extLst>
              <a:ext uri="{FF2B5EF4-FFF2-40B4-BE49-F238E27FC236}">
                <a16:creationId xmlns:a16="http://schemas.microsoft.com/office/drawing/2014/main" id="{87E6BF5C-8593-4DE2-B2A6-45A89760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828800"/>
            <a:ext cx="228600" cy="609600"/>
          </a:xfrm>
          <a:prstGeom prst="rect">
            <a:avLst/>
          </a:prstGeom>
          <a:pattFill prst="pct60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0" name="AutoShape 1038">
            <a:extLst>
              <a:ext uri="{FF2B5EF4-FFF2-40B4-BE49-F238E27FC236}">
                <a16:creationId xmlns:a16="http://schemas.microsoft.com/office/drawing/2014/main" id="{7CD70D61-7A72-4926-80D1-3CCEBA30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5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1" name="Line 1039">
            <a:extLst>
              <a:ext uri="{FF2B5EF4-FFF2-40B4-BE49-F238E27FC236}">
                <a16:creationId xmlns:a16="http://schemas.microsoft.com/office/drawing/2014/main" id="{D8DCD31F-4AE9-4EC2-84B5-5D007D41D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040">
            <a:extLst>
              <a:ext uri="{FF2B5EF4-FFF2-40B4-BE49-F238E27FC236}">
                <a16:creationId xmlns:a16="http://schemas.microsoft.com/office/drawing/2014/main" id="{AFC484FD-8743-408E-AFC6-91DC0FB09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3" name="Group 1041">
            <a:extLst>
              <a:ext uri="{FF2B5EF4-FFF2-40B4-BE49-F238E27FC236}">
                <a16:creationId xmlns:a16="http://schemas.microsoft.com/office/drawing/2014/main" id="{DD2A040F-4827-4A79-AC5F-B536B723BC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67000"/>
            <a:ext cx="228600" cy="304800"/>
            <a:chOff x="1632" y="1680"/>
            <a:chExt cx="144" cy="192"/>
          </a:xfrm>
        </p:grpSpPr>
        <p:sp>
          <p:nvSpPr>
            <p:cNvPr id="35877" name="Line 1042">
              <a:extLst>
                <a:ext uri="{FF2B5EF4-FFF2-40B4-BE49-F238E27FC236}">
                  <a16:creationId xmlns:a16="http://schemas.microsoft.com/office/drawing/2014/main" id="{3BFBE9D1-8225-4929-8BD9-9C15710DE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8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Line 1043">
              <a:extLst>
                <a:ext uri="{FF2B5EF4-FFF2-40B4-BE49-F238E27FC236}">
                  <a16:creationId xmlns:a16="http://schemas.microsoft.com/office/drawing/2014/main" id="{2E84A2FA-FDC1-4F50-B8E5-28AEADE55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9" name="Line 1044">
              <a:extLst>
                <a:ext uri="{FF2B5EF4-FFF2-40B4-BE49-F238E27FC236}">
                  <a16:creationId xmlns:a16="http://schemas.microsoft.com/office/drawing/2014/main" id="{0C5589FA-779C-4DB2-8DF1-329D3E2278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536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1045">
            <a:extLst>
              <a:ext uri="{FF2B5EF4-FFF2-40B4-BE49-F238E27FC236}">
                <a16:creationId xmlns:a16="http://schemas.microsoft.com/office/drawing/2014/main" id="{F7FB9EB2-EE24-44DC-ABBA-BAA0CE4B9F9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667000"/>
            <a:ext cx="228600" cy="304800"/>
            <a:chOff x="1632" y="1680"/>
            <a:chExt cx="144" cy="192"/>
          </a:xfrm>
        </p:grpSpPr>
        <p:sp>
          <p:nvSpPr>
            <p:cNvPr id="35874" name="Line 1046">
              <a:extLst>
                <a:ext uri="{FF2B5EF4-FFF2-40B4-BE49-F238E27FC236}">
                  <a16:creationId xmlns:a16="http://schemas.microsoft.com/office/drawing/2014/main" id="{403573C6-2C50-4347-943A-3D94F062E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8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Line 1047">
              <a:extLst>
                <a:ext uri="{FF2B5EF4-FFF2-40B4-BE49-F238E27FC236}">
                  <a16:creationId xmlns:a16="http://schemas.microsoft.com/office/drawing/2014/main" id="{4E486AB6-94A4-431A-AF17-B8707B6B73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Line 1048">
              <a:extLst>
                <a:ext uri="{FF2B5EF4-FFF2-40B4-BE49-F238E27FC236}">
                  <a16:creationId xmlns:a16="http://schemas.microsoft.com/office/drawing/2014/main" id="{64EE67D6-F9F7-4BAE-94CB-B077D98C65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536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5" name="Line 1049">
            <a:extLst>
              <a:ext uri="{FF2B5EF4-FFF2-40B4-BE49-F238E27FC236}">
                <a16:creationId xmlns:a16="http://schemas.microsoft.com/office/drawing/2014/main" id="{9AB12468-87CD-44B0-AC1E-A621F6EFC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52800"/>
            <a:ext cx="190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AutoShape 1050">
            <a:extLst>
              <a:ext uri="{FF2B5EF4-FFF2-40B4-BE49-F238E27FC236}">
                <a16:creationId xmlns:a16="http://schemas.microsoft.com/office/drawing/2014/main" id="{B9C362E4-68CD-4458-8660-2F07C8F6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7" name="Rectangle 1051" descr="60%">
            <a:extLst>
              <a:ext uri="{FF2B5EF4-FFF2-40B4-BE49-F238E27FC236}">
                <a16:creationId xmlns:a16="http://schemas.microsoft.com/office/drawing/2014/main" id="{B02CE1E4-648F-4A12-8570-CBFE199E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28800"/>
            <a:ext cx="228600" cy="609600"/>
          </a:xfrm>
          <a:prstGeom prst="rect">
            <a:avLst/>
          </a:prstGeom>
          <a:pattFill prst="pct60">
            <a:fgClr>
              <a:srgbClr val="000000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8" name="Line 1052">
            <a:extLst>
              <a:ext uri="{FF2B5EF4-FFF2-40B4-BE49-F238E27FC236}">
                <a16:creationId xmlns:a16="http://schemas.microsoft.com/office/drawing/2014/main" id="{31CEF3FF-7421-4993-A111-2293AA4D3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053">
            <a:extLst>
              <a:ext uri="{FF2B5EF4-FFF2-40B4-BE49-F238E27FC236}">
                <a16:creationId xmlns:a16="http://schemas.microsoft.com/office/drawing/2014/main" id="{2C6DA25D-829D-4863-A88E-92EB1FA95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0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1054">
            <a:extLst>
              <a:ext uri="{FF2B5EF4-FFF2-40B4-BE49-F238E27FC236}">
                <a16:creationId xmlns:a16="http://schemas.microsoft.com/office/drawing/2014/main" id="{95AB522A-1FDD-4F76-B8EE-1382C1019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61" name="Group 1055">
            <a:extLst>
              <a:ext uri="{FF2B5EF4-FFF2-40B4-BE49-F238E27FC236}">
                <a16:creationId xmlns:a16="http://schemas.microsoft.com/office/drawing/2014/main" id="{35AC552E-357C-4DE8-AA30-1B47F5528D9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667000"/>
            <a:ext cx="228600" cy="304800"/>
            <a:chOff x="1632" y="1680"/>
            <a:chExt cx="144" cy="192"/>
          </a:xfrm>
        </p:grpSpPr>
        <p:sp>
          <p:nvSpPr>
            <p:cNvPr id="35871" name="Line 1056">
              <a:extLst>
                <a:ext uri="{FF2B5EF4-FFF2-40B4-BE49-F238E27FC236}">
                  <a16:creationId xmlns:a16="http://schemas.microsoft.com/office/drawing/2014/main" id="{23854908-CB5B-4273-BE24-32E46BC68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8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Line 1057">
              <a:extLst>
                <a:ext uri="{FF2B5EF4-FFF2-40B4-BE49-F238E27FC236}">
                  <a16:creationId xmlns:a16="http://schemas.microsoft.com/office/drawing/2014/main" id="{A7BAD7CC-0300-40E1-AC5C-E68103B0A5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80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1058">
              <a:extLst>
                <a:ext uri="{FF2B5EF4-FFF2-40B4-BE49-F238E27FC236}">
                  <a16:creationId xmlns:a16="http://schemas.microsoft.com/office/drawing/2014/main" id="{F62F3AF0-E0E0-416B-9BA3-3FE19DF77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536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62" name="Line 1059">
            <a:extLst>
              <a:ext uri="{FF2B5EF4-FFF2-40B4-BE49-F238E27FC236}">
                <a16:creationId xmlns:a16="http://schemas.microsoft.com/office/drawing/2014/main" id="{EA18050C-6AEB-4B71-8796-79D4BCC6D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9718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1060">
            <a:extLst>
              <a:ext uri="{FF2B5EF4-FFF2-40B4-BE49-F238E27FC236}">
                <a16:creationId xmlns:a16="http://schemas.microsoft.com/office/drawing/2014/main" id="{8E8D2C31-2ECF-454A-963D-EB3BA259D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048000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1061">
            <a:extLst>
              <a:ext uri="{FF2B5EF4-FFF2-40B4-BE49-F238E27FC236}">
                <a16:creationId xmlns:a16="http://schemas.microsoft.com/office/drawing/2014/main" id="{B873316D-3F0E-4E60-88A0-9E539D240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048000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1062">
            <a:extLst>
              <a:ext uri="{FF2B5EF4-FFF2-40B4-BE49-F238E27FC236}">
                <a16:creationId xmlns:a16="http://schemas.microsoft.com/office/drawing/2014/main" id="{AB0A7125-4F4D-44E9-8DA5-BEDF21C5F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1063">
            <a:extLst>
              <a:ext uri="{FF2B5EF4-FFF2-40B4-BE49-F238E27FC236}">
                <a16:creationId xmlns:a16="http://schemas.microsoft.com/office/drawing/2014/main" id="{97836062-D402-4213-A3C7-56D20B69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24200"/>
            <a:ext cx="29527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</a:t>
            </a:r>
            <a:endParaRPr lang="en-US" altLang="en-US" sz="2800" b="1">
              <a:latin typeface="Bookman Old Style" panose="02050604050505020204" pitchFamily="18" charset="0"/>
            </a:endParaRPr>
          </a:p>
        </p:txBody>
      </p:sp>
      <p:sp>
        <p:nvSpPr>
          <p:cNvPr id="35867" name="Text Box 1064">
            <a:extLst>
              <a:ext uri="{FF2B5EF4-FFF2-40B4-BE49-F238E27FC236}">
                <a16:creationId xmlns:a16="http://schemas.microsoft.com/office/drawing/2014/main" id="{7ABB6E6E-AD78-4EB4-935C-D25DD77A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44132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2000" b="1" baseline="-25000">
                <a:sym typeface="Symbol" panose="05050102010706020507" pitchFamily="18" charset="2"/>
              </a:rPr>
              <a:t>m</a:t>
            </a:r>
            <a:endParaRPr lang="en-US" altLang="en-US" sz="2800" b="1">
              <a:latin typeface="Bookman Old Style" panose="02050604050505020204" pitchFamily="18" charset="0"/>
            </a:endParaRPr>
          </a:p>
        </p:txBody>
      </p:sp>
      <p:sp>
        <p:nvSpPr>
          <p:cNvPr id="35868" name="Line 1065">
            <a:extLst>
              <a:ext uri="{FF2B5EF4-FFF2-40B4-BE49-F238E27FC236}">
                <a16:creationId xmlns:a16="http://schemas.microsoft.com/office/drawing/2014/main" id="{DAAAF948-C730-4296-ADBC-78535430B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3528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Text Box 1066">
            <a:extLst>
              <a:ext uri="{FF2B5EF4-FFF2-40B4-BE49-F238E27FC236}">
                <a16:creationId xmlns:a16="http://schemas.microsoft.com/office/drawing/2014/main" id="{F72E65EC-49E4-4106-9314-426FE008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00400"/>
            <a:ext cx="327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 b="1">
                <a:sym typeface="Symbol" panose="05050102010706020507" pitchFamily="18" charset="2"/>
              </a:rPr>
              <a:t> </a:t>
            </a:r>
            <a:r>
              <a:rPr lang="en-US" altLang="en-US" sz="1400" b="1">
                <a:sym typeface="Symbol" panose="05050102010706020507" pitchFamily="18" charset="2"/>
              </a:rPr>
              <a:t>d</a:t>
            </a:r>
            <a:endParaRPr lang="en-US" altLang="en-US" sz="2800" b="1">
              <a:latin typeface="Bookman Old Style" panose="02050604050505020204" pitchFamily="18" charset="0"/>
            </a:endParaRPr>
          </a:p>
        </p:txBody>
      </p:sp>
      <p:sp>
        <p:nvSpPr>
          <p:cNvPr id="35870" name="Rectangle 1067">
            <a:extLst>
              <a:ext uri="{FF2B5EF4-FFF2-40B4-BE49-F238E27FC236}">
                <a16:creationId xmlns:a16="http://schemas.microsoft.com/office/drawing/2014/main" id="{7584680E-DFBF-4D32-8EDC-1D440958B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716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Clock cycle of the pipeline : </a:t>
            </a:r>
            <a:r>
              <a:rPr lang="en-US" sz="1800" dirty="0">
                <a:latin typeface="+mj-lt"/>
                <a:sym typeface="Symbol" pitchFamily="18" charset="2"/>
              </a:rPr>
              <a:t></a:t>
            </a:r>
          </a:p>
          <a:p>
            <a:pPr>
              <a:lnSpc>
                <a:spcPct val="90000"/>
              </a:lnSpc>
              <a:defRPr/>
            </a:pPr>
            <a:r>
              <a:rPr lang="en-US" sz="1800" dirty="0">
                <a:latin typeface="+mj-lt"/>
                <a:sym typeface="Symbol" pitchFamily="18" charset="2"/>
              </a:rPr>
              <a:t></a:t>
            </a:r>
            <a:r>
              <a:rPr lang="en-US" sz="1800" dirty="0" err="1">
                <a:latin typeface="+mj-lt"/>
                <a:sym typeface="Symbol" pitchFamily="18" charset="2"/>
              </a:rPr>
              <a:t>i</a:t>
            </a:r>
            <a:r>
              <a:rPr lang="en-US" sz="1800" dirty="0">
                <a:latin typeface="+mj-lt"/>
                <a:sym typeface="Symbol" pitchFamily="18" charset="2"/>
              </a:rPr>
              <a:t> : Time delay of circuitry stage Si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d:Time delay of latch</a:t>
            </a:r>
          </a:p>
          <a:p>
            <a:pPr>
              <a:lnSpc>
                <a:spcPct val="90000"/>
              </a:lnSpc>
              <a:defRPr/>
            </a:pPr>
            <a:endParaRPr lang="en-US" sz="2000" b="1" dirty="0">
              <a:latin typeface="Bookman Old Style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latin typeface="Bookman Old Style" pitchFamily="18" charset="0"/>
                <a:sym typeface="Symbol" pitchFamily="18" charset="2"/>
              </a:rPr>
              <a:t>  </a:t>
            </a:r>
            <a:r>
              <a:rPr lang="en-US" sz="2000" b="1" dirty="0">
                <a:sym typeface="Symbol" pitchFamily="18" charset="2"/>
              </a:rPr>
              <a:t>= max {</a:t>
            </a:r>
            <a:r>
              <a:rPr lang="en-US" sz="2000" b="1" dirty="0">
                <a:latin typeface="Bookman Old Style" pitchFamily="18" charset="0"/>
                <a:sym typeface="Symbol" pitchFamily="18" charset="2"/>
              </a:rPr>
              <a:t></a:t>
            </a:r>
            <a:r>
              <a:rPr lang="en-US" sz="2000" b="1" baseline="-25000" dirty="0">
                <a:sym typeface="Symbol" pitchFamily="18" charset="2"/>
              </a:rPr>
              <a:t>m </a:t>
            </a:r>
            <a:r>
              <a:rPr lang="en-US" sz="2000" b="1" dirty="0">
                <a:sym typeface="Symbol" pitchFamily="18" charset="2"/>
              </a:rPr>
              <a:t>} + d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latin typeface="Bookman Old Style" pitchFamily="18" charset="0"/>
                <a:sym typeface="Symbol" pitchFamily="18" charset="2"/>
              </a:rPr>
              <a:t></a:t>
            </a:r>
            <a:r>
              <a:rPr lang="en-US" sz="1100" b="1" dirty="0">
                <a:latin typeface="Bookman Old Style" pitchFamily="18" charset="0"/>
                <a:sym typeface="Symbol" pitchFamily="18" charset="2"/>
              </a:rPr>
              <a:t>m :Maximum stage delay</a:t>
            </a:r>
            <a:endParaRPr lang="en-US" sz="2000" b="1" dirty="0"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endParaRPr lang="en-US" sz="2000" b="1" dirty="0"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00000"/>
                </a:solidFill>
              </a:rPr>
              <a:t>Pipeline frequency : </a:t>
            </a:r>
            <a:r>
              <a:rPr lang="en-US" sz="2000" b="1" i="1" dirty="0">
                <a:solidFill>
                  <a:srgbClr val="000000"/>
                </a:solidFill>
              </a:rPr>
              <a:t>f 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defRPr/>
            </a:pP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sym typeface="Symbol" pitchFamily="18" charset="2"/>
              </a:rPr>
              <a:t>                                         f = 1 / </a:t>
            </a:r>
            <a:r>
              <a:rPr lang="en-US" sz="2000" b="1" dirty="0">
                <a:latin typeface="Bookman Old Style" pitchFamily="18" charset="0"/>
                <a:sym typeface="Symbol" pitchFamily="18" charset="2"/>
              </a:rPr>
              <a:t></a:t>
            </a:r>
            <a:endParaRPr lang="en-US" sz="2000" b="1" dirty="0">
              <a:sym typeface="Symbol" pitchFamily="18" charset="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026">
            <a:extLst>
              <a:ext uri="{FF2B5EF4-FFF2-40B4-BE49-F238E27FC236}">
                <a16:creationId xmlns:a16="http://schemas.microsoft.com/office/drawing/2014/main" id="{62C68655-8111-4481-A43A-1C5A8844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38138"/>
            <a:ext cx="675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defRPr/>
            </a:pPr>
            <a:r>
              <a:rPr lang="en-US" sz="4000" b="1" dirty="0">
                <a:solidFill>
                  <a:srgbClr val="660033"/>
                </a:solidFill>
                <a:latin typeface="+mj-lt"/>
              </a:rPr>
              <a:t>Speedup and Efficiency       </a:t>
            </a:r>
          </a:p>
        </p:txBody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id="{46F20D22-847C-4DC1-93A7-A8BF35F9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162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 i="1">
                <a:solidFill>
                  <a:srgbClr val="000000"/>
                </a:solidFill>
              </a:rPr>
              <a:t>k-stage</a:t>
            </a:r>
            <a:r>
              <a:rPr lang="en-US" altLang="en-US" sz="2000" b="1">
                <a:solidFill>
                  <a:srgbClr val="000000"/>
                </a:solidFill>
              </a:rPr>
              <a:t> pipeline processes  </a:t>
            </a:r>
            <a:r>
              <a:rPr lang="en-US" altLang="en-US" sz="2000" b="1" i="1">
                <a:solidFill>
                  <a:srgbClr val="000000"/>
                </a:solidFill>
              </a:rPr>
              <a:t>n</a:t>
            </a:r>
            <a:r>
              <a:rPr lang="en-US" altLang="en-US" sz="2000" b="1">
                <a:solidFill>
                  <a:srgbClr val="000000"/>
                </a:solidFill>
              </a:rPr>
              <a:t>  tasks  in  k + (n-1) clock cycles: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 i="1">
                <a:solidFill>
                  <a:srgbClr val="000000"/>
                </a:solidFill>
              </a:rPr>
              <a:t>k</a:t>
            </a:r>
            <a:r>
              <a:rPr lang="en-US" altLang="en-US" sz="2000" b="1">
                <a:solidFill>
                  <a:srgbClr val="000000"/>
                </a:solidFill>
              </a:rPr>
              <a:t>  cycles for the first task 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i="1">
                <a:solidFill>
                  <a:srgbClr val="000000"/>
                </a:solidFill>
              </a:rPr>
              <a:t>n-1</a:t>
            </a:r>
            <a:r>
              <a:rPr lang="en-US" altLang="en-US" sz="2000" b="1">
                <a:solidFill>
                  <a:srgbClr val="000000"/>
                </a:solidFill>
              </a:rPr>
              <a:t>  cycles  for the remaining </a:t>
            </a:r>
            <a:r>
              <a:rPr lang="en-US" altLang="en-US" sz="2000" b="1" i="1">
                <a:solidFill>
                  <a:srgbClr val="000000"/>
                </a:solidFill>
              </a:rPr>
              <a:t>n-1</a:t>
            </a:r>
            <a:r>
              <a:rPr lang="en-US" altLang="en-US" sz="2000" b="1">
                <a:solidFill>
                  <a:srgbClr val="000000"/>
                </a:solidFill>
              </a:rPr>
              <a:t> tasks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</a:rPr>
              <a:t>Total time to process </a:t>
            </a:r>
            <a:r>
              <a:rPr lang="en-US" altLang="en-US" sz="2000" b="1" i="1">
                <a:solidFill>
                  <a:srgbClr val="000000"/>
                </a:solidFill>
              </a:rPr>
              <a:t>n</a:t>
            </a:r>
            <a:r>
              <a:rPr lang="en-US" altLang="en-US" sz="2000" b="1">
                <a:solidFill>
                  <a:srgbClr val="000000"/>
                </a:solidFill>
              </a:rPr>
              <a:t> tasks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 i="1">
                <a:solidFill>
                  <a:srgbClr val="000000"/>
                </a:solidFill>
              </a:rPr>
              <a:t>                                                               T</a:t>
            </a:r>
            <a:r>
              <a:rPr lang="en-US" altLang="en-US" sz="2000" b="1" i="1" baseline="-25000">
                <a:solidFill>
                  <a:srgbClr val="000000"/>
                </a:solidFill>
              </a:rPr>
              <a:t>k</a:t>
            </a:r>
            <a:r>
              <a:rPr lang="en-US" altLang="en-US" sz="2000" b="1" i="1">
                <a:solidFill>
                  <a:srgbClr val="000000"/>
                </a:solidFill>
              </a:rPr>
              <a:t> = [ k + (n-1)]</a:t>
            </a:r>
            <a:r>
              <a:rPr lang="en-US" altLang="en-US" sz="2000" b="1">
                <a:solidFill>
                  <a:srgbClr val="000000"/>
                </a:solidFill>
              </a:rPr>
              <a:t> </a:t>
            </a:r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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</a:rPr>
              <a:t>For the non-pipelined processor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 i="1">
                <a:solidFill>
                  <a:srgbClr val="000000"/>
                </a:solidFill>
              </a:rPr>
              <a:t>                                                               T</a:t>
            </a:r>
            <a:r>
              <a:rPr lang="en-US" altLang="en-US" sz="2000" b="1" i="1" baseline="-25000">
                <a:solidFill>
                  <a:srgbClr val="000000"/>
                </a:solidFill>
              </a:rPr>
              <a:t>1</a:t>
            </a:r>
            <a:r>
              <a:rPr lang="en-US" altLang="en-US" sz="2000" b="1" i="1">
                <a:solidFill>
                  <a:srgbClr val="000000"/>
                </a:solidFill>
              </a:rPr>
              <a:t> = n k </a:t>
            </a:r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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0000"/>
                </a:solidFill>
              </a:rPr>
              <a:t>Speedup factor</a:t>
            </a:r>
          </a:p>
        </p:txBody>
      </p:sp>
      <p:sp>
        <p:nvSpPr>
          <p:cNvPr id="36868" name="Text Box 1028">
            <a:extLst>
              <a:ext uri="{FF2B5EF4-FFF2-40B4-BE49-F238E27FC236}">
                <a16:creationId xmlns:a16="http://schemas.microsoft.com/office/drawing/2014/main" id="{062A113A-2A06-4F24-A34A-26A7A4CFE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91175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S</a:t>
            </a:r>
            <a:r>
              <a:rPr lang="en-US" altLang="en-US" sz="1800" b="1" i="1" baseline="-25000">
                <a:solidFill>
                  <a:srgbClr val="000000"/>
                </a:solidFill>
              </a:rPr>
              <a:t>k</a:t>
            </a:r>
            <a:r>
              <a:rPr lang="en-US" altLang="en-US" sz="1800" b="1" i="1">
                <a:solidFill>
                  <a:srgbClr val="000000"/>
                </a:solidFill>
              </a:rPr>
              <a:t> =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6869" name="Line 1029">
            <a:extLst>
              <a:ext uri="{FF2B5EF4-FFF2-40B4-BE49-F238E27FC236}">
                <a16:creationId xmlns:a16="http://schemas.microsoft.com/office/drawing/2014/main" id="{E0F8B49D-AA6B-4636-9092-58383B6CD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1030">
            <a:extLst>
              <a:ext uri="{FF2B5EF4-FFF2-40B4-BE49-F238E27FC236}">
                <a16:creationId xmlns:a16="http://schemas.microsoft.com/office/drawing/2014/main" id="{46DA67BA-0C77-4562-B04B-CCD3591F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10200"/>
            <a:ext cx="47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T</a:t>
            </a:r>
            <a:r>
              <a:rPr lang="en-US" altLang="en-US" sz="1800" b="1" i="1" baseline="-25000">
                <a:solidFill>
                  <a:srgbClr val="000000"/>
                </a:solidFill>
              </a:rPr>
              <a:t>1</a:t>
            </a:r>
            <a:r>
              <a:rPr lang="en-US" altLang="en-US" sz="1800" b="1" i="1">
                <a:solidFill>
                  <a:srgbClr val="000000"/>
                </a:solidFill>
              </a:rPr>
              <a:t> 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6871" name="Text Box 1031">
            <a:extLst>
              <a:ext uri="{FF2B5EF4-FFF2-40B4-BE49-F238E27FC236}">
                <a16:creationId xmlns:a16="http://schemas.microsoft.com/office/drawing/2014/main" id="{83D32888-C52A-404C-8E4C-8C8B878E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91200"/>
            <a:ext cx="47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T</a:t>
            </a:r>
            <a:r>
              <a:rPr lang="en-US" altLang="en-US" sz="1800" b="1" i="1" baseline="-25000">
                <a:solidFill>
                  <a:srgbClr val="000000"/>
                </a:solidFill>
              </a:rPr>
              <a:t>k</a:t>
            </a:r>
            <a:r>
              <a:rPr lang="en-US" altLang="en-US" sz="1800" b="1" i="1">
                <a:solidFill>
                  <a:srgbClr val="000000"/>
                </a:solidFill>
              </a:rPr>
              <a:t> 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6872" name="Text Box 1032">
            <a:extLst>
              <a:ext uri="{FF2B5EF4-FFF2-40B4-BE49-F238E27FC236}">
                <a16:creationId xmlns:a16="http://schemas.microsoft.com/office/drawing/2014/main" id="{C765007B-6507-40F1-951B-C786FF982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6388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=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6873" name="Line 1033">
            <a:extLst>
              <a:ext uri="{FF2B5EF4-FFF2-40B4-BE49-F238E27FC236}">
                <a16:creationId xmlns:a16="http://schemas.microsoft.com/office/drawing/2014/main" id="{0679FE46-5411-404D-8219-841BDEA94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791200"/>
            <a:ext cx="144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1034">
            <a:extLst>
              <a:ext uri="{FF2B5EF4-FFF2-40B4-BE49-F238E27FC236}">
                <a16:creationId xmlns:a16="http://schemas.microsoft.com/office/drawing/2014/main" id="{81E4F886-4D34-4262-9E07-114C7CA0B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10200"/>
            <a:ext cx="68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n k </a:t>
            </a:r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</a:t>
            </a:r>
          </a:p>
        </p:txBody>
      </p:sp>
      <p:sp>
        <p:nvSpPr>
          <p:cNvPr id="36875" name="Text Box 1035">
            <a:extLst>
              <a:ext uri="{FF2B5EF4-FFF2-40B4-BE49-F238E27FC236}">
                <a16:creationId xmlns:a16="http://schemas.microsoft.com/office/drawing/2014/main" id="{DC2F5D67-0262-46C1-B9AE-5BDB0657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15000"/>
            <a:ext cx="1457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[ k + (n-1)]</a:t>
            </a:r>
            <a:r>
              <a:rPr lang="en-US" altLang="en-US" sz="1800" b="1">
                <a:solidFill>
                  <a:srgbClr val="000000"/>
                </a:solidFill>
              </a:rPr>
              <a:t> </a:t>
            </a:r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</a:t>
            </a:r>
          </a:p>
        </p:txBody>
      </p:sp>
      <p:sp>
        <p:nvSpPr>
          <p:cNvPr id="36876" name="Text Box 1036">
            <a:extLst>
              <a:ext uri="{FF2B5EF4-FFF2-40B4-BE49-F238E27FC236}">
                <a16:creationId xmlns:a16="http://schemas.microsoft.com/office/drawing/2014/main" id="{4ACE6C6D-8D17-43F7-AF61-0AD56EA71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626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=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6877" name="Line 1037">
            <a:extLst>
              <a:ext uri="{FF2B5EF4-FFF2-40B4-BE49-F238E27FC236}">
                <a16:creationId xmlns:a16="http://schemas.microsoft.com/office/drawing/2014/main" id="{423B861B-F228-4566-83CE-384F94EFB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715000"/>
            <a:ext cx="144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038">
            <a:extLst>
              <a:ext uri="{FF2B5EF4-FFF2-40B4-BE49-F238E27FC236}">
                <a16:creationId xmlns:a16="http://schemas.microsoft.com/office/drawing/2014/main" id="{B74C4039-84A1-4331-910E-D09DA7EB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36257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n k 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6879" name="Text Box 1039">
            <a:extLst>
              <a:ext uri="{FF2B5EF4-FFF2-40B4-BE49-F238E27FC236}">
                <a16:creationId xmlns:a16="http://schemas.microsoft.com/office/drawing/2014/main" id="{F5BD00A3-6084-4776-845F-3C8E3DBB0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667375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  k + (n-1)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026">
            <a:extLst>
              <a:ext uri="{FF2B5EF4-FFF2-40B4-BE49-F238E27FC236}">
                <a16:creationId xmlns:a16="http://schemas.microsoft.com/office/drawing/2014/main" id="{1A69DDFF-DC3D-45C5-81E8-5F8A641E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381000"/>
            <a:ext cx="60594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Efficiency and Throughput 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59A951A7-9570-48C1-B9ED-9F88C6BB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7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b="1" i="1">
                <a:solidFill>
                  <a:schemeClr val="tx2"/>
                </a:solidFill>
              </a:rPr>
              <a:t>Efficiency</a:t>
            </a:r>
            <a:r>
              <a:rPr lang="en-US" altLang="en-US" sz="1800" b="1" i="1">
                <a:solidFill>
                  <a:srgbClr val="000000"/>
                </a:solidFill>
              </a:rPr>
              <a:t> of the k-stages</a:t>
            </a:r>
            <a:r>
              <a:rPr lang="en-US" altLang="en-US" sz="1800" b="1">
                <a:solidFill>
                  <a:srgbClr val="000000"/>
                </a:solidFill>
              </a:rPr>
              <a:t> pipeline :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37892" name="Text Box 1028">
            <a:extLst>
              <a:ext uri="{FF2B5EF4-FFF2-40B4-BE49-F238E27FC236}">
                <a16:creationId xmlns:a16="http://schemas.microsoft.com/office/drawing/2014/main" id="{71420AA5-9F8D-4D95-922F-8B5DF01D9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3200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E</a:t>
            </a:r>
            <a:r>
              <a:rPr lang="en-US" altLang="en-US" sz="1800" b="1" i="1" baseline="-25000">
                <a:solidFill>
                  <a:srgbClr val="000000"/>
                </a:solidFill>
              </a:rPr>
              <a:t>k</a:t>
            </a:r>
            <a:r>
              <a:rPr lang="en-US" altLang="en-US" sz="1800" b="1" i="1">
                <a:solidFill>
                  <a:srgbClr val="000000"/>
                </a:solidFill>
              </a:rPr>
              <a:t> =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893" name="Line 1029">
            <a:extLst>
              <a:ext uri="{FF2B5EF4-FFF2-40B4-BE49-F238E27FC236}">
                <a16:creationId xmlns:a16="http://schemas.microsoft.com/office/drawing/2014/main" id="{583D44EA-E68A-45D6-83C7-4EAB909C5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943225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1030">
            <a:extLst>
              <a:ext uri="{FF2B5EF4-FFF2-40B4-BE49-F238E27FC236}">
                <a16:creationId xmlns:a16="http://schemas.microsoft.com/office/drawing/2014/main" id="{44D1609A-CFFD-439D-9C0B-B0AF5624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62225"/>
            <a:ext cx="48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S</a:t>
            </a:r>
            <a:r>
              <a:rPr lang="en-US" altLang="en-US" sz="1800" b="1" i="1" baseline="-25000">
                <a:solidFill>
                  <a:srgbClr val="000000"/>
                </a:solidFill>
              </a:rPr>
              <a:t>k</a:t>
            </a:r>
            <a:r>
              <a:rPr lang="en-US" altLang="en-US" sz="1800" b="1" i="1">
                <a:solidFill>
                  <a:srgbClr val="000000"/>
                </a:solidFill>
              </a:rPr>
              <a:t> 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895" name="Text Box 1031">
            <a:extLst>
              <a:ext uri="{FF2B5EF4-FFF2-40B4-BE49-F238E27FC236}">
                <a16:creationId xmlns:a16="http://schemas.microsoft.com/office/drawing/2014/main" id="{FBC777D2-C6B3-469B-8289-ABC95F0F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94322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k 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896" name="Text Box 1032">
            <a:extLst>
              <a:ext uri="{FF2B5EF4-FFF2-40B4-BE49-F238E27FC236}">
                <a16:creationId xmlns:a16="http://schemas.microsoft.com/office/drawing/2014/main" id="{D22C0F68-DBB3-40A2-8D7C-D5626DE7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79082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=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897" name="Line 1033">
            <a:extLst>
              <a:ext uri="{FF2B5EF4-FFF2-40B4-BE49-F238E27FC236}">
                <a16:creationId xmlns:a16="http://schemas.microsoft.com/office/drawing/2014/main" id="{1F22D600-7337-49CB-98DB-4BD8FFDBE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43225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034">
            <a:extLst>
              <a:ext uri="{FF2B5EF4-FFF2-40B4-BE49-F238E27FC236}">
                <a16:creationId xmlns:a16="http://schemas.microsoft.com/office/drawing/2014/main" id="{6E793C2B-C134-4B38-BBFD-423F0D772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90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n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899" name="Text Box 1035">
            <a:extLst>
              <a:ext uri="{FF2B5EF4-FFF2-40B4-BE49-F238E27FC236}">
                <a16:creationId xmlns:a16="http://schemas.microsoft.com/office/drawing/2014/main" id="{E76DCCBB-0CE3-4B7F-A179-7F9D24842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 k + (n-1)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900" name="Rectangle 1036">
            <a:extLst>
              <a:ext uri="{FF2B5EF4-FFF2-40B4-BE49-F238E27FC236}">
                <a16:creationId xmlns:a16="http://schemas.microsoft.com/office/drawing/2014/main" id="{D9CF2CB9-D7E2-43CF-8229-09809853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b="1" u="sng">
                <a:solidFill>
                  <a:schemeClr val="tx2"/>
                </a:solidFill>
              </a:rPr>
              <a:t>Pipeline throughput</a:t>
            </a:r>
            <a:r>
              <a:rPr lang="en-US" altLang="en-US" sz="1800" b="1">
                <a:solidFill>
                  <a:srgbClr val="000000"/>
                </a:solidFill>
              </a:rPr>
              <a:t> (the number of tasks per unit time)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note equivalence to IPC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37901" name="Text Box 1037">
            <a:extLst>
              <a:ext uri="{FF2B5EF4-FFF2-40B4-BE49-F238E27FC236}">
                <a16:creationId xmlns:a16="http://schemas.microsoft.com/office/drawing/2014/main" id="{02BD7A67-039D-45D9-B72E-1CE9B4A0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00600"/>
            <a:ext cx="630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H</a:t>
            </a:r>
            <a:r>
              <a:rPr lang="en-US" altLang="en-US" sz="1800" b="1" i="1" baseline="-25000">
                <a:solidFill>
                  <a:srgbClr val="000000"/>
                </a:solidFill>
              </a:rPr>
              <a:t>k</a:t>
            </a:r>
            <a:r>
              <a:rPr lang="en-US" altLang="en-US" sz="1800" b="1" i="1">
                <a:solidFill>
                  <a:srgbClr val="000000"/>
                </a:solidFill>
              </a:rPr>
              <a:t> =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902" name="Line 1038">
            <a:extLst>
              <a:ext uri="{FF2B5EF4-FFF2-40B4-BE49-F238E27FC236}">
                <a16:creationId xmlns:a16="http://schemas.microsoft.com/office/drawing/2014/main" id="{F17D853A-78C0-41FF-8C58-0B24DC0BE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000625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039">
            <a:extLst>
              <a:ext uri="{FF2B5EF4-FFF2-40B4-BE49-F238E27FC236}">
                <a16:creationId xmlns:a16="http://schemas.microsoft.com/office/drawing/2014/main" id="{E59512B3-4B89-49DA-862F-482F8A52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n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904" name="Text Box 1040">
            <a:extLst>
              <a:ext uri="{FF2B5EF4-FFF2-40B4-BE49-F238E27FC236}">
                <a16:creationId xmlns:a16="http://schemas.microsoft.com/office/drawing/2014/main" id="{75F2DE9E-673B-48BE-B0F7-C68504470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927600"/>
            <a:ext cx="160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 [ k + (n-1)]</a:t>
            </a:r>
            <a:r>
              <a:rPr lang="en-US" altLang="en-US" sz="1800" b="1">
                <a:solidFill>
                  <a:srgbClr val="000000"/>
                </a:solidFill>
              </a:rPr>
              <a:t> </a:t>
            </a:r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 </a:t>
            </a:r>
          </a:p>
        </p:txBody>
      </p:sp>
      <p:sp>
        <p:nvSpPr>
          <p:cNvPr id="37905" name="Text Box 1041">
            <a:extLst>
              <a:ext uri="{FF2B5EF4-FFF2-40B4-BE49-F238E27FC236}">
                <a16:creationId xmlns:a16="http://schemas.microsoft.com/office/drawing/2014/main" id="{0A577360-42E3-49E5-A011-9DADDC746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=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906" name="Line 1042">
            <a:extLst>
              <a:ext uri="{FF2B5EF4-FFF2-40B4-BE49-F238E27FC236}">
                <a16:creationId xmlns:a16="http://schemas.microsoft.com/office/drawing/2014/main" id="{6EA087B9-B0FE-4F73-B3CA-71E490E79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026025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1043">
            <a:extLst>
              <a:ext uri="{FF2B5EF4-FFF2-40B4-BE49-F238E27FC236}">
                <a16:creationId xmlns:a16="http://schemas.microsoft.com/office/drawing/2014/main" id="{DC0A4898-ACD3-401E-B378-2CCAEF10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736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n f </a:t>
            </a:r>
            <a:endParaRPr lang="en-US" altLang="en-US" sz="2000" b="1"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37908" name="Text Box 1044">
            <a:extLst>
              <a:ext uri="{FF2B5EF4-FFF2-40B4-BE49-F238E27FC236}">
                <a16:creationId xmlns:a16="http://schemas.microsoft.com/office/drawing/2014/main" id="{6D5170D4-2A9E-434D-BADE-38C59ECD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956175"/>
            <a:ext cx="134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0000"/>
                </a:solidFill>
              </a:rPr>
              <a:t>   k + (n-1)</a:t>
            </a:r>
            <a:r>
              <a:rPr lang="en-US" altLang="en-US" sz="2000" b="1">
                <a:latin typeface="Bookman Old Style" panose="020506040505050202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1EF105B0-F90B-410B-91CE-96728FAF1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 Performance: Example</a:t>
            </a:r>
          </a:p>
        </p:txBody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85E5491E-0A4A-43B7-85C8-618BFBFF7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991100"/>
          </a:xfrm>
        </p:spPr>
        <p:txBody>
          <a:bodyPr/>
          <a:lstStyle/>
          <a:p>
            <a:pPr marL="398463" indent="-398463">
              <a:lnSpc>
                <a:spcPct val="80000"/>
              </a:lnSpc>
            </a:pPr>
            <a:r>
              <a:rPr lang="en-US" altLang="en-US" sz="2000"/>
              <a:t>Task has 4 subtasks with time: t1=60, t2=50, t3=90, and t4=80 ns (nanoseconds)</a:t>
            </a:r>
          </a:p>
          <a:p>
            <a:pPr marL="398463" indent="-398463">
              <a:lnSpc>
                <a:spcPct val="80000"/>
              </a:lnSpc>
            </a:pPr>
            <a:r>
              <a:rPr lang="en-US" altLang="en-US" sz="2000"/>
              <a:t>latch delay = 10</a:t>
            </a:r>
          </a:p>
          <a:p>
            <a:pPr marL="398463" indent="-398463">
              <a:lnSpc>
                <a:spcPct val="80000"/>
              </a:lnSpc>
            </a:pPr>
            <a:endParaRPr lang="en-US" altLang="en-US" sz="2000"/>
          </a:p>
          <a:p>
            <a:pPr marL="398463" indent="-398463">
              <a:lnSpc>
                <a:spcPct val="80000"/>
              </a:lnSpc>
            </a:pPr>
            <a:r>
              <a:rPr lang="en-US" altLang="en-US" sz="2000"/>
              <a:t>Pipeline cycle time =</a:t>
            </a:r>
          </a:p>
          <a:p>
            <a:pPr marL="398463" indent="-398463">
              <a:lnSpc>
                <a:spcPct val="80000"/>
              </a:lnSpc>
            </a:pPr>
            <a:endParaRPr lang="en-US" altLang="en-US" sz="2000"/>
          </a:p>
          <a:p>
            <a:pPr marL="398463" indent="-398463">
              <a:lnSpc>
                <a:spcPct val="80000"/>
              </a:lnSpc>
            </a:pPr>
            <a:r>
              <a:rPr lang="en-US" altLang="en-US" sz="2000"/>
              <a:t>For non-pipelined execution, Cycle time = </a:t>
            </a:r>
          </a:p>
          <a:p>
            <a:pPr marL="796925" lvl="1" indent="-284163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marL="398463" indent="-398463">
              <a:lnSpc>
                <a:spcPct val="80000"/>
              </a:lnSpc>
            </a:pPr>
            <a:r>
              <a:rPr lang="en-US" altLang="en-US" sz="2000"/>
              <a:t>Speedup for above case is:</a:t>
            </a:r>
          </a:p>
          <a:p>
            <a:pPr marL="398463" indent="-398463">
              <a:lnSpc>
                <a:spcPct val="80000"/>
              </a:lnSpc>
            </a:pPr>
            <a:endParaRPr lang="en-US" altLang="en-US" sz="2000"/>
          </a:p>
          <a:p>
            <a:pPr marL="398463" indent="-398463">
              <a:lnSpc>
                <a:spcPct val="80000"/>
              </a:lnSpc>
            </a:pPr>
            <a:r>
              <a:rPr lang="en-US" altLang="en-US" sz="2000"/>
              <a:t>Pipeline Time for 1000 tasks</a:t>
            </a:r>
          </a:p>
          <a:p>
            <a:pPr marL="398463" indent="-398463">
              <a:lnSpc>
                <a:spcPct val="80000"/>
              </a:lnSpc>
            </a:pPr>
            <a:endParaRPr lang="en-US" altLang="en-US" sz="2000"/>
          </a:p>
          <a:p>
            <a:pPr marL="398463" indent="-398463">
              <a:lnSpc>
                <a:spcPct val="80000"/>
              </a:lnSpc>
            </a:pPr>
            <a:r>
              <a:rPr lang="en-US" altLang="en-US" sz="2000"/>
              <a:t>Sequential time</a:t>
            </a:r>
          </a:p>
          <a:p>
            <a:pPr marL="398463" indent="-398463">
              <a:lnSpc>
                <a:spcPct val="80000"/>
              </a:lnSpc>
            </a:pPr>
            <a:endParaRPr lang="en-US" altLang="en-US" sz="2000"/>
          </a:p>
          <a:p>
            <a:pPr marL="398463" indent="-398463">
              <a:lnSpc>
                <a:spcPct val="80000"/>
              </a:lnSpc>
            </a:pPr>
            <a:r>
              <a:rPr lang="en-US" altLang="en-US" sz="2000"/>
              <a:t>Throughput</a:t>
            </a:r>
          </a:p>
          <a:p>
            <a:pPr marL="398463" indent="-398463"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503FF-FD0C-47CF-90BB-6BC82491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2613025"/>
            <a:ext cx="267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90+10 = 100 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795F0-D9E2-4176-93A9-978322114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3352800"/>
            <a:ext cx="40782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96925" indent="-2841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</a:pPr>
            <a:r>
              <a:rPr lang="en-US" altLang="en-US"/>
              <a:t>60+50+90+80 = 280 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F5A83-1172-4D35-A706-3CC3BBCAE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3868738"/>
            <a:ext cx="2670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280/100 = 2.8 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5BA53-6968-4FB8-9A5B-BC09BE6F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4456113"/>
            <a:ext cx="426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= (4+1000-1)*100= 1003*100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9FDC2-7E18-4D9C-97E1-107E1E3DB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5108575"/>
            <a:ext cx="267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= 1000*280ns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CA6C7-9798-437B-B5FA-61B6A466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5697538"/>
            <a:ext cx="3505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= 1000/ (1003 *100)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F8BB477-0091-477B-9E0F-76CFC822B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Non-linear pipelines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24CE88DA-1AA6-4462-B348-F17DC3AB3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have non-linear path in pipeline…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to schedule instructions so they do not conflict for resources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pipeline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reconfigured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variable function at different stage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Allows feedback , feed forward connection in addition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streamline connection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Pipeline stages interconnected with loop.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69A6AE61-5082-4C10-B9D1-6E4A3FF02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Nonlinear Pipelining 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9457D6F-B69E-4D27-A771-07857ED2E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Nonlinear pipeline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Which allows feedback and feed forward connections in addition to streamline connections.</a:t>
            </a:r>
          </a:p>
        </p:txBody>
      </p:sp>
      <p:grpSp>
        <p:nvGrpSpPr>
          <p:cNvPr id="1029" name="Group 9">
            <a:extLst>
              <a:ext uri="{FF2B5EF4-FFF2-40B4-BE49-F238E27FC236}">
                <a16:creationId xmlns:a16="http://schemas.microsoft.com/office/drawing/2014/main" id="{A9BD06E6-9898-48CD-9123-BE29CF22F71C}"/>
              </a:ext>
            </a:extLst>
          </p:cNvPr>
          <p:cNvGrpSpPr>
            <a:grpSpLocks/>
          </p:cNvGrpSpPr>
          <p:nvPr/>
        </p:nvGrpSpPr>
        <p:grpSpPr bwMode="auto">
          <a:xfrm>
            <a:off x="1301750" y="3297238"/>
            <a:ext cx="6424613" cy="1917700"/>
            <a:chOff x="875" y="2397"/>
            <a:chExt cx="4047" cy="1208"/>
          </a:xfrm>
        </p:grpSpPr>
        <p:graphicFrame>
          <p:nvGraphicFramePr>
            <p:cNvPr id="1026" name="Object 6">
              <a:extLst>
                <a:ext uri="{FF2B5EF4-FFF2-40B4-BE49-F238E27FC236}">
                  <a16:creationId xmlns:a16="http://schemas.microsoft.com/office/drawing/2014/main" id="{33F95DAA-B187-435A-BE41-98C1B8E8D0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5" y="2397"/>
            <a:ext cx="4047" cy="1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Image" r:id="rId3" imgW="0" imgH="0" progId="Photoshop.Image.7">
                    <p:embed/>
                  </p:oleObj>
                </mc:Choice>
                <mc:Fallback>
                  <p:oleObj name="Image" r:id="rId3" imgW="0" imgH="0" progId="Photoshop.Image.7">
                    <p:embed/>
                    <p:pic>
                      <p:nvPicPr>
                        <p:cNvPr id="1026" name="Object 6">
                          <a:extLst>
                            <a:ext uri="{FF2B5EF4-FFF2-40B4-BE49-F238E27FC236}">
                              <a16:creationId xmlns:a16="http://schemas.microsoft.com/office/drawing/2014/main" id="{33F95DAA-B187-435A-BE41-98C1B8E8D0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397"/>
                          <a:ext cx="4047" cy="1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Line 7">
              <a:extLst>
                <a:ext uri="{FF2B5EF4-FFF2-40B4-BE49-F238E27FC236}">
                  <a16:creationId xmlns:a16="http://schemas.microsoft.com/office/drawing/2014/main" id="{533855FD-E394-454F-8A60-CFEB54AD4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" y="282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7F42156C-FF2F-46B6-961F-B8558FBB9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252"/>
              <a:ext cx="2682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0" name="Text Box 10">
            <a:extLst>
              <a:ext uri="{FF2B5EF4-FFF2-40B4-BE49-F238E27FC236}">
                <a16:creationId xmlns:a16="http://schemas.microsoft.com/office/drawing/2014/main" id="{180A091F-7F0E-41CF-813C-0845DCC59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5427663"/>
            <a:ext cx="44688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 three stage nonlinear pipeline.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C748902-77D6-492B-B7A2-B8F00F86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362075"/>
            <a:ext cx="806291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en-US" b="1">
                <a:latin typeface="Arial" panose="020B0604020202020204" pitchFamily="34" charset="0"/>
              </a:rPr>
              <a:t>Reservation tables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are two-dimensional charts used to show how successive pipeline stages are utilized (or reserved) for a specific function  evaluation in successive pipeline cycles.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en-US" b="1">
                <a:cs typeface="Times New Roman" panose="02020603050405020304" pitchFamily="18" charset="0"/>
              </a:rPr>
              <a:t>Evaluation Time</a:t>
            </a:r>
            <a:r>
              <a:rPr lang="en-US" altLang="en-US">
                <a:cs typeface="Times New Roman" panose="02020603050405020304" pitchFamily="18" charset="0"/>
              </a:rPr>
              <a:t>: Number of Columns in reservation table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DB05378A-03B5-45EA-AABA-83C3DEC0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6157913"/>
            <a:ext cx="494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Reservation table for function X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651FB028-64FD-4274-9DAD-0689450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6134100"/>
            <a:ext cx="494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Reservation table for function Y</a:t>
            </a:r>
          </a:p>
        </p:txBody>
      </p:sp>
      <p:grpSp>
        <p:nvGrpSpPr>
          <p:cNvPr id="40965" name="Group 5">
            <a:extLst>
              <a:ext uri="{FF2B5EF4-FFF2-40B4-BE49-F238E27FC236}">
                <a16:creationId xmlns:a16="http://schemas.microsoft.com/office/drawing/2014/main" id="{05070D76-D9F2-4CD3-B4DF-2C479EC63AC3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4081463"/>
            <a:ext cx="3981450" cy="1400175"/>
            <a:chOff x="1543" y="2092"/>
            <a:chExt cx="2508" cy="882"/>
          </a:xfrm>
        </p:grpSpPr>
        <p:grpSp>
          <p:nvGrpSpPr>
            <p:cNvPr id="41026" name="Group 6">
              <a:extLst>
                <a:ext uri="{FF2B5EF4-FFF2-40B4-BE49-F238E27FC236}">
                  <a16:creationId xmlns:a16="http://schemas.microsoft.com/office/drawing/2014/main" id="{941A08FB-CBB5-4302-AD6E-D3DC97901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542"/>
              <a:ext cx="576" cy="432"/>
              <a:chOff x="2700" y="2520"/>
              <a:chExt cx="1800" cy="1440"/>
            </a:xfrm>
          </p:grpSpPr>
          <p:sp>
            <p:nvSpPr>
              <p:cNvPr id="41097" name="Rectangle 7">
                <a:extLst>
                  <a:ext uri="{FF2B5EF4-FFF2-40B4-BE49-F238E27FC236}">
                    <a16:creationId xmlns:a16="http://schemas.microsoft.com/office/drawing/2014/main" id="{3F5B4EC3-54D0-4E69-8D15-5733A72F3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8" name="Rectangle 8">
                <a:extLst>
                  <a:ext uri="{FF2B5EF4-FFF2-40B4-BE49-F238E27FC236}">
                    <a16:creationId xmlns:a16="http://schemas.microsoft.com/office/drawing/2014/main" id="{FF2458DE-FB42-4ED8-AC66-03FC97BD6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9" name="Rectangle 9">
                <a:extLst>
                  <a:ext uri="{FF2B5EF4-FFF2-40B4-BE49-F238E27FC236}">
                    <a16:creationId xmlns:a16="http://schemas.microsoft.com/office/drawing/2014/main" id="{E5958C35-896D-41B4-BD72-27175DA0F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100" name="Rectangle 10">
                <a:extLst>
                  <a:ext uri="{FF2B5EF4-FFF2-40B4-BE49-F238E27FC236}">
                    <a16:creationId xmlns:a16="http://schemas.microsoft.com/office/drawing/2014/main" id="{F59FAF53-3625-4CFE-8643-44D6624B6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1027" name="Group 11">
              <a:extLst>
                <a:ext uri="{FF2B5EF4-FFF2-40B4-BE49-F238E27FC236}">
                  <a16:creationId xmlns:a16="http://schemas.microsoft.com/office/drawing/2014/main" id="{EB5C7AC6-8DBB-41A4-ACC8-00B942C2F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542"/>
              <a:ext cx="576" cy="432"/>
              <a:chOff x="2700" y="2520"/>
              <a:chExt cx="1800" cy="1440"/>
            </a:xfrm>
          </p:grpSpPr>
          <p:sp>
            <p:nvSpPr>
              <p:cNvPr id="41093" name="Rectangle 12">
                <a:extLst>
                  <a:ext uri="{FF2B5EF4-FFF2-40B4-BE49-F238E27FC236}">
                    <a16:creationId xmlns:a16="http://schemas.microsoft.com/office/drawing/2014/main" id="{7B6A2B67-0DDB-4ABE-A50B-4D45994B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4" name="Rectangle 13">
                <a:extLst>
                  <a:ext uri="{FF2B5EF4-FFF2-40B4-BE49-F238E27FC236}">
                    <a16:creationId xmlns:a16="http://schemas.microsoft.com/office/drawing/2014/main" id="{3D06E066-DE89-411A-9530-01081559F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5" name="Rectangle 14">
                <a:extLst>
                  <a:ext uri="{FF2B5EF4-FFF2-40B4-BE49-F238E27FC236}">
                    <a16:creationId xmlns:a16="http://schemas.microsoft.com/office/drawing/2014/main" id="{C7E61078-5D7E-48EB-A313-F975CF73E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6" name="Rectangle 15">
                <a:extLst>
                  <a:ext uri="{FF2B5EF4-FFF2-40B4-BE49-F238E27FC236}">
                    <a16:creationId xmlns:a16="http://schemas.microsoft.com/office/drawing/2014/main" id="{CAAEA550-6F67-4198-A3A5-B6B8195E9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1028" name="Group 16">
              <a:extLst>
                <a:ext uri="{FF2B5EF4-FFF2-40B4-BE49-F238E27FC236}">
                  <a16:creationId xmlns:a16="http://schemas.microsoft.com/office/drawing/2014/main" id="{524D7813-5237-4CE1-912D-5FE8BED42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542"/>
              <a:ext cx="576" cy="432"/>
              <a:chOff x="2700" y="2520"/>
              <a:chExt cx="1800" cy="1440"/>
            </a:xfrm>
          </p:grpSpPr>
          <p:sp>
            <p:nvSpPr>
              <p:cNvPr id="41089" name="Rectangle 17">
                <a:extLst>
                  <a:ext uri="{FF2B5EF4-FFF2-40B4-BE49-F238E27FC236}">
                    <a16:creationId xmlns:a16="http://schemas.microsoft.com/office/drawing/2014/main" id="{6E6130A4-3747-4C05-B535-ADF00D3D0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0" name="Rectangle 18">
                <a:extLst>
                  <a:ext uri="{FF2B5EF4-FFF2-40B4-BE49-F238E27FC236}">
                    <a16:creationId xmlns:a16="http://schemas.microsoft.com/office/drawing/2014/main" id="{F8CC379C-ACF2-49C7-8718-4A5189127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1" name="Rectangle 19">
                <a:extLst>
                  <a:ext uri="{FF2B5EF4-FFF2-40B4-BE49-F238E27FC236}">
                    <a16:creationId xmlns:a16="http://schemas.microsoft.com/office/drawing/2014/main" id="{701E6569-B655-4D0E-820F-B11D5A3A6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2" name="Rectangle 20">
                <a:extLst>
                  <a:ext uri="{FF2B5EF4-FFF2-40B4-BE49-F238E27FC236}">
                    <a16:creationId xmlns:a16="http://schemas.microsoft.com/office/drawing/2014/main" id="{6464217B-D907-4421-A4B7-6C80294F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1029" name="Group 21">
              <a:extLst>
                <a:ext uri="{FF2B5EF4-FFF2-40B4-BE49-F238E27FC236}">
                  <a16:creationId xmlns:a16="http://schemas.microsoft.com/office/drawing/2014/main" id="{011B99CA-85F0-4F85-B13C-6AAD9A8B9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326"/>
              <a:ext cx="576" cy="432"/>
              <a:chOff x="2700" y="2520"/>
              <a:chExt cx="1800" cy="1440"/>
            </a:xfrm>
          </p:grpSpPr>
          <p:sp>
            <p:nvSpPr>
              <p:cNvPr id="41085" name="Rectangle 22">
                <a:extLst>
                  <a:ext uri="{FF2B5EF4-FFF2-40B4-BE49-F238E27FC236}">
                    <a16:creationId xmlns:a16="http://schemas.microsoft.com/office/drawing/2014/main" id="{C0C429AB-CBD5-4682-81DC-A8E2BD849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6" name="Rectangle 23">
                <a:extLst>
                  <a:ext uri="{FF2B5EF4-FFF2-40B4-BE49-F238E27FC236}">
                    <a16:creationId xmlns:a16="http://schemas.microsoft.com/office/drawing/2014/main" id="{9B7D3662-062B-4728-B87A-6015E5BF2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7" name="Rectangle 24">
                <a:extLst>
                  <a:ext uri="{FF2B5EF4-FFF2-40B4-BE49-F238E27FC236}">
                    <a16:creationId xmlns:a16="http://schemas.microsoft.com/office/drawing/2014/main" id="{ABE1F944-284A-413B-B39E-52DE09C13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8" name="Rectangle 25">
                <a:extLst>
                  <a:ext uri="{FF2B5EF4-FFF2-40B4-BE49-F238E27FC236}">
                    <a16:creationId xmlns:a16="http://schemas.microsoft.com/office/drawing/2014/main" id="{E17B327B-BC94-40E6-B49A-7AD97A6A2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1030" name="Group 26">
              <a:extLst>
                <a:ext uri="{FF2B5EF4-FFF2-40B4-BE49-F238E27FC236}">
                  <a16:creationId xmlns:a16="http://schemas.microsoft.com/office/drawing/2014/main" id="{C3DBD30D-8B1E-426B-A4D2-642BB92C0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326"/>
              <a:ext cx="576" cy="432"/>
              <a:chOff x="2700" y="2520"/>
              <a:chExt cx="1800" cy="1440"/>
            </a:xfrm>
          </p:grpSpPr>
          <p:sp>
            <p:nvSpPr>
              <p:cNvPr id="41081" name="Rectangle 27">
                <a:extLst>
                  <a:ext uri="{FF2B5EF4-FFF2-40B4-BE49-F238E27FC236}">
                    <a16:creationId xmlns:a16="http://schemas.microsoft.com/office/drawing/2014/main" id="{7BE2A306-C242-44E5-8FB2-0DC6C2D30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2" name="Rectangle 28">
                <a:extLst>
                  <a:ext uri="{FF2B5EF4-FFF2-40B4-BE49-F238E27FC236}">
                    <a16:creationId xmlns:a16="http://schemas.microsoft.com/office/drawing/2014/main" id="{87E868F4-AD73-466A-A152-B52797897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3" name="Rectangle 29">
                <a:extLst>
                  <a:ext uri="{FF2B5EF4-FFF2-40B4-BE49-F238E27FC236}">
                    <a16:creationId xmlns:a16="http://schemas.microsoft.com/office/drawing/2014/main" id="{40648A71-54DE-4428-88C8-4FBE62867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4" name="Rectangle 30">
                <a:extLst>
                  <a:ext uri="{FF2B5EF4-FFF2-40B4-BE49-F238E27FC236}">
                    <a16:creationId xmlns:a16="http://schemas.microsoft.com/office/drawing/2014/main" id="{4E8759CA-30CB-48FB-82F1-38718BDC3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1031" name="Group 31">
              <a:extLst>
                <a:ext uri="{FF2B5EF4-FFF2-40B4-BE49-F238E27FC236}">
                  <a16:creationId xmlns:a16="http://schemas.microsoft.com/office/drawing/2014/main" id="{DEE3C2F9-F39E-42BA-A303-A39B6BAFE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326"/>
              <a:ext cx="576" cy="432"/>
              <a:chOff x="2700" y="2520"/>
              <a:chExt cx="1800" cy="1440"/>
            </a:xfrm>
          </p:grpSpPr>
          <p:sp>
            <p:nvSpPr>
              <p:cNvPr id="41077" name="Rectangle 32">
                <a:extLst>
                  <a:ext uri="{FF2B5EF4-FFF2-40B4-BE49-F238E27FC236}">
                    <a16:creationId xmlns:a16="http://schemas.microsoft.com/office/drawing/2014/main" id="{0A9AFF64-4F50-4417-BB88-79F883BDB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8" name="Rectangle 33">
                <a:extLst>
                  <a:ext uri="{FF2B5EF4-FFF2-40B4-BE49-F238E27FC236}">
                    <a16:creationId xmlns:a16="http://schemas.microsoft.com/office/drawing/2014/main" id="{A725630F-2AA4-47AB-A9F7-40FDC958D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9" name="Rectangle 34">
                <a:extLst>
                  <a:ext uri="{FF2B5EF4-FFF2-40B4-BE49-F238E27FC236}">
                    <a16:creationId xmlns:a16="http://schemas.microsoft.com/office/drawing/2014/main" id="{68EF9DD2-AC93-4AFD-9907-AA1DD3069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80" name="Rectangle 35">
                <a:extLst>
                  <a:ext uri="{FF2B5EF4-FFF2-40B4-BE49-F238E27FC236}">
                    <a16:creationId xmlns:a16="http://schemas.microsoft.com/office/drawing/2014/main" id="{AFA44A6B-D3BC-45BE-9D11-72DDECFE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1032" name="Group 36">
              <a:extLst>
                <a:ext uri="{FF2B5EF4-FFF2-40B4-BE49-F238E27FC236}">
                  <a16:creationId xmlns:a16="http://schemas.microsoft.com/office/drawing/2014/main" id="{3E24FB6B-C979-48A4-A28B-4516F37AE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326"/>
              <a:ext cx="576" cy="432"/>
              <a:chOff x="2700" y="2520"/>
              <a:chExt cx="1800" cy="1440"/>
            </a:xfrm>
          </p:grpSpPr>
          <p:sp>
            <p:nvSpPr>
              <p:cNvPr id="41073" name="Rectangle 37">
                <a:extLst>
                  <a:ext uri="{FF2B5EF4-FFF2-40B4-BE49-F238E27FC236}">
                    <a16:creationId xmlns:a16="http://schemas.microsoft.com/office/drawing/2014/main" id="{3AE622DD-218F-4FB1-93E2-65974C2CA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4" name="Rectangle 38">
                <a:extLst>
                  <a:ext uri="{FF2B5EF4-FFF2-40B4-BE49-F238E27FC236}">
                    <a16:creationId xmlns:a16="http://schemas.microsoft.com/office/drawing/2014/main" id="{B49F387C-3B68-49A4-9502-4FF711B9A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5" name="Rectangle 39">
                <a:extLst>
                  <a:ext uri="{FF2B5EF4-FFF2-40B4-BE49-F238E27FC236}">
                    <a16:creationId xmlns:a16="http://schemas.microsoft.com/office/drawing/2014/main" id="{82EAB06E-85E5-42AC-A3AB-41F00E8A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6" name="Rectangle 40">
                <a:extLst>
                  <a:ext uri="{FF2B5EF4-FFF2-40B4-BE49-F238E27FC236}">
                    <a16:creationId xmlns:a16="http://schemas.microsoft.com/office/drawing/2014/main" id="{734A2183-0909-428A-B847-478C876A5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1033" name="Group 41">
              <a:extLst>
                <a:ext uri="{FF2B5EF4-FFF2-40B4-BE49-F238E27FC236}">
                  <a16:creationId xmlns:a16="http://schemas.microsoft.com/office/drawing/2014/main" id="{49A76E3F-399F-4A1B-985E-0D2AEAF4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542"/>
              <a:ext cx="576" cy="432"/>
              <a:chOff x="2700" y="2520"/>
              <a:chExt cx="1800" cy="1440"/>
            </a:xfrm>
          </p:grpSpPr>
          <p:sp>
            <p:nvSpPr>
              <p:cNvPr id="41069" name="Rectangle 42">
                <a:extLst>
                  <a:ext uri="{FF2B5EF4-FFF2-40B4-BE49-F238E27FC236}">
                    <a16:creationId xmlns:a16="http://schemas.microsoft.com/office/drawing/2014/main" id="{75835DD0-7FAB-4C53-9A22-2CD1D21E8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0" name="Rectangle 43">
                <a:extLst>
                  <a:ext uri="{FF2B5EF4-FFF2-40B4-BE49-F238E27FC236}">
                    <a16:creationId xmlns:a16="http://schemas.microsoft.com/office/drawing/2014/main" id="{1C9914E7-DFB5-4ADE-AC90-156E4F034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1" name="Rectangle 44">
                <a:extLst>
                  <a:ext uri="{FF2B5EF4-FFF2-40B4-BE49-F238E27FC236}">
                    <a16:creationId xmlns:a16="http://schemas.microsoft.com/office/drawing/2014/main" id="{832B7415-66E9-40C9-89D3-C224216C2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2" name="Rectangle 45">
                <a:extLst>
                  <a:ext uri="{FF2B5EF4-FFF2-40B4-BE49-F238E27FC236}">
                    <a16:creationId xmlns:a16="http://schemas.microsoft.com/office/drawing/2014/main" id="{14ED9A49-7667-4128-9F08-8C616BEE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sp>
          <p:nvSpPr>
            <p:cNvPr id="41034" name="Text Box 46">
              <a:extLst>
                <a:ext uri="{FF2B5EF4-FFF2-40B4-BE49-F238E27FC236}">
                  <a16:creationId xmlns:a16="http://schemas.microsoft.com/office/drawing/2014/main" id="{AEF3B1B9-FEBC-400C-B782-1A8DAF1A6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25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2</a:t>
              </a:r>
            </a:p>
          </p:txBody>
        </p:sp>
        <p:sp>
          <p:nvSpPr>
            <p:cNvPr id="41035" name="Text Box 47">
              <a:extLst>
                <a:ext uri="{FF2B5EF4-FFF2-40B4-BE49-F238E27FC236}">
                  <a16:creationId xmlns:a16="http://schemas.microsoft.com/office/drawing/2014/main" id="{F8C91E41-0C04-4DB3-8E9F-84E4DC8F6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233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41036" name="Text Box 48">
              <a:extLst>
                <a:ext uri="{FF2B5EF4-FFF2-40B4-BE49-F238E27FC236}">
                  <a16:creationId xmlns:a16="http://schemas.microsoft.com/office/drawing/2014/main" id="{8AF989D3-E782-4023-A0D4-D269BF375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275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3</a:t>
              </a:r>
            </a:p>
          </p:txBody>
        </p:sp>
        <p:sp>
          <p:nvSpPr>
            <p:cNvPr id="41037" name="Text Box 49">
              <a:extLst>
                <a:ext uri="{FF2B5EF4-FFF2-40B4-BE49-F238E27FC236}">
                  <a16:creationId xmlns:a16="http://schemas.microsoft.com/office/drawing/2014/main" id="{5ECDF77F-6CA6-4BE5-9664-EC9F496A1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8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38" name="Text Box 50">
              <a:extLst>
                <a:ext uri="{FF2B5EF4-FFF2-40B4-BE49-F238E27FC236}">
                  <a16:creationId xmlns:a16="http://schemas.microsoft.com/office/drawing/2014/main" id="{356A85FC-3CC5-4CDA-8EF3-9E1C83F85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7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39" name="Text Box 51">
              <a:extLst>
                <a:ext uri="{FF2B5EF4-FFF2-40B4-BE49-F238E27FC236}">
                  <a16:creationId xmlns:a16="http://schemas.microsoft.com/office/drawing/2014/main" id="{DF331B85-D829-4146-9061-1DE744C95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6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40" name="Text Box 52">
              <a:extLst>
                <a:ext uri="{FF2B5EF4-FFF2-40B4-BE49-F238E27FC236}">
                  <a16:creationId xmlns:a16="http://schemas.microsoft.com/office/drawing/2014/main" id="{A4C10052-3A39-4BDF-BF49-10C8612D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5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41" name="Text Box 53">
              <a:extLst>
                <a:ext uri="{FF2B5EF4-FFF2-40B4-BE49-F238E27FC236}">
                  <a16:creationId xmlns:a16="http://schemas.microsoft.com/office/drawing/2014/main" id="{0193338D-8A0C-4F09-8446-54139D539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09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4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42" name="Text Box 54">
              <a:extLst>
                <a:ext uri="{FF2B5EF4-FFF2-40B4-BE49-F238E27FC236}">
                  <a16:creationId xmlns:a16="http://schemas.microsoft.com/office/drawing/2014/main" id="{A1C5E52E-300D-4BB9-809B-6FFAF68C0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3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43" name="Text Box 55">
              <a:extLst>
                <a:ext uri="{FF2B5EF4-FFF2-40B4-BE49-F238E27FC236}">
                  <a16:creationId xmlns:a16="http://schemas.microsoft.com/office/drawing/2014/main" id="{AEBA80C4-9AC9-48A2-8BB4-A1530BE8C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2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44" name="Text Box 56">
              <a:extLst>
                <a:ext uri="{FF2B5EF4-FFF2-40B4-BE49-F238E27FC236}">
                  <a16:creationId xmlns:a16="http://schemas.microsoft.com/office/drawing/2014/main" id="{4B4153F0-A052-4CCA-A39E-E0AF01EB2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grpSp>
          <p:nvGrpSpPr>
            <p:cNvPr id="41045" name="Group 57">
              <a:extLst>
                <a:ext uri="{FF2B5EF4-FFF2-40B4-BE49-F238E27FC236}">
                  <a16:creationId xmlns:a16="http://schemas.microsoft.com/office/drawing/2014/main" id="{E5B13650-A550-4784-8538-35DF239CF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7" y="2605"/>
              <a:ext cx="126" cy="120"/>
              <a:chOff x="3240" y="5220"/>
              <a:chExt cx="720" cy="720"/>
            </a:xfrm>
          </p:grpSpPr>
          <p:sp>
            <p:nvSpPr>
              <p:cNvPr id="41067" name="Line 58">
                <a:extLst>
                  <a:ext uri="{FF2B5EF4-FFF2-40B4-BE49-F238E27FC236}">
                    <a16:creationId xmlns:a16="http://schemas.microsoft.com/office/drawing/2014/main" id="{923E8129-8B41-4381-A0D1-7151A4800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Line 59">
                <a:extLst>
                  <a:ext uri="{FF2B5EF4-FFF2-40B4-BE49-F238E27FC236}">
                    <a16:creationId xmlns:a16="http://schemas.microsoft.com/office/drawing/2014/main" id="{1310FDEA-3D4D-4208-A283-81194F1D3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46" name="Group 60">
              <a:extLst>
                <a:ext uri="{FF2B5EF4-FFF2-40B4-BE49-F238E27FC236}">
                  <a16:creationId xmlns:a16="http://schemas.microsoft.com/office/drawing/2014/main" id="{81F7906A-A532-44F7-9468-42A8409FB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" y="2383"/>
              <a:ext cx="126" cy="120"/>
              <a:chOff x="3240" y="5220"/>
              <a:chExt cx="720" cy="720"/>
            </a:xfrm>
          </p:grpSpPr>
          <p:sp>
            <p:nvSpPr>
              <p:cNvPr id="41065" name="Line 61">
                <a:extLst>
                  <a:ext uri="{FF2B5EF4-FFF2-40B4-BE49-F238E27FC236}">
                    <a16:creationId xmlns:a16="http://schemas.microsoft.com/office/drawing/2014/main" id="{CAD2840E-FFA9-461E-9DC2-11430FA5E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Line 62">
                <a:extLst>
                  <a:ext uri="{FF2B5EF4-FFF2-40B4-BE49-F238E27FC236}">
                    <a16:creationId xmlns:a16="http://schemas.microsoft.com/office/drawing/2014/main" id="{D088FB21-978F-4C27-83FD-FA31E63E2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47" name="Group 63">
              <a:extLst>
                <a:ext uri="{FF2B5EF4-FFF2-40B4-BE49-F238E27FC236}">
                  <a16:creationId xmlns:a16="http://schemas.microsoft.com/office/drawing/2014/main" id="{501030D4-7B6E-4261-A42D-A624127D3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2815"/>
              <a:ext cx="126" cy="120"/>
              <a:chOff x="3240" y="5220"/>
              <a:chExt cx="720" cy="720"/>
            </a:xfrm>
          </p:grpSpPr>
          <p:sp>
            <p:nvSpPr>
              <p:cNvPr id="41063" name="Line 64">
                <a:extLst>
                  <a:ext uri="{FF2B5EF4-FFF2-40B4-BE49-F238E27FC236}">
                    <a16:creationId xmlns:a16="http://schemas.microsoft.com/office/drawing/2014/main" id="{521CF13D-62D5-4B16-BF5D-94729688E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Line 65">
                <a:extLst>
                  <a:ext uri="{FF2B5EF4-FFF2-40B4-BE49-F238E27FC236}">
                    <a16:creationId xmlns:a16="http://schemas.microsoft.com/office/drawing/2014/main" id="{147E680B-3FE3-4925-944D-C235F7AF5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48" name="Group 66">
              <a:extLst>
                <a:ext uri="{FF2B5EF4-FFF2-40B4-BE49-F238E27FC236}">
                  <a16:creationId xmlns:a16="http://schemas.microsoft.com/office/drawing/2014/main" id="{E4D23020-5398-4BA1-91B1-6C991DBE6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" y="2605"/>
              <a:ext cx="126" cy="120"/>
              <a:chOff x="3240" y="5220"/>
              <a:chExt cx="720" cy="720"/>
            </a:xfrm>
          </p:grpSpPr>
          <p:sp>
            <p:nvSpPr>
              <p:cNvPr id="41061" name="Line 67">
                <a:extLst>
                  <a:ext uri="{FF2B5EF4-FFF2-40B4-BE49-F238E27FC236}">
                    <a16:creationId xmlns:a16="http://schemas.microsoft.com/office/drawing/2014/main" id="{115782C6-32E6-4365-A4BC-E8AB20C40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2" name="Line 68">
                <a:extLst>
                  <a:ext uri="{FF2B5EF4-FFF2-40B4-BE49-F238E27FC236}">
                    <a16:creationId xmlns:a16="http://schemas.microsoft.com/office/drawing/2014/main" id="{527C53E7-7CF9-4972-A7F4-000D1F17B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49" name="Group 69">
              <a:extLst>
                <a:ext uri="{FF2B5EF4-FFF2-40B4-BE49-F238E27FC236}">
                  <a16:creationId xmlns:a16="http://schemas.microsoft.com/office/drawing/2014/main" id="{24C06E20-CBD8-4E6F-89A0-E6439B457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5" y="2827"/>
              <a:ext cx="126" cy="120"/>
              <a:chOff x="3240" y="5220"/>
              <a:chExt cx="720" cy="720"/>
            </a:xfrm>
          </p:grpSpPr>
          <p:sp>
            <p:nvSpPr>
              <p:cNvPr id="41059" name="Line 70">
                <a:extLst>
                  <a:ext uri="{FF2B5EF4-FFF2-40B4-BE49-F238E27FC236}">
                    <a16:creationId xmlns:a16="http://schemas.microsoft.com/office/drawing/2014/main" id="{3EB704C0-02BA-4697-8AF4-088ED3E70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0" name="Line 71">
                <a:extLst>
                  <a:ext uri="{FF2B5EF4-FFF2-40B4-BE49-F238E27FC236}">
                    <a16:creationId xmlns:a16="http://schemas.microsoft.com/office/drawing/2014/main" id="{B49012BB-9E41-4B9F-A85F-7A35CA5E6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50" name="Group 72">
              <a:extLst>
                <a:ext uri="{FF2B5EF4-FFF2-40B4-BE49-F238E27FC236}">
                  <a16:creationId xmlns:a16="http://schemas.microsoft.com/office/drawing/2014/main" id="{8EE468F4-920C-4616-B129-23DD743BF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2815"/>
              <a:ext cx="126" cy="120"/>
              <a:chOff x="3240" y="5220"/>
              <a:chExt cx="720" cy="720"/>
            </a:xfrm>
          </p:grpSpPr>
          <p:sp>
            <p:nvSpPr>
              <p:cNvPr id="41057" name="Line 73">
                <a:extLst>
                  <a:ext uri="{FF2B5EF4-FFF2-40B4-BE49-F238E27FC236}">
                    <a16:creationId xmlns:a16="http://schemas.microsoft.com/office/drawing/2014/main" id="{9C9A08B5-D33F-40A9-8B60-333912F9F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8" name="Line 74">
                <a:extLst>
                  <a:ext uri="{FF2B5EF4-FFF2-40B4-BE49-F238E27FC236}">
                    <a16:creationId xmlns:a16="http://schemas.microsoft.com/office/drawing/2014/main" id="{8D5382A6-0FA7-44F9-BEFF-60186C4E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51" name="Group 75">
              <a:extLst>
                <a:ext uri="{FF2B5EF4-FFF2-40B4-BE49-F238E27FC236}">
                  <a16:creationId xmlns:a16="http://schemas.microsoft.com/office/drawing/2014/main" id="{E0C5BB33-6426-4C79-9041-3876CBD56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2389"/>
              <a:ext cx="126" cy="120"/>
              <a:chOff x="3240" y="5220"/>
              <a:chExt cx="720" cy="720"/>
            </a:xfrm>
          </p:grpSpPr>
          <p:sp>
            <p:nvSpPr>
              <p:cNvPr id="41055" name="Line 76">
                <a:extLst>
                  <a:ext uri="{FF2B5EF4-FFF2-40B4-BE49-F238E27FC236}">
                    <a16:creationId xmlns:a16="http://schemas.microsoft.com/office/drawing/2014/main" id="{886AEBF0-5CC8-479D-ADF8-712A1E0FB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6" name="Line 77">
                <a:extLst>
                  <a:ext uri="{FF2B5EF4-FFF2-40B4-BE49-F238E27FC236}">
                    <a16:creationId xmlns:a16="http://schemas.microsoft.com/office/drawing/2014/main" id="{FCE755D0-3D2A-43F3-8CC3-CDBA46D6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52" name="Group 78">
              <a:extLst>
                <a:ext uri="{FF2B5EF4-FFF2-40B4-BE49-F238E27FC236}">
                  <a16:creationId xmlns:a16="http://schemas.microsoft.com/office/drawing/2014/main" id="{C5BDA0E3-4862-47C9-92D1-A44C04FB6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2383"/>
              <a:ext cx="126" cy="120"/>
              <a:chOff x="3240" y="5220"/>
              <a:chExt cx="720" cy="720"/>
            </a:xfrm>
          </p:grpSpPr>
          <p:sp>
            <p:nvSpPr>
              <p:cNvPr id="41053" name="Line 79">
                <a:extLst>
                  <a:ext uri="{FF2B5EF4-FFF2-40B4-BE49-F238E27FC236}">
                    <a16:creationId xmlns:a16="http://schemas.microsoft.com/office/drawing/2014/main" id="{4A9948ED-8170-4972-A8F5-B41816BB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4" name="Line 80">
                <a:extLst>
                  <a:ext uri="{FF2B5EF4-FFF2-40B4-BE49-F238E27FC236}">
                    <a16:creationId xmlns:a16="http://schemas.microsoft.com/office/drawing/2014/main" id="{1ED07382-6109-405F-ADB3-AA321C21C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966" name="Group 81">
            <a:extLst>
              <a:ext uri="{FF2B5EF4-FFF2-40B4-BE49-F238E27FC236}">
                <a16:creationId xmlns:a16="http://schemas.microsoft.com/office/drawing/2014/main" id="{5C42008D-3917-4AE0-8B30-EF93B77FA01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260850"/>
            <a:ext cx="3067050" cy="1400175"/>
            <a:chOff x="1583" y="3240"/>
            <a:chExt cx="1932" cy="882"/>
          </a:xfrm>
        </p:grpSpPr>
        <p:sp>
          <p:nvSpPr>
            <p:cNvPr id="40969" name="Rectangle 82">
              <a:extLst>
                <a:ext uri="{FF2B5EF4-FFF2-40B4-BE49-F238E27FC236}">
                  <a16:creationId xmlns:a16="http://schemas.microsoft.com/office/drawing/2014/main" id="{52716BDF-D0BE-4C17-A132-E9360202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906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0" name="Rectangle 83">
              <a:extLst>
                <a:ext uri="{FF2B5EF4-FFF2-40B4-BE49-F238E27FC236}">
                  <a16:creationId xmlns:a16="http://schemas.microsoft.com/office/drawing/2014/main" id="{53EBF321-852E-41BE-A333-929F0A1A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1" name="Rectangle 84">
              <a:extLst>
                <a:ext uri="{FF2B5EF4-FFF2-40B4-BE49-F238E27FC236}">
                  <a16:creationId xmlns:a16="http://schemas.microsoft.com/office/drawing/2014/main" id="{1C9459A6-64D9-49BA-9A7F-E30F4E1D5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906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2" name="Rectangle 85">
              <a:extLst>
                <a:ext uri="{FF2B5EF4-FFF2-40B4-BE49-F238E27FC236}">
                  <a16:creationId xmlns:a16="http://schemas.microsoft.com/office/drawing/2014/main" id="{E7F7C04F-4A83-4AF0-8ECF-656EF9BE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  <p:sp>
          <p:nvSpPr>
            <p:cNvPr id="40973" name="Rectangle 86">
              <a:extLst>
                <a:ext uri="{FF2B5EF4-FFF2-40B4-BE49-F238E27FC236}">
                  <a16:creationId xmlns:a16="http://schemas.microsoft.com/office/drawing/2014/main" id="{78AE4428-03E1-4512-B254-025C6411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906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4" name="Rectangle 87">
              <a:extLst>
                <a:ext uri="{FF2B5EF4-FFF2-40B4-BE49-F238E27FC236}">
                  <a16:creationId xmlns:a16="http://schemas.microsoft.com/office/drawing/2014/main" id="{1E1B3869-FCBD-45CE-B159-3C5BCF29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5" name="Rectangle 88">
              <a:extLst>
                <a:ext uri="{FF2B5EF4-FFF2-40B4-BE49-F238E27FC236}">
                  <a16:creationId xmlns:a16="http://schemas.microsoft.com/office/drawing/2014/main" id="{22580351-54D4-4483-938C-B6B32597E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906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6" name="Rectangle 89">
              <a:extLst>
                <a:ext uri="{FF2B5EF4-FFF2-40B4-BE49-F238E27FC236}">
                  <a16:creationId xmlns:a16="http://schemas.microsoft.com/office/drawing/2014/main" id="{1BFE7BD4-0C84-4C0D-92F0-E01B3AFE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  <p:sp>
          <p:nvSpPr>
            <p:cNvPr id="40977" name="Rectangle 90">
              <a:extLst>
                <a:ext uri="{FF2B5EF4-FFF2-40B4-BE49-F238E27FC236}">
                  <a16:creationId xmlns:a16="http://schemas.microsoft.com/office/drawing/2014/main" id="{72C88B7D-AE06-4FA4-B0F3-50C3EF11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8" name="Rectangle 91">
              <a:extLst>
                <a:ext uri="{FF2B5EF4-FFF2-40B4-BE49-F238E27FC236}">
                  <a16:creationId xmlns:a16="http://schemas.microsoft.com/office/drawing/2014/main" id="{4373BD01-89AB-4DC3-BB42-3E7E6CB1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474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9" name="Rectangle 92">
              <a:extLst>
                <a:ext uri="{FF2B5EF4-FFF2-40B4-BE49-F238E27FC236}">
                  <a16:creationId xmlns:a16="http://schemas.microsoft.com/office/drawing/2014/main" id="{A90538CA-D6C2-4FD8-ADED-F4F003E5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0" name="Rectangle 93">
              <a:extLst>
                <a:ext uri="{FF2B5EF4-FFF2-40B4-BE49-F238E27FC236}">
                  <a16:creationId xmlns:a16="http://schemas.microsoft.com/office/drawing/2014/main" id="{F88DEAFF-232B-4A1D-A8CA-3A52BCA0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474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  <p:sp>
          <p:nvSpPr>
            <p:cNvPr id="40981" name="Rectangle 94">
              <a:extLst>
                <a:ext uri="{FF2B5EF4-FFF2-40B4-BE49-F238E27FC236}">
                  <a16:creationId xmlns:a16="http://schemas.microsoft.com/office/drawing/2014/main" id="{3E692AE1-1FBA-4D3D-8A04-5DA48077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2" name="Rectangle 95">
              <a:extLst>
                <a:ext uri="{FF2B5EF4-FFF2-40B4-BE49-F238E27FC236}">
                  <a16:creationId xmlns:a16="http://schemas.microsoft.com/office/drawing/2014/main" id="{77B66B2B-A937-4447-8AE2-AA39A002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474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3" name="Rectangle 96">
              <a:extLst>
                <a:ext uri="{FF2B5EF4-FFF2-40B4-BE49-F238E27FC236}">
                  <a16:creationId xmlns:a16="http://schemas.microsoft.com/office/drawing/2014/main" id="{BEA32C5A-8BDE-44A5-A57E-C3D2F1C5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4" name="Rectangle 97">
              <a:extLst>
                <a:ext uri="{FF2B5EF4-FFF2-40B4-BE49-F238E27FC236}">
                  <a16:creationId xmlns:a16="http://schemas.microsoft.com/office/drawing/2014/main" id="{F9EFCB03-F150-4D84-9D8D-676B963D0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474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  <p:sp>
          <p:nvSpPr>
            <p:cNvPr id="40985" name="Rectangle 98">
              <a:extLst>
                <a:ext uri="{FF2B5EF4-FFF2-40B4-BE49-F238E27FC236}">
                  <a16:creationId xmlns:a16="http://schemas.microsoft.com/office/drawing/2014/main" id="{E990EA29-6D67-44B9-BE2D-8CAD0272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6" name="Rectangle 99">
              <a:extLst>
                <a:ext uri="{FF2B5EF4-FFF2-40B4-BE49-F238E27FC236}">
                  <a16:creationId xmlns:a16="http://schemas.microsoft.com/office/drawing/2014/main" id="{B295C3E7-27AB-45D9-B331-E3D500E3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474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7" name="Rectangle 100">
              <a:extLst>
                <a:ext uri="{FF2B5EF4-FFF2-40B4-BE49-F238E27FC236}">
                  <a16:creationId xmlns:a16="http://schemas.microsoft.com/office/drawing/2014/main" id="{DA53562B-572C-4713-969B-A9D26C9A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8" name="Rectangle 101">
              <a:extLst>
                <a:ext uri="{FF2B5EF4-FFF2-40B4-BE49-F238E27FC236}">
                  <a16:creationId xmlns:a16="http://schemas.microsoft.com/office/drawing/2014/main" id="{323459A7-619C-4425-AF93-9E716E95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474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  <p:sp>
          <p:nvSpPr>
            <p:cNvPr id="40989" name="Rectangle 102">
              <a:extLst>
                <a:ext uri="{FF2B5EF4-FFF2-40B4-BE49-F238E27FC236}">
                  <a16:creationId xmlns:a16="http://schemas.microsoft.com/office/drawing/2014/main" id="{B80B4117-D58E-449F-B4B1-C95C129F7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906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0" name="Rectangle 103">
              <a:extLst>
                <a:ext uri="{FF2B5EF4-FFF2-40B4-BE49-F238E27FC236}">
                  <a16:creationId xmlns:a16="http://schemas.microsoft.com/office/drawing/2014/main" id="{3A4BA3C6-211B-41DC-A1AF-BB3A2290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1" name="Rectangle 104">
              <a:extLst>
                <a:ext uri="{FF2B5EF4-FFF2-40B4-BE49-F238E27FC236}">
                  <a16:creationId xmlns:a16="http://schemas.microsoft.com/office/drawing/2014/main" id="{5B01D870-D42A-4B1C-BCB6-C885D09A7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906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2" name="Rectangle 105">
              <a:extLst>
                <a:ext uri="{FF2B5EF4-FFF2-40B4-BE49-F238E27FC236}">
                  <a16:creationId xmlns:a16="http://schemas.microsoft.com/office/drawing/2014/main" id="{DFBA4CE0-C7E3-4BC9-B6A1-43341B577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690"/>
              <a:ext cx="288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  <p:sp>
          <p:nvSpPr>
            <p:cNvPr id="40993" name="Text Box 106">
              <a:extLst>
                <a:ext uri="{FF2B5EF4-FFF2-40B4-BE49-F238E27FC236}">
                  <a16:creationId xmlns:a16="http://schemas.microsoft.com/office/drawing/2014/main" id="{7A428B44-F1D6-48CF-A957-AE5E84111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370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2</a:t>
              </a:r>
            </a:p>
          </p:txBody>
        </p:sp>
        <p:sp>
          <p:nvSpPr>
            <p:cNvPr id="40994" name="Text Box 107">
              <a:extLst>
                <a:ext uri="{FF2B5EF4-FFF2-40B4-BE49-F238E27FC236}">
                  <a16:creationId xmlns:a16="http://schemas.microsoft.com/office/drawing/2014/main" id="{3A1384D3-08AE-4572-8400-F0D487F97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" y="348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40995" name="Text Box 108">
              <a:extLst>
                <a:ext uri="{FF2B5EF4-FFF2-40B4-BE49-F238E27FC236}">
                  <a16:creationId xmlns:a16="http://schemas.microsoft.com/office/drawing/2014/main" id="{557C9565-3BFC-446C-8E4C-B3B5B2FB7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" y="390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3</a:t>
              </a:r>
            </a:p>
          </p:txBody>
        </p:sp>
        <p:sp>
          <p:nvSpPr>
            <p:cNvPr id="40996" name="Text Box 109">
              <a:extLst>
                <a:ext uri="{FF2B5EF4-FFF2-40B4-BE49-F238E27FC236}">
                  <a16:creationId xmlns:a16="http://schemas.microsoft.com/office/drawing/2014/main" id="{8EC96F80-9F96-41BF-B41F-154D38B5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2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6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0997" name="Text Box 110">
              <a:extLst>
                <a:ext uri="{FF2B5EF4-FFF2-40B4-BE49-F238E27FC236}">
                  <a16:creationId xmlns:a16="http://schemas.microsoft.com/office/drawing/2014/main" id="{4030F28F-AE0F-49FD-B47B-D669EB53A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" y="32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5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0998" name="Text Box 111">
              <a:extLst>
                <a:ext uri="{FF2B5EF4-FFF2-40B4-BE49-F238E27FC236}">
                  <a16:creationId xmlns:a16="http://schemas.microsoft.com/office/drawing/2014/main" id="{BD9E9C50-E394-4DC0-AB4E-2746026B3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324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4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0999" name="Text Box 112">
              <a:extLst>
                <a:ext uri="{FF2B5EF4-FFF2-40B4-BE49-F238E27FC236}">
                  <a16:creationId xmlns:a16="http://schemas.microsoft.com/office/drawing/2014/main" id="{A25819EE-8AB7-4842-B01B-A4A51FE78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2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3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00" name="Text Box 113">
              <a:extLst>
                <a:ext uri="{FF2B5EF4-FFF2-40B4-BE49-F238E27FC236}">
                  <a16:creationId xmlns:a16="http://schemas.microsoft.com/office/drawing/2014/main" id="{A7C27975-E30D-44A8-8BAA-CED3410A2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32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2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1001" name="Text Box 114">
              <a:extLst>
                <a:ext uri="{FF2B5EF4-FFF2-40B4-BE49-F238E27FC236}">
                  <a16:creationId xmlns:a16="http://schemas.microsoft.com/office/drawing/2014/main" id="{305BE394-5DE3-4C63-943E-9DD8107E1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324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grpSp>
          <p:nvGrpSpPr>
            <p:cNvPr id="41002" name="Group 115">
              <a:extLst>
                <a:ext uri="{FF2B5EF4-FFF2-40B4-BE49-F238E27FC236}">
                  <a16:creationId xmlns:a16="http://schemas.microsoft.com/office/drawing/2014/main" id="{EDA0960C-BF37-4BF8-8C08-65EEB12D0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" y="3523"/>
              <a:ext cx="126" cy="155"/>
              <a:chOff x="6116" y="5539"/>
              <a:chExt cx="315" cy="389"/>
            </a:xfrm>
          </p:grpSpPr>
          <p:sp>
            <p:nvSpPr>
              <p:cNvPr id="41023" name="Line 116">
                <a:extLst>
                  <a:ext uri="{FF2B5EF4-FFF2-40B4-BE49-F238E27FC236}">
                    <a16:creationId xmlns:a16="http://schemas.microsoft.com/office/drawing/2014/main" id="{9AFCB9E0-8323-4703-8BF5-1043B1966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5741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4" name="Line 117">
                <a:extLst>
                  <a:ext uri="{FF2B5EF4-FFF2-40B4-BE49-F238E27FC236}">
                    <a16:creationId xmlns:a16="http://schemas.microsoft.com/office/drawing/2014/main" id="{EE47B7D2-38D1-44B4-88C3-EB16B6CEA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6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5" name="Line 118">
                <a:extLst>
                  <a:ext uri="{FF2B5EF4-FFF2-40B4-BE49-F238E27FC236}">
                    <a16:creationId xmlns:a16="http://schemas.microsoft.com/office/drawing/2014/main" id="{4340697D-C0FA-4147-9D86-95A07B5E4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51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3" name="Group 119">
              <a:extLst>
                <a:ext uri="{FF2B5EF4-FFF2-40B4-BE49-F238E27FC236}">
                  <a16:creationId xmlns:a16="http://schemas.microsoft.com/office/drawing/2014/main" id="{A526CA74-98CE-4EFF-9896-7DA3A20F3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944"/>
              <a:ext cx="126" cy="155"/>
              <a:chOff x="6116" y="5539"/>
              <a:chExt cx="315" cy="389"/>
            </a:xfrm>
          </p:grpSpPr>
          <p:sp>
            <p:nvSpPr>
              <p:cNvPr id="41020" name="Line 120">
                <a:extLst>
                  <a:ext uri="{FF2B5EF4-FFF2-40B4-BE49-F238E27FC236}">
                    <a16:creationId xmlns:a16="http://schemas.microsoft.com/office/drawing/2014/main" id="{53D1E098-DCAA-4182-A7AC-11269E813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5741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1" name="Line 121">
                <a:extLst>
                  <a:ext uri="{FF2B5EF4-FFF2-40B4-BE49-F238E27FC236}">
                    <a16:creationId xmlns:a16="http://schemas.microsoft.com/office/drawing/2014/main" id="{D4BE08F7-F1A9-42AD-A566-57B8107CF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6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2" name="Line 122">
                <a:extLst>
                  <a:ext uri="{FF2B5EF4-FFF2-40B4-BE49-F238E27FC236}">
                    <a16:creationId xmlns:a16="http://schemas.microsoft.com/office/drawing/2014/main" id="{EF5FF1B8-4FE9-43D0-A52A-40A8EA56B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51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4" name="Group 123">
              <a:extLst>
                <a:ext uri="{FF2B5EF4-FFF2-40B4-BE49-F238E27FC236}">
                  <a16:creationId xmlns:a16="http://schemas.microsoft.com/office/drawing/2014/main" id="{06EF6A6F-8D22-4C44-B606-EEC094783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3738"/>
              <a:ext cx="126" cy="155"/>
              <a:chOff x="6116" y="5539"/>
              <a:chExt cx="315" cy="389"/>
            </a:xfrm>
          </p:grpSpPr>
          <p:sp>
            <p:nvSpPr>
              <p:cNvPr id="41017" name="Line 124">
                <a:extLst>
                  <a:ext uri="{FF2B5EF4-FFF2-40B4-BE49-F238E27FC236}">
                    <a16:creationId xmlns:a16="http://schemas.microsoft.com/office/drawing/2014/main" id="{717DA2EF-45D1-441C-95BF-AB823D129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5741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8" name="Line 125">
                <a:extLst>
                  <a:ext uri="{FF2B5EF4-FFF2-40B4-BE49-F238E27FC236}">
                    <a16:creationId xmlns:a16="http://schemas.microsoft.com/office/drawing/2014/main" id="{C9DB38DD-B87C-4A15-9973-A1458E22F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6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9" name="Line 126">
                <a:extLst>
                  <a:ext uri="{FF2B5EF4-FFF2-40B4-BE49-F238E27FC236}">
                    <a16:creationId xmlns:a16="http://schemas.microsoft.com/office/drawing/2014/main" id="{86E2DE75-6546-4FED-8B7C-AD96C7CDA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51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5" name="Group 127">
              <a:extLst>
                <a:ext uri="{FF2B5EF4-FFF2-40B4-BE49-F238E27FC236}">
                  <a16:creationId xmlns:a16="http://schemas.microsoft.com/office/drawing/2014/main" id="{9B6F9BEE-DC10-4E1E-8B30-A5F71ABD8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1" y="3953"/>
              <a:ext cx="126" cy="155"/>
              <a:chOff x="6116" y="5539"/>
              <a:chExt cx="315" cy="389"/>
            </a:xfrm>
          </p:grpSpPr>
          <p:sp>
            <p:nvSpPr>
              <p:cNvPr id="41014" name="Line 128">
                <a:extLst>
                  <a:ext uri="{FF2B5EF4-FFF2-40B4-BE49-F238E27FC236}">
                    <a16:creationId xmlns:a16="http://schemas.microsoft.com/office/drawing/2014/main" id="{9E3C4537-E819-48C4-9DA7-DCC6BEC20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5741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" name="Line 129">
                <a:extLst>
                  <a:ext uri="{FF2B5EF4-FFF2-40B4-BE49-F238E27FC236}">
                    <a16:creationId xmlns:a16="http://schemas.microsoft.com/office/drawing/2014/main" id="{F5FA5387-EA57-4C88-9052-236450E13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6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" name="Line 130">
                <a:extLst>
                  <a:ext uri="{FF2B5EF4-FFF2-40B4-BE49-F238E27FC236}">
                    <a16:creationId xmlns:a16="http://schemas.microsoft.com/office/drawing/2014/main" id="{8D847B70-9EC6-43DE-BA08-18CC1CDDD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51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6" name="Group 131">
              <a:extLst>
                <a:ext uri="{FF2B5EF4-FFF2-40B4-BE49-F238E27FC236}">
                  <a16:creationId xmlns:a16="http://schemas.microsoft.com/office/drawing/2014/main" id="{2247115D-04DD-4876-8E85-8C7ED3E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9" y="3528"/>
              <a:ext cx="126" cy="155"/>
              <a:chOff x="6116" y="5539"/>
              <a:chExt cx="315" cy="389"/>
            </a:xfrm>
          </p:grpSpPr>
          <p:sp>
            <p:nvSpPr>
              <p:cNvPr id="41011" name="Line 132">
                <a:extLst>
                  <a:ext uri="{FF2B5EF4-FFF2-40B4-BE49-F238E27FC236}">
                    <a16:creationId xmlns:a16="http://schemas.microsoft.com/office/drawing/2014/main" id="{78EF2F9F-72B4-42FC-8E89-726B36648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5741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" name="Line 133">
                <a:extLst>
                  <a:ext uri="{FF2B5EF4-FFF2-40B4-BE49-F238E27FC236}">
                    <a16:creationId xmlns:a16="http://schemas.microsoft.com/office/drawing/2014/main" id="{E0F6CD58-FE83-4CFD-A6C7-451347EAA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6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" name="Line 134">
                <a:extLst>
                  <a:ext uri="{FF2B5EF4-FFF2-40B4-BE49-F238E27FC236}">
                    <a16:creationId xmlns:a16="http://schemas.microsoft.com/office/drawing/2014/main" id="{3E2C0126-CD61-409D-B893-5072A69C1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51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7" name="Group 135">
              <a:extLst>
                <a:ext uri="{FF2B5EF4-FFF2-40B4-BE49-F238E27FC236}">
                  <a16:creationId xmlns:a16="http://schemas.microsoft.com/office/drawing/2014/main" id="{8E64D3D0-B119-4607-9D5D-46D48CD56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" y="3936"/>
              <a:ext cx="126" cy="155"/>
              <a:chOff x="6116" y="5539"/>
              <a:chExt cx="315" cy="389"/>
            </a:xfrm>
          </p:grpSpPr>
          <p:sp>
            <p:nvSpPr>
              <p:cNvPr id="41008" name="Line 136">
                <a:extLst>
                  <a:ext uri="{FF2B5EF4-FFF2-40B4-BE49-F238E27FC236}">
                    <a16:creationId xmlns:a16="http://schemas.microsoft.com/office/drawing/2014/main" id="{B8CB49EC-FCC2-437B-B9B3-FF3808C37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5741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Line 137">
                <a:extLst>
                  <a:ext uri="{FF2B5EF4-FFF2-40B4-BE49-F238E27FC236}">
                    <a16:creationId xmlns:a16="http://schemas.microsoft.com/office/drawing/2014/main" id="{89E1A862-7406-490E-B4DE-37801010A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6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Line 138">
                <a:extLst>
                  <a:ext uri="{FF2B5EF4-FFF2-40B4-BE49-F238E27FC236}">
                    <a16:creationId xmlns:a16="http://schemas.microsoft.com/office/drawing/2014/main" id="{1FC96CBC-F996-42A7-82B0-F6285B0B6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51" y="5539"/>
                <a:ext cx="18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67" name="Rectangle 139">
            <a:extLst>
              <a:ext uri="{FF2B5EF4-FFF2-40B4-BE49-F238E27FC236}">
                <a16:creationId xmlns:a16="http://schemas.microsoft.com/office/drawing/2014/main" id="{DAE3D167-CEAA-4DCF-88D3-A0D94C06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171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40968" name="Text Box 141">
            <a:extLst>
              <a:ext uri="{FF2B5EF4-FFF2-40B4-BE49-F238E27FC236}">
                <a16:creationId xmlns:a16="http://schemas.microsoft.com/office/drawing/2014/main" id="{75A609F9-247D-4D3E-BF2F-C5F705085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895600"/>
            <a:ext cx="7388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Let X &amp; Y be two functions evaluating in the above pipeline.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BED61EF6-D6B9-406B-8BB9-1B72697C7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en-US" b="1"/>
              <a:t>Nonlinear Pipelining </a:t>
            </a:r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27D021CC-165C-45EC-9C49-00E96CE66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995488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 number of time units (clock cycles) between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initiations of a pipeline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latency between them.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Latency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two initiations are separated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clock cycles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resource conflicts between two initiation in the pipeline.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Forbidden latency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Latency that cause collision.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3C7FBD95-5BA6-4F73-8006-10070A4A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9363"/>
            <a:ext cx="528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Latency Analysis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0310E16-A2DF-41DE-897B-EF0AC739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69C5-56B5-41E0-977D-05F2ECB9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501775"/>
            <a:ext cx="7772400" cy="4114800"/>
          </a:xfrm>
        </p:spPr>
        <p:txBody>
          <a:bodyPr/>
          <a:lstStyle/>
          <a:p>
            <a:pPr algn="just">
              <a:defRPr/>
            </a:pPr>
            <a:r>
              <a:rPr lang="en-US" sz="2400" b="1" dirty="0">
                <a:latin typeface="+mj-lt"/>
              </a:rPr>
              <a:t>Evaluate the function X, draw the reservation table for the latency 2 and latency 5, identify the stages of forbidden.</a:t>
            </a:r>
            <a:endParaRPr lang="en-IN" sz="2400" b="1" dirty="0">
              <a:latin typeface="+mj-lt"/>
            </a:endParaRPr>
          </a:p>
        </p:txBody>
      </p:sp>
      <p:grpSp>
        <p:nvGrpSpPr>
          <p:cNvPr id="43012" name="Group 5">
            <a:extLst>
              <a:ext uri="{FF2B5EF4-FFF2-40B4-BE49-F238E27FC236}">
                <a16:creationId xmlns:a16="http://schemas.microsoft.com/office/drawing/2014/main" id="{4C217027-CC3E-482E-9B4A-71347B0440BC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500438"/>
            <a:ext cx="3981450" cy="1400175"/>
            <a:chOff x="1543" y="2092"/>
            <a:chExt cx="2508" cy="882"/>
          </a:xfrm>
        </p:grpSpPr>
        <p:grpSp>
          <p:nvGrpSpPr>
            <p:cNvPr id="43013" name="Group 6">
              <a:extLst>
                <a:ext uri="{FF2B5EF4-FFF2-40B4-BE49-F238E27FC236}">
                  <a16:creationId xmlns:a16="http://schemas.microsoft.com/office/drawing/2014/main" id="{4EA53BDF-CD7B-405D-8B2D-5C4A027F1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542"/>
              <a:ext cx="576" cy="432"/>
              <a:chOff x="2700" y="2520"/>
              <a:chExt cx="1800" cy="1440"/>
            </a:xfrm>
          </p:grpSpPr>
          <p:sp>
            <p:nvSpPr>
              <p:cNvPr id="43084" name="Rectangle 7">
                <a:extLst>
                  <a:ext uri="{FF2B5EF4-FFF2-40B4-BE49-F238E27FC236}">
                    <a16:creationId xmlns:a16="http://schemas.microsoft.com/office/drawing/2014/main" id="{34BDBA7B-3A06-4D04-A325-7A3304712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85" name="Rectangle 8">
                <a:extLst>
                  <a:ext uri="{FF2B5EF4-FFF2-40B4-BE49-F238E27FC236}">
                    <a16:creationId xmlns:a16="http://schemas.microsoft.com/office/drawing/2014/main" id="{29D80E71-0A56-4B48-BB96-802902FA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86" name="Rectangle 9">
                <a:extLst>
                  <a:ext uri="{FF2B5EF4-FFF2-40B4-BE49-F238E27FC236}">
                    <a16:creationId xmlns:a16="http://schemas.microsoft.com/office/drawing/2014/main" id="{11A4364B-433E-471A-B929-252312B4E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87" name="Rectangle 10">
                <a:extLst>
                  <a:ext uri="{FF2B5EF4-FFF2-40B4-BE49-F238E27FC236}">
                    <a16:creationId xmlns:a16="http://schemas.microsoft.com/office/drawing/2014/main" id="{3C667CA2-5D68-4457-BE2B-86551EF36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3014" name="Group 11">
              <a:extLst>
                <a:ext uri="{FF2B5EF4-FFF2-40B4-BE49-F238E27FC236}">
                  <a16:creationId xmlns:a16="http://schemas.microsoft.com/office/drawing/2014/main" id="{DF87B0CC-4354-4DE6-9B75-9AE6830B2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542"/>
              <a:ext cx="576" cy="432"/>
              <a:chOff x="2700" y="2520"/>
              <a:chExt cx="1800" cy="1440"/>
            </a:xfrm>
          </p:grpSpPr>
          <p:sp>
            <p:nvSpPr>
              <p:cNvPr id="43080" name="Rectangle 12">
                <a:extLst>
                  <a:ext uri="{FF2B5EF4-FFF2-40B4-BE49-F238E27FC236}">
                    <a16:creationId xmlns:a16="http://schemas.microsoft.com/office/drawing/2014/main" id="{A0B9E74A-B720-4DA4-A92C-ADBB969D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81" name="Rectangle 13">
                <a:extLst>
                  <a:ext uri="{FF2B5EF4-FFF2-40B4-BE49-F238E27FC236}">
                    <a16:creationId xmlns:a16="http://schemas.microsoft.com/office/drawing/2014/main" id="{353E75C8-25FA-4B18-9B44-C847CD78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82" name="Rectangle 14">
                <a:extLst>
                  <a:ext uri="{FF2B5EF4-FFF2-40B4-BE49-F238E27FC236}">
                    <a16:creationId xmlns:a16="http://schemas.microsoft.com/office/drawing/2014/main" id="{7696AFF8-F996-40D5-B230-2C57CBD55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83" name="Rectangle 15">
                <a:extLst>
                  <a:ext uri="{FF2B5EF4-FFF2-40B4-BE49-F238E27FC236}">
                    <a16:creationId xmlns:a16="http://schemas.microsoft.com/office/drawing/2014/main" id="{E612445E-37CA-4D96-AF10-6E5B4D919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3015" name="Group 16">
              <a:extLst>
                <a:ext uri="{FF2B5EF4-FFF2-40B4-BE49-F238E27FC236}">
                  <a16:creationId xmlns:a16="http://schemas.microsoft.com/office/drawing/2014/main" id="{F0B352EE-392B-4A9F-ADDA-F87531D53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542"/>
              <a:ext cx="576" cy="432"/>
              <a:chOff x="2700" y="2520"/>
              <a:chExt cx="1800" cy="1440"/>
            </a:xfrm>
          </p:grpSpPr>
          <p:sp>
            <p:nvSpPr>
              <p:cNvPr id="43076" name="Rectangle 17">
                <a:extLst>
                  <a:ext uri="{FF2B5EF4-FFF2-40B4-BE49-F238E27FC236}">
                    <a16:creationId xmlns:a16="http://schemas.microsoft.com/office/drawing/2014/main" id="{C9416441-022B-4156-9F42-1B01A819C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7" name="Rectangle 18">
                <a:extLst>
                  <a:ext uri="{FF2B5EF4-FFF2-40B4-BE49-F238E27FC236}">
                    <a16:creationId xmlns:a16="http://schemas.microsoft.com/office/drawing/2014/main" id="{47B49A53-03D7-4958-B257-282DA6BF8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8" name="Rectangle 19">
                <a:extLst>
                  <a:ext uri="{FF2B5EF4-FFF2-40B4-BE49-F238E27FC236}">
                    <a16:creationId xmlns:a16="http://schemas.microsoft.com/office/drawing/2014/main" id="{8F18CE86-3511-436D-956F-34D983DE2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9" name="Rectangle 20">
                <a:extLst>
                  <a:ext uri="{FF2B5EF4-FFF2-40B4-BE49-F238E27FC236}">
                    <a16:creationId xmlns:a16="http://schemas.microsoft.com/office/drawing/2014/main" id="{64FA543A-EF43-42C3-9916-882D55B36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3016" name="Group 21">
              <a:extLst>
                <a:ext uri="{FF2B5EF4-FFF2-40B4-BE49-F238E27FC236}">
                  <a16:creationId xmlns:a16="http://schemas.microsoft.com/office/drawing/2014/main" id="{ECEEC323-42C7-47EE-9EE1-85DF8D25B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326"/>
              <a:ext cx="576" cy="432"/>
              <a:chOff x="2700" y="2520"/>
              <a:chExt cx="1800" cy="1440"/>
            </a:xfrm>
          </p:grpSpPr>
          <p:sp>
            <p:nvSpPr>
              <p:cNvPr id="43072" name="Rectangle 22">
                <a:extLst>
                  <a:ext uri="{FF2B5EF4-FFF2-40B4-BE49-F238E27FC236}">
                    <a16:creationId xmlns:a16="http://schemas.microsoft.com/office/drawing/2014/main" id="{3F8322FE-D761-424E-AD96-CBC87997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3" name="Rectangle 23">
                <a:extLst>
                  <a:ext uri="{FF2B5EF4-FFF2-40B4-BE49-F238E27FC236}">
                    <a16:creationId xmlns:a16="http://schemas.microsoft.com/office/drawing/2014/main" id="{6C355AEE-02A8-4310-B36D-B528651D8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4" name="Rectangle 24">
                <a:extLst>
                  <a:ext uri="{FF2B5EF4-FFF2-40B4-BE49-F238E27FC236}">
                    <a16:creationId xmlns:a16="http://schemas.microsoft.com/office/drawing/2014/main" id="{5F97F98F-3701-4BCA-AD28-52BC7FD4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5" name="Rectangle 25">
                <a:extLst>
                  <a:ext uri="{FF2B5EF4-FFF2-40B4-BE49-F238E27FC236}">
                    <a16:creationId xmlns:a16="http://schemas.microsoft.com/office/drawing/2014/main" id="{2752F914-DEE0-4DA0-B89D-941BD2DF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3017" name="Group 26">
              <a:extLst>
                <a:ext uri="{FF2B5EF4-FFF2-40B4-BE49-F238E27FC236}">
                  <a16:creationId xmlns:a16="http://schemas.microsoft.com/office/drawing/2014/main" id="{364B45BF-A266-4E17-950C-4CF53F1BE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326"/>
              <a:ext cx="576" cy="432"/>
              <a:chOff x="2700" y="2520"/>
              <a:chExt cx="1800" cy="1440"/>
            </a:xfrm>
          </p:grpSpPr>
          <p:sp>
            <p:nvSpPr>
              <p:cNvPr id="43068" name="Rectangle 27">
                <a:extLst>
                  <a:ext uri="{FF2B5EF4-FFF2-40B4-BE49-F238E27FC236}">
                    <a16:creationId xmlns:a16="http://schemas.microsoft.com/office/drawing/2014/main" id="{FA368343-25BE-41BA-9160-9F88D49F7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69" name="Rectangle 28">
                <a:extLst>
                  <a:ext uri="{FF2B5EF4-FFF2-40B4-BE49-F238E27FC236}">
                    <a16:creationId xmlns:a16="http://schemas.microsoft.com/office/drawing/2014/main" id="{5DF15E2D-4B1E-402E-BCCF-09A211E3A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0" name="Rectangle 29">
                <a:extLst>
                  <a:ext uri="{FF2B5EF4-FFF2-40B4-BE49-F238E27FC236}">
                    <a16:creationId xmlns:a16="http://schemas.microsoft.com/office/drawing/2014/main" id="{26206709-4387-4B33-A16E-CF9C3721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71" name="Rectangle 30">
                <a:extLst>
                  <a:ext uri="{FF2B5EF4-FFF2-40B4-BE49-F238E27FC236}">
                    <a16:creationId xmlns:a16="http://schemas.microsoft.com/office/drawing/2014/main" id="{BBE155B6-6943-451B-AF7F-40BBDCE1E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3018" name="Group 31">
              <a:extLst>
                <a:ext uri="{FF2B5EF4-FFF2-40B4-BE49-F238E27FC236}">
                  <a16:creationId xmlns:a16="http://schemas.microsoft.com/office/drawing/2014/main" id="{5B702F62-1083-4B78-A74F-F2775EDA8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326"/>
              <a:ext cx="576" cy="432"/>
              <a:chOff x="2700" y="2520"/>
              <a:chExt cx="1800" cy="1440"/>
            </a:xfrm>
          </p:grpSpPr>
          <p:sp>
            <p:nvSpPr>
              <p:cNvPr id="43064" name="Rectangle 32">
                <a:extLst>
                  <a:ext uri="{FF2B5EF4-FFF2-40B4-BE49-F238E27FC236}">
                    <a16:creationId xmlns:a16="http://schemas.microsoft.com/office/drawing/2014/main" id="{F4EBA1D4-ADD3-45E6-90C9-249A16E43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65" name="Rectangle 33">
                <a:extLst>
                  <a:ext uri="{FF2B5EF4-FFF2-40B4-BE49-F238E27FC236}">
                    <a16:creationId xmlns:a16="http://schemas.microsoft.com/office/drawing/2014/main" id="{9D530443-8B0B-4615-BA87-0042CF3B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66" name="Rectangle 34">
                <a:extLst>
                  <a:ext uri="{FF2B5EF4-FFF2-40B4-BE49-F238E27FC236}">
                    <a16:creationId xmlns:a16="http://schemas.microsoft.com/office/drawing/2014/main" id="{207657EB-ABB1-4CBE-ABD0-B4326215B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67" name="Rectangle 35">
                <a:extLst>
                  <a:ext uri="{FF2B5EF4-FFF2-40B4-BE49-F238E27FC236}">
                    <a16:creationId xmlns:a16="http://schemas.microsoft.com/office/drawing/2014/main" id="{8FB156F0-31E7-4C06-8B93-71E3F75EA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3019" name="Group 36">
              <a:extLst>
                <a:ext uri="{FF2B5EF4-FFF2-40B4-BE49-F238E27FC236}">
                  <a16:creationId xmlns:a16="http://schemas.microsoft.com/office/drawing/2014/main" id="{D43A7872-E61F-453F-BC26-47F6441D3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326"/>
              <a:ext cx="576" cy="432"/>
              <a:chOff x="2700" y="2520"/>
              <a:chExt cx="1800" cy="1440"/>
            </a:xfrm>
          </p:grpSpPr>
          <p:sp>
            <p:nvSpPr>
              <p:cNvPr id="43060" name="Rectangle 37">
                <a:extLst>
                  <a:ext uri="{FF2B5EF4-FFF2-40B4-BE49-F238E27FC236}">
                    <a16:creationId xmlns:a16="http://schemas.microsoft.com/office/drawing/2014/main" id="{D3153F1A-475F-4A7A-B533-4EB0870B6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61" name="Rectangle 38">
                <a:extLst>
                  <a:ext uri="{FF2B5EF4-FFF2-40B4-BE49-F238E27FC236}">
                    <a16:creationId xmlns:a16="http://schemas.microsoft.com/office/drawing/2014/main" id="{C23ED9C1-9623-4445-98B8-6DBC010C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62" name="Rectangle 39">
                <a:extLst>
                  <a:ext uri="{FF2B5EF4-FFF2-40B4-BE49-F238E27FC236}">
                    <a16:creationId xmlns:a16="http://schemas.microsoft.com/office/drawing/2014/main" id="{478E08E3-B9E2-4DA8-BCCA-D8BC3299C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63" name="Rectangle 40">
                <a:extLst>
                  <a:ext uri="{FF2B5EF4-FFF2-40B4-BE49-F238E27FC236}">
                    <a16:creationId xmlns:a16="http://schemas.microsoft.com/office/drawing/2014/main" id="{96042B10-4D0E-4EF6-B163-9A83681C4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3020" name="Group 41">
              <a:extLst>
                <a:ext uri="{FF2B5EF4-FFF2-40B4-BE49-F238E27FC236}">
                  <a16:creationId xmlns:a16="http://schemas.microsoft.com/office/drawing/2014/main" id="{B4165FC4-0471-449A-8FDA-72A9D5E90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542"/>
              <a:ext cx="576" cy="432"/>
              <a:chOff x="2700" y="2520"/>
              <a:chExt cx="1800" cy="1440"/>
            </a:xfrm>
          </p:grpSpPr>
          <p:sp>
            <p:nvSpPr>
              <p:cNvPr id="43056" name="Rectangle 42">
                <a:extLst>
                  <a:ext uri="{FF2B5EF4-FFF2-40B4-BE49-F238E27FC236}">
                    <a16:creationId xmlns:a16="http://schemas.microsoft.com/office/drawing/2014/main" id="{780F3C20-7AD0-4A6C-B6D9-83865637E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57" name="Rectangle 43">
                <a:extLst>
                  <a:ext uri="{FF2B5EF4-FFF2-40B4-BE49-F238E27FC236}">
                    <a16:creationId xmlns:a16="http://schemas.microsoft.com/office/drawing/2014/main" id="{DC2CE251-CBAC-4D42-B016-F5BBFC993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58" name="Rectangle 44">
                <a:extLst>
                  <a:ext uri="{FF2B5EF4-FFF2-40B4-BE49-F238E27FC236}">
                    <a16:creationId xmlns:a16="http://schemas.microsoft.com/office/drawing/2014/main" id="{BB403E45-92EA-47CE-B40A-1972D10CC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59" name="Rectangle 45">
                <a:extLst>
                  <a:ext uri="{FF2B5EF4-FFF2-40B4-BE49-F238E27FC236}">
                    <a16:creationId xmlns:a16="http://schemas.microsoft.com/office/drawing/2014/main" id="{BCAF6E74-6A9B-424C-B140-1E70FCC70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sp>
          <p:nvSpPr>
            <p:cNvPr id="43021" name="Text Box 46">
              <a:extLst>
                <a:ext uri="{FF2B5EF4-FFF2-40B4-BE49-F238E27FC236}">
                  <a16:creationId xmlns:a16="http://schemas.microsoft.com/office/drawing/2014/main" id="{05A07F61-5F7A-4216-9296-AAD2C5008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25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2</a:t>
              </a:r>
            </a:p>
          </p:txBody>
        </p:sp>
        <p:sp>
          <p:nvSpPr>
            <p:cNvPr id="43022" name="Text Box 47">
              <a:extLst>
                <a:ext uri="{FF2B5EF4-FFF2-40B4-BE49-F238E27FC236}">
                  <a16:creationId xmlns:a16="http://schemas.microsoft.com/office/drawing/2014/main" id="{91F33FB4-81FE-48F7-801C-DADDC8F03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233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43023" name="Text Box 48">
              <a:extLst>
                <a:ext uri="{FF2B5EF4-FFF2-40B4-BE49-F238E27FC236}">
                  <a16:creationId xmlns:a16="http://schemas.microsoft.com/office/drawing/2014/main" id="{CFA63BF0-675D-4BAE-992F-5A3ED1A14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275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3</a:t>
              </a:r>
            </a:p>
          </p:txBody>
        </p:sp>
        <p:sp>
          <p:nvSpPr>
            <p:cNvPr id="43024" name="Text Box 49">
              <a:extLst>
                <a:ext uri="{FF2B5EF4-FFF2-40B4-BE49-F238E27FC236}">
                  <a16:creationId xmlns:a16="http://schemas.microsoft.com/office/drawing/2014/main" id="{55C7E71A-67D9-471F-A65A-F89E94135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8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3025" name="Text Box 50">
              <a:extLst>
                <a:ext uri="{FF2B5EF4-FFF2-40B4-BE49-F238E27FC236}">
                  <a16:creationId xmlns:a16="http://schemas.microsoft.com/office/drawing/2014/main" id="{4FED497F-B26B-4DC0-A4FD-6BBB10E1C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7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3026" name="Text Box 51">
              <a:extLst>
                <a:ext uri="{FF2B5EF4-FFF2-40B4-BE49-F238E27FC236}">
                  <a16:creationId xmlns:a16="http://schemas.microsoft.com/office/drawing/2014/main" id="{1D4FCD8D-4E23-489F-9BB5-7279C76B8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6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3027" name="Text Box 52">
              <a:extLst>
                <a:ext uri="{FF2B5EF4-FFF2-40B4-BE49-F238E27FC236}">
                  <a16:creationId xmlns:a16="http://schemas.microsoft.com/office/drawing/2014/main" id="{96F13B33-B734-40DD-B64B-871C023EA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5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3028" name="Text Box 53">
              <a:extLst>
                <a:ext uri="{FF2B5EF4-FFF2-40B4-BE49-F238E27FC236}">
                  <a16:creationId xmlns:a16="http://schemas.microsoft.com/office/drawing/2014/main" id="{6E502789-1BD2-4614-8594-B8167A434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09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4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3029" name="Text Box 54">
              <a:extLst>
                <a:ext uri="{FF2B5EF4-FFF2-40B4-BE49-F238E27FC236}">
                  <a16:creationId xmlns:a16="http://schemas.microsoft.com/office/drawing/2014/main" id="{419EBE83-2F20-46D9-ACC9-D82082150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3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3030" name="Text Box 55">
              <a:extLst>
                <a:ext uri="{FF2B5EF4-FFF2-40B4-BE49-F238E27FC236}">
                  <a16:creationId xmlns:a16="http://schemas.microsoft.com/office/drawing/2014/main" id="{927638E4-9929-4D4B-A657-BCEE01F1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2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3031" name="Text Box 56">
              <a:extLst>
                <a:ext uri="{FF2B5EF4-FFF2-40B4-BE49-F238E27FC236}">
                  <a16:creationId xmlns:a16="http://schemas.microsoft.com/office/drawing/2014/main" id="{4805233D-E26C-4CEE-A63C-D0BA8026E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grpSp>
          <p:nvGrpSpPr>
            <p:cNvPr id="43032" name="Group 57">
              <a:extLst>
                <a:ext uri="{FF2B5EF4-FFF2-40B4-BE49-F238E27FC236}">
                  <a16:creationId xmlns:a16="http://schemas.microsoft.com/office/drawing/2014/main" id="{7E03ABAC-9DFA-40BC-A0C8-9FC2A6912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7" y="2605"/>
              <a:ext cx="126" cy="120"/>
              <a:chOff x="3240" y="5220"/>
              <a:chExt cx="720" cy="720"/>
            </a:xfrm>
          </p:grpSpPr>
          <p:sp>
            <p:nvSpPr>
              <p:cNvPr id="43054" name="Line 58">
                <a:extLst>
                  <a:ext uri="{FF2B5EF4-FFF2-40B4-BE49-F238E27FC236}">
                    <a16:creationId xmlns:a16="http://schemas.microsoft.com/office/drawing/2014/main" id="{5E0E901E-72AF-47B3-8646-33B76D59F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Line 59">
                <a:extLst>
                  <a:ext uri="{FF2B5EF4-FFF2-40B4-BE49-F238E27FC236}">
                    <a16:creationId xmlns:a16="http://schemas.microsoft.com/office/drawing/2014/main" id="{9869C80D-3AC4-43BF-B836-6B805E427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33" name="Group 60">
              <a:extLst>
                <a:ext uri="{FF2B5EF4-FFF2-40B4-BE49-F238E27FC236}">
                  <a16:creationId xmlns:a16="http://schemas.microsoft.com/office/drawing/2014/main" id="{122C944E-41EA-44D3-9139-A3F9968B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" y="2383"/>
              <a:ext cx="126" cy="120"/>
              <a:chOff x="3240" y="5220"/>
              <a:chExt cx="720" cy="720"/>
            </a:xfrm>
          </p:grpSpPr>
          <p:sp>
            <p:nvSpPr>
              <p:cNvPr id="43052" name="Line 61">
                <a:extLst>
                  <a:ext uri="{FF2B5EF4-FFF2-40B4-BE49-F238E27FC236}">
                    <a16:creationId xmlns:a16="http://schemas.microsoft.com/office/drawing/2014/main" id="{2E8F1655-93D0-424D-9336-E91AC216E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62">
                <a:extLst>
                  <a:ext uri="{FF2B5EF4-FFF2-40B4-BE49-F238E27FC236}">
                    <a16:creationId xmlns:a16="http://schemas.microsoft.com/office/drawing/2014/main" id="{C5592D10-A626-4C01-A5C5-719048786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34" name="Group 63">
              <a:extLst>
                <a:ext uri="{FF2B5EF4-FFF2-40B4-BE49-F238E27FC236}">
                  <a16:creationId xmlns:a16="http://schemas.microsoft.com/office/drawing/2014/main" id="{A20FEEB7-0734-47AB-9A7D-840A3AD9C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2815"/>
              <a:ext cx="126" cy="120"/>
              <a:chOff x="3240" y="5220"/>
              <a:chExt cx="720" cy="720"/>
            </a:xfrm>
          </p:grpSpPr>
          <p:sp>
            <p:nvSpPr>
              <p:cNvPr id="43050" name="Line 64">
                <a:extLst>
                  <a:ext uri="{FF2B5EF4-FFF2-40B4-BE49-F238E27FC236}">
                    <a16:creationId xmlns:a16="http://schemas.microsoft.com/office/drawing/2014/main" id="{F8143398-1F6A-4FAE-BA14-4863A7E05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Line 65">
                <a:extLst>
                  <a:ext uri="{FF2B5EF4-FFF2-40B4-BE49-F238E27FC236}">
                    <a16:creationId xmlns:a16="http://schemas.microsoft.com/office/drawing/2014/main" id="{54794454-8F6B-4A76-B655-C7C3943EA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35" name="Group 66">
              <a:extLst>
                <a:ext uri="{FF2B5EF4-FFF2-40B4-BE49-F238E27FC236}">
                  <a16:creationId xmlns:a16="http://schemas.microsoft.com/office/drawing/2014/main" id="{F3FBFAF8-6E6C-4FAD-A11F-7D92BE9D8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" y="2605"/>
              <a:ext cx="126" cy="120"/>
              <a:chOff x="3240" y="5220"/>
              <a:chExt cx="720" cy="720"/>
            </a:xfrm>
          </p:grpSpPr>
          <p:sp>
            <p:nvSpPr>
              <p:cNvPr id="43048" name="Line 67">
                <a:extLst>
                  <a:ext uri="{FF2B5EF4-FFF2-40B4-BE49-F238E27FC236}">
                    <a16:creationId xmlns:a16="http://schemas.microsoft.com/office/drawing/2014/main" id="{664A4334-E7ED-4722-8332-4D6296E87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Line 68">
                <a:extLst>
                  <a:ext uri="{FF2B5EF4-FFF2-40B4-BE49-F238E27FC236}">
                    <a16:creationId xmlns:a16="http://schemas.microsoft.com/office/drawing/2014/main" id="{540869DD-819E-4FE3-B67E-1E1531192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36" name="Group 69">
              <a:extLst>
                <a:ext uri="{FF2B5EF4-FFF2-40B4-BE49-F238E27FC236}">
                  <a16:creationId xmlns:a16="http://schemas.microsoft.com/office/drawing/2014/main" id="{C0E3F6C9-0FC8-4AF3-9303-797EE45CC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5" y="2827"/>
              <a:ext cx="126" cy="120"/>
              <a:chOff x="3240" y="5220"/>
              <a:chExt cx="720" cy="720"/>
            </a:xfrm>
          </p:grpSpPr>
          <p:sp>
            <p:nvSpPr>
              <p:cNvPr id="43046" name="Line 70">
                <a:extLst>
                  <a:ext uri="{FF2B5EF4-FFF2-40B4-BE49-F238E27FC236}">
                    <a16:creationId xmlns:a16="http://schemas.microsoft.com/office/drawing/2014/main" id="{6A5DBABE-4E1B-48A5-8F56-BCB05110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7" name="Line 71">
                <a:extLst>
                  <a:ext uri="{FF2B5EF4-FFF2-40B4-BE49-F238E27FC236}">
                    <a16:creationId xmlns:a16="http://schemas.microsoft.com/office/drawing/2014/main" id="{FCEBF4DC-E8CE-407A-9E58-ACE4275BD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37" name="Group 72">
              <a:extLst>
                <a:ext uri="{FF2B5EF4-FFF2-40B4-BE49-F238E27FC236}">
                  <a16:creationId xmlns:a16="http://schemas.microsoft.com/office/drawing/2014/main" id="{75BFEE2D-5E37-47AE-85B0-98D69D61B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2815"/>
              <a:ext cx="126" cy="120"/>
              <a:chOff x="3240" y="5220"/>
              <a:chExt cx="720" cy="720"/>
            </a:xfrm>
          </p:grpSpPr>
          <p:sp>
            <p:nvSpPr>
              <p:cNvPr id="43044" name="Line 73">
                <a:extLst>
                  <a:ext uri="{FF2B5EF4-FFF2-40B4-BE49-F238E27FC236}">
                    <a16:creationId xmlns:a16="http://schemas.microsoft.com/office/drawing/2014/main" id="{EFA954CF-BAA2-498E-AD1E-ECC4747BB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5" name="Line 74">
                <a:extLst>
                  <a:ext uri="{FF2B5EF4-FFF2-40B4-BE49-F238E27FC236}">
                    <a16:creationId xmlns:a16="http://schemas.microsoft.com/office/drawing/2014/main" id="{DA8212F9-1059-40F0-9E73-5E853C567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38" name="Group 75">
              <a:extLst>
                <a:ext uri="{FF2B5EF4-FFF2-40B4-BE49-F238E27FC236}">
                  <a16:creationId xmlns:a16="http://schemas.microsoft.com/office/drawing/2014/main" id="{23041D41-AAA5-4C8B-9068-3A7D1D79A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2389"/>
              <a:ext cx="126" cy="120"/>
              <a:chOff x="3240" y="5220"/>
              <a:chExt cx="720" cy="720"/>
            </a:xfrm>
          </p:grpSpPr>
          <p:sp>
            <p:nvSpPr>
              <p:cNvPr id="43042" name="Line 76">
                <a:extLst>
                  <a:ext uri="{FF2B5EF4-FFF2-40B4-BE49-F238E27FC236}">
                    <a16:creationId xmlns:a16="http://schemas.microsoft.com/office/drawing/2014/main" id="{28DC9FAA-87D5-4985-93B9-1B9365662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Line 77">
                <a:extLst>
                  <a:ext uri="{FF2B5EF4-FFF2-40B4-BE49-F238E27FC236}">
                    <a16:creationId xmlns:a16="http://schemas.microsoft.com/office/drawing/2014/main" id="{23AE28FB-4C28-41E9-9335-859E0BE81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39" name="Group 78">
              <a:extLst>
                <a:ext uri="{FF2B5EF4-FFF2-40B4-BE49-F238E27FC236}">
                  <a16:creationId xmlns:a16="http://schemas.microsoft.com/office/drawing/2014/main" id="{D10625F6-EACF-42CA-A4B2-804516785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2383"/>
              <a:ext cx="126" cy="120"/>
              <a:chOff x="3240" y="5220"/>
              <a:chExt cx="720" cy="720"/>
            </a:xfrm>
          </p:grpSpPr>
          <p:sp>
            <p:nvSpPr>
              <p:cNvPr id="43040" name="Line 79">
                <a:extLst>
                  <a:ext uri="{FF2B5EF4-FFF2-40B4-BE49-F238E27FC236}">
                    <a16:creationId xmlns:a16="http://schemas.microsoft.com/office/drawing/2014/main" id="{426944E4-8BA9-40E0-96F4-730C70397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1" name="Line 80">
                <a:extLst>
                  <a:ext uri="{FF2B5EF4-FFF2-40B4-BE49-F238E27FC236}">
                    <a16:creationId xmlns:a16="http://schemas.microsoft.com/office/drawing/2014/main" id="{66BE261F-606D-4F75-9EAB-7F09873D0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D769DE-B3DA-49B3-B819-C12512D5A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improve performance?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E30B5E6-B387-409C-8BD5-B995E4654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2825" y="1981200"/>
            <a:ext cx="7772400" cy="4114800"/>
          </a:xfrm>
        </p:spPr>
        <p:txBody>
          <a:bodyPr/>
          <a:lstStyle/>
          <a:p>
            <a:pPr marL="398463" indent="-39846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is to apply concept of pipelining to the instruction execution process</a:t>
            </a:r>
          </a:p>
          <a:p>
            <a:pPr marL="796925" lvl="1" indent="-28416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Overlap computations</a:t>
            </a:r>
          </a:p>
          <a:p>
            <a:pPr marL="796925" lvl="1" indent="-284163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463" indent="-39846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do?</a:t>
            </a:r>
          </a:p>
          <a:p>
            <a:pPr marL="796925" lvl="1" indent="-28416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Decrease clock cycle</a:t>
            </a:r>
          </a:p>
          <a:p>
            <a:pPr marL="796925" lvl="1" indent="-28416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Decrease effective CPU time compared to original clock cycle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326A7D8-2ECE-4EBD-94ED-AA222E0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11263"/>
            <a:ext cx="7772400" cy="1143000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Consider the same pipeline, lets see  initiations in the pipeline for function X, with latency=2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AE8843C2-4AFB-486F-B345-A7F74EE782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775" y="2176463"/>
            <a:ext cx="7524750" cy="3019425"/>
          </a:xfr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01B584D4-9E6C-45E6-BA7A-5F341C15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017713"/>
            <a:ext cx="6200775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15F90CEE-AD96-4F0B-B6EA-D85962EB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203325"/>
            <a:ext cx="8388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Consider the same pipeline, lets see  initiations in the pipeline for function X, with latency=5</a:t>
            </a:r>
            <a:endParaRPr lang="en-IN" altLang="en-US" b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11DC7CA-6149-4665-BF1E-1CDDB2E5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1981200"/>
            <a:ext cx="7772400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b="1" dirty="0">
                <a:latin typeface="+mj-lt"/>
              </a:rPr>
              <a:t>Forbidden latency</a:t>
            </a:r>
            <a:r>
              <a:rPr lang="en-US" sz="2000" dirty="0">
                <a:latin typeface="+mj-lt"/>
              </a:rPr>
              <a:t>: that causes collision.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b="1" dirty="0">
                <a:latin typeface="+mj-lt"/>
              </a:rPr>
              <a:t>Permissible latency</a:t>
            </a:r>
            <a:r>
              <a:rPr lang="en-US" sz="2000" dirty="0">
                <a:latin typeface="+mj-lt"/>
              </a:rPr>
              <a:t>: that doesn’t.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dirty="0">
                <a:latin typeface="+mj-lt"/>
              </a:rPr>
              <a:t>In the previous example 2 and 5 were forbidden latencies.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dirty="0">
                <a:latin typeface="+mj-lt"/>
              </a:rPr>
              <a:t>With the help of these latencies we will find out the </a:t>
            </a:r>
            <a:r>
              <a:rPr lang="en-US" sz="2000" b="1" dirty="0">
                <a:latin typeface="+mj-lt"/>
              </a:rPr>
              <a:t>minimal average latency (MAL)</a:t>
            </a:r>
            <a:r>
              <a:rPr lang="en-US" sz="2000" dirty="0">
                <a:latin typeface="+mj-lt"/>
              </a:rPr>
              <a:t> that will give maximum efficiency of pipeline without collisions.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dirty="0">
                <a:latin typeface="+mj-lt"/>
              </a:rPr>
              <a:t>The method is called “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Collision-free scheduling</a:t>
            </a:r>
            <a:r>
              <a:rPr lang="en-US" sz="2000" dirty="0">
                <a:latin typeface="+mj-lt"/>
              </a:rPr>
              <a:t>”.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dirty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7C2393E-8D57-4B97-9A81-0992FBDA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254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FA2C5CDB-E2AB-422B-8FD2-2FE6958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1308100"/>
            <a:ext cx="528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F16FED0-DDEC-4C5A-B674-D87E74D6B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3543FC53-1EE0-4614-A640-08641DBAD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27075"/>
            <a:ext cx="528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Latency Analysis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5AC532D-6086-4B7D-8921-8C043B34C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625600"/>
            <a:ext cx="81343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u="sng" dirty="0">
                <a:latin typeface="+mj-lt"/>
              </a:rPr>
              <a:t>Collision-free Scheduling:</a:t>
            </a:r>
          </a:p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Let us first look at some basic terms</a:t>
            </a:r>
            <a:r>
              <a:rPr lang="en-US" dirty="0">
                <a:latin typeface="Arial" pitchFamily="34" charset="0"/>
              </a:rPr>
              <a:t>: </a:t>
            </a:r>
          </a:p>
          <a:p>
            <a:pPr>
              <a:spcBef>
                <a:spcPct val="20000"/>
              </a:spcBef>
              <a:defRPr/>
            </a:pPr>
            <a:endParaRPr lang="en-US" dirty="0">
              <a:latin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buFont typeface="Wingdings" pitchFamily="2" charset="2"/>
              <a:buChar char="§"/>
              <a:defRPr/>
            </a:pPr>
            <a:r>
              <a:rPr lang="en-US" b="1" dirty="0">
                <a:latin typeface="Arial" pitchFamily="34" charset="0"/>
              </a:rPr>
              <a:t>Latency sequence</a:t>
            </a:r>
            <a:r>
              <a:rPr lang="en-US" dirty="0">
                <a:latin typeface="Arial" pitchFamily="34" charset="0"/>
              </a:rPr>
              <a:t>:  a latency sequence is a </a:t>
            </a:r>
            <a:r>
              <a:rPr lang="en-US" b="1" dirty="0">
                <a:latin typeface="Arial" pitchFamily="34" charset="0"/>
              </a:rPr>
              <a:t>sequence of permissible latencies</a:t>
            </a:r>
            <a:r>
              <a:rPr lang="en-US" dirty="0">
                <a:latin typeface="Arial" pitchFamily="34" charset="0"/>
              </a:rPr>
              <a:t> between successive tasks initiations.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buFont typeface="Wingdings" pitchFamily="2" charset="2"/>
              <a:buChar char="§"/>
              <a:defRPr/>
            </a:pPr>
            <a:endParaRPr lang="en-US" dirty="0">
              <a:latin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buFont typeface="Wingdings" pitchFamily="2" charset="2"/>
              <a:buChar char="§"/>
              <a:defRPr/>
            </a:pPr>
            <a:r>
              <a:rPr lang="en-US" b="1" dirty="0">
                <a:latin typeface="Arial" pitchFamily="34" charset="0"/>
              </a:rPr>
              <a:t>Latency cycle:  </a:t>
            </a:r>
            <a:r>
              <a:rPr lang="en-US" dirty="0">
                <a:latin typeface="Arial" pitchFamily="34" charset="0"/>
              </a:rPr>
              <a:t>is a latency sequence which repeats itself. </a:t>
            </a:r>
            <a:endParaRPr lang="en-US" b="1" dirty="0"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sz="3200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8F4BB1C-5FCB-4368-8BB9-C1D3BE2F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E950983A-A447-4050-B48D-B346E9DC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873125"/>
            <a:ext cx="528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1E8E337-09C2-4914-9368-57BA0E62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735138"/>
            <a:ext cx="7605712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b="1">
                <a:cs typeface="Times New Roman" panose="02020603050405020304" pitchFamily="18" charset="0"/>
              </a:rPr>
              <a:t>Constant cycle</a:t>
            </a:r>
            <a:r>
              <a:rPr lang="en-US" altLang="en-US">
                <a:cs typeface="Times New Roman" panose="02020603050405020304" pitchFamily="18" charset="0"/>
              </a:rPr>
              <a:t>: which contains a single latency value.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b="1">
                <a:cs typeface="Times New Roman" panose="02020603050405020304" pitchFamily="18" charset="0"/>
              </a:rPr>
              <a:t>Average Latency</a:t>
            </a:r>
            <a:r>
              <a:rPr lang="en-US" altLang="en-US">
                <a:cs typeface="Times New Roman" panose="02020603050405020304" pitchFamily="18" charset="0"/>
              </a:rPr>
              <a:t>: Latency cycle obtained by dividing the sum of all latencies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b="1">
                <a:cs typeface="Times New Roman" panose="02020603050405020304" pitchFamily="18" charset="0"/>
              </a:rPr>
              <a:t>State diagram:</a:t>
            </a:r>
            <a:r>
              <a:rPr lang="en-US" altLang="en-US">
                <a:cs typeface="Times New Roman" panose="02020603050405020304" pitchFamily="18" charset="0"/>
              </a:rPr>
              <a:t> will be used here to specify the permissible state transitions among successive tasks initiations.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b="1">
                <a:cs typeface="Times New Roman" panose="02020603050405020304" pitchFamily="18" charset="0"/>
              </a:rPr>
              <a:t>Collision vector: </a:t>
            </a:r>
            <a:r>
              <a:rPr lang="en-US" altLang="en-US">
                <a:cs typeface="Times New Roman" panose="02020603050405020304" pitchFamily="18" charset="0"/>
              </a:rPr>
              <a:t>(collision array) is a combined set of permissible and forbidden latencies.</a:t>
            </a:r>
            <a:endParaRPr lang="en-US" altLang="en-US" b="1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>
            <a:extLst>
              <a:ext uri="{FF2B5EF4-FFF2-40B4-BE49-F238E27FC236}">
                <a16:creationId xmlns:a16="http://schemas.microsoft.com/office/drawing/2014/main" id="{08D42D1A-4CDF-44B9-A031-9DE6BA420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198563"/>
            <a:ext cx="782796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u="sng">
                <a:latin typeface="Arial" panose="020B0604020202020204" pitchFamily="34" charset="0"/>
              </a:rPr>
              <a:t>Formal Methods to find out Permissible &amp; Forbidden Latencies: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To detect a forbidden latency, find out the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distance between any two check marks in the same row </a:t>
            </a:r>
            <a:r>
              <a:rPr lang="en-US" altLang="en-US">
                <a:latin typeface="Arial" panose="020B0604020202020204" pitchFamily="34" charset="0"/>
              </a:rPr>
              <a:t>of the reservation table and the rest are permissible latencies.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54C19581-FD01-4EC4-B736-57EB507F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0"/>
            <a:ext cx="77724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49156" name="Text Box 8">
            <a:extLst>
              <a:ext uri="{FF2B5EF4-FFF2-40B4-BE49-F238E27FC236}">
                <a16:creationId xmlns:a16="http://schemas.microsoft.com/office/drawing/2014/main" id="{5F24AD83-1EC9-4599-9546-1D1613C7A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568325"/>
            <a:ext cx="528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2224D3CF-C6A4-4FA5-A8CC-FEF1FC935D7F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4746625"/>
            <a:ext cx="3981450" cy="1008063"/>
            <a:chOff x="1543" y="2092"/>
            <a:chExt cx="2508" cy="882"/>
          </a:xfrm>
        </p:grpSpPr>
        <p:grpSp>
          <p:nvGrpSpPr>
            <p:cNvPr id="49158" name="Group 6">
              <a:extLst>
                <a:ext uri="{FF2B5EF4-FFF2-40B4-BE49-F238E27FC236}">
                  <a16:creationId xmlns:a16="http://schemas.microsoft.com/office/drawing/2014/main" id="{83CAC2F6-0A7D-4B70-9F5D-406E7717C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542"/>
              <a:ext cx="576" cy="432"/>
              <a:chOff x="2700" y="2520"/>
              <a:chExt cx="1800" cy="1440"/>
            </a:xfrm>
          </p:grpSpPr>
          <p:sp>
            <p:nvSpPr>
              <p:cNvPr id="49229" name="Rectangle 7">
                <a:extLst>
                  <a:ext uri="{FF2B5EF4-FFF2-40B4-BE49-F238E27FC236}">
                    <a16:creationId xmlns:a16="http://schemas.microsoft.com/office/drawing/2014/main" id="{CECF5D08-FBAB-4B78-8225-0F5D45901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30" name="Rectangle 8">
                <a:extLst>
                  <a:ext uri="{FF2B5EF4-FFF2-40B4-BE49-F238E27FC236}">
                    <a16:creationId xmlns:a16="http://schemas.microsoft.com/office/drawing/2014/main" id="{A4689D9D-3427-4D7C-82E0-E1686474B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31" name="Rectangle 9">
                <a:extLst>
                  <a:ext uri="{FF2B5EF4-FFF2-40B4-BE49-F238E27FC236}">
                    <a16:creationId xmlns:a16="http://schemas.microsoft.com/office/drawing/2014/main" id="{2AD1E167-BB4E-4D35-84D2-C623D36ED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32" name="Rectangle 10">
                <a:extLst>
                  <a:ext uri="{FF2B5EF4-FFF2-40B4-BE49-F238E27FC236}">
                    <a16:creationId xmlns:a16="http://schemas.microsoft.com/office/drawing/2014/main" id="{413D3D07-7441-467D-AE61-2F7E0A5A0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9159" name="Group 11">
              <a:extLst>
                <a:ext uri="{FF2B5EF4-FFF2-40B4-BE49-F238E27FC236}">
                  <a16:creationId xmlns:a16="http://schemas.microsoft.com/office/drawing/2014/main" id="{8AE510A9-F477-4D49-BB70-26DB89FBC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542"/>
              <a:ext cx="576" cy="432"/>
              <a:chOff x="2700" y="2520"/>
              <a:chExt cx="1800" cy="1440"/>
            </a:xfrm>
          </p:grpSpPr>
          <p:sp>
            <p:nvSpPr>
              <p:cNvPr id="49225" name="Rectangle 12">
                <a:extLst>
                  <a:ext uri="{FF2B5EF4-FFF2-40B4-BE49-F238E27FC236}">
                    <a16:creationId xmlns:a16="http://schemas.microsoft.com/office/drawing/2014/main" id="{D0BCF4EA-DB3E-40CA-818B-9FF2F5B2F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26" name="Rectangle 13">
                <a:extLst>
                  <a:ext uri="{FF2B5EF4-FFF2-40B4-BE49-F238E27FC236}">
                    <a16:creationId xmlns:a16="http://schemas.microsoft.com/office/drawing/2014/main" id="{D5379B1E-D1AF-4292-A4C9-F79117140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27" name="Rectangle 14">
                <a:extLst>
                  <a:ext uri="{FF2B5EF4-FFF2-40B4-BE49-F238E27FC236}">
                    <a16:creationId xmlns:a16="http://schemas.microsoft.com/office/drawing/2014/main" id="{F3694CE0-D0FF-45BC-BBFC-4EC1CBCEA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28" name="Rectangle 15">
                <a:extLst>
                  <a:ext uri="{FF2B5EF4-FFF2-40B4-BE49-F238E27FC236}">
                    <a16:creationId xmlns:a16="http://schemas.microsoft.com/office/drawing/2014/main" id="{1516F220-C059-4DA7-9F03-686AAF228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9160" name="Group 16">
              <a:extLst>
                <a:ext uri="{FF2B5EF4-FFF2-40B4-BE49-F238E27FC236}">
                  <a16:creationId xmlns:a16="http://schemas.microsoft.com/office/drawing/2014/main" id="{922D4EA7-C298-4739-BB3C-59F91B46A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542"/>
              <a:ext cx="576" cy="432"/>
              <a:chOff x="2700" y="2520"/>
              <a:chExt cx="1800" cy="1440"/>
            </a:xfrm>
          </p:grpSpPr>
          <p:sp>
            <p:nvSpPr>
              <p:cNvPr id="49221" name="Rectangle 17">
                <a:extLst>
                  <a:ext uri="{FF2B5EF4-FFF2-40B4-BE49-F238E27FC236}">
                    <a16:creationId xmlns:a16="http://schemas.microsoft.com/office/drawing/2014/main" id="{FEFD3965-092E-41FD-92E1-0047156BF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22" name="Rectangle 18">
                <a:extLst>
                  <a:ext uri="{FF2B5EF4-FFF2-40B4-BE49-F238E27FC236}">
                    <a16:creationId xmlns:a16="http://schemas.microsoft.com/office/drawing/2014/main" id="{6905C857-8CBE-4F32-9A94-2FDC6FBAC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23" name="Rectangle 19">
                <a:extLst>
                  <a:ext uri="{FF2B5EF4-FFF2-40B4-BE49-F238E27FC236}">
                    <a16:creationId xmlns:a16="http://schemas.microsoft.com/office/drawing/2014/main" id="{3A7BB1AE-10F8-4BC2-85EF-C3ED5153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24" name="Rectangle 20">
                <a:extLst>
                  <a:ext uri="{FF2B5EF4-FFF2-40B4-BE49-F238E27FC236}">
                    <a16:creationId xmlns:a16="http://schemas.microsoft.com/office/drawing/2014/main" id="{3FBC17B0-D8F5-4787-9987-D361103A6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9161" name="Group 21">
              <a:extLst>
                <a:ext uri="{FF2B5EF4-FFF2-40B4-BE49-F238E27FC236}">
                  <a16:creationId xmlns:a16="http://schemas.microsoft.com/office/drawing/2014/main" id="{3FFDF348-4FF5-4033-B4DB-843F34F9D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326"/>
              <a:ext cx="576" cy="432"/>
              <a:chOff x="2700" y="2520"/>
              <a:chExt cx="1800" cy="1440"/>
            </a:xfrm>
          </p:grpSpPr>
          <p:sp>
            <p:nvSpPr>
              <p:cNvPr id="49217" name="Rectangle 22">
                <a:extLst>
                  <a:ext uri="{FF2B5EF4-FFF2-40B4-BE49-F238E27FC236}">
                    <a16:creationId xmlns:a16="http://schemas.microsoft.com/office/drawing/2014/main" id="{9B710E5E-E045-4F9C-B933-8690D2A4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8" name="Rectangle 23">
                <a:extLst>
                  <a:ext uri="{FF2B5EF4-FFF2-40B4-BE49-F238E27FC236}">
                    <a16:creationId xmlns:a16="http://schemas.microsoft.com/office/drawing/2014/main" id="{B0E51517-F6C5-46A1-9830-140FA0AB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9" name="Rectangle 24">
                <a:extLst>
                  <a:ext uri="{FF2B5EF4-FFF2-40B4-BE49-F238E27FC236}">
                    <a16:creationId xmlns:a16="http://schemas.microsoft.com/office/drawing/2014/main" id="{C0E6B470-FA4A-478E-B3B7-26044C3D2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20" name="Rectangle 25">
                <a:extLst>
                  <a:ext uri="{FF2B5EF4-FFF2-40B4-BE49-F238E27FC236}">
                    <a16:creationId xmlns:a16="http://schemas.microsoft.com/office/drawing/2014/main" id="{F3B93A57-2E18-4CCF-855E-BEB1C4A0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9162" name="Group 26">
              <a:extLst>
                <a:ext uri="{FF2B5EF4-FFF2-40B4-BE49-F238E27FC236}">
                  <a16:creationId xmlns:a16="http://schemas.microsoft.com/office/drawing/2014/main" id="{E5BBA46E-1120-480E-9E42-82FB98D82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326"/>
              <a:ext cx="576" cy="432"/>
              <a:chOff x="2700" y="2520"/>
              <a:chExt cx="1800" cy="1440"/>
            </a:xfrm>
          </p:grpSpPr>
          <p:sp>
            <p:nvSpPr>
              <p:cNvPr id="49213" name="Rectangle 27">
                <a:extLst>
                  <a:ext uri="{FF2B5EF4-FFF2-40B4-BE49-F238E27FC236}">
                    <a16:creationId xmlns:a16="http://schemas.microsoft.com/office/drawing/2014/main" id="{0C2285DB-BDE4-4960-B576-1CE5FECC8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4" name="Rectangle 28">
                <a:extLst>
                  <a:ext uri="{FF2B5EF4-FFF2-40B4-BE49-F238E27FC236}">
                    <a16:creationId xmlns:a16="http://schemas.microsoft.com/office/drawing/2014/main" id="{9577306C-A0C5-46E3-BD6B-827361147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5" name="Rectangle 29">
                <a:extLst>
                  <a:ext uri="{FF2B5EF4-FFF2-40B4-BE49-F238E27FC236}">
                    <a16:creationId xmlns:a16="http://schemas.microsoft.com/office/drawing/2014/main" id="{8129BEF5-441C-413F-A4E0-A23BD238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6" name="Rectangle 30">
                <a:extLst>
                  <a:ext uri="{FF2B5EF4-FFF2-40B4-BE49-F238E27FC236}">
                    <a16:creationId xmlns:a16="http://schemas.microsoft.com/office/drawing/2014/main" id="{7194D109-DBBD-452C-B527-D7426CAB2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9163" name="Group 31">
              <a:extLst>
                <a:ext uri="{FF2B5EF4-FFF2-40B4-BE49-F238E27FC236}">
                  <a16:creationId xmlns:a16="http://schemas.microsoft.com/office/drawing/2014/main" id="{2D5834D1-5301-4A02-8981-27026D156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326"/>
              <a:ext cx="576" cy="432"/>
              <a:chOff x="2700" y="2520"/>
              <a:chExt cx="1800" cy="1440"/>
            </a:xfrm>
          </p:grpSpPr>
          <p:sp>
            <p:nvSpPr>
              <p:cNvPr id="49209" name="Rectangle 32">
                <a:extLst>
                  <a:ext uri="{FF2B5EF4-FFF2-40B4-BE49-F238E27FC236}">
                    <a16:creationId xmlns:a16="http://schemas.microsoft.com/office/drawing/2014/main" id="{7FED7F7B-E72A-45C5-A2BF-3EBD4F4CF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0" name="Rectangle 33">
                <a:extLst>
                  <a:ext uri="{FF2B5EF4-FFF2-40B4-BE49-F238E27FC236}">
                    <a16:creationId xmlns:a16="http://schemas.microsoft.com/office/drawing/2014/main" id="{8DD2E020-851B-4EF5-BBAE-2F6F19236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1" name="Rectangle 34">
                <a:extLst>
                  <a:ext uri="{FF2B5EF4-FFF2-40B4-BE49-F238E27FC236}">
                    <a16:creationId xmlns:a16="http://schemas.microsoft.com/office/drawing/2014/main" id="{D8558C1E-EDCF-4BF3-B56F-F8E276A21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12" name="Rectangle 35">
                <a:extLst>
                  <a:ext uri="{FF2B5EF4-FFF2-40B4-BE49-F238E27FC236}">
                    <a16:creationId xmlns:a16="http://schemas.microsoft.com/office/drawing/2014/main" id="{1A931BD0-26EE-4CDE-ACD5-269905EE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9164" name="Group 36">
              <a:extLst>
                <a:ext uri="{FF2B5EF4-FFF2-40B4-BE49-F238E27FC236}">
                  <a16:creationId xmlns:a16="http://schemas.microsoft.com/office/drawing/2014/main" id="{8BB73F05-6774-4581-B91A-5BE9AC422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326"/>
              <a:ext cx="576" cy="432"/>
              <a:chOff x="2700" y="2520"/>
              <a:chExt cx="1800" cy="1440"/>
            </a:xfrm>
          </p:grpSpPr>
          <p:sp>
            <p:nvSpPr>
              <p:cNvPr id="49205" name="Rectangle 37">
                <a:extLst>
                  <a:ext uri="{FF2B5EF4-FFF2-40B4-BE49-F238E27FC236}">
                    <a16:creationId xmlns:a16="http://schemas.microsoft.com/office/drawing/2014/main" id="{0D018DDE-8824-4980-AB83-F69B7D80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06" name="Rectangle 38">
                <a:extLst>
                  <a:ext uri="{FF2B5EF4-FFF2-40B4-BE49-F238E27FC236}">
                    <a16:creationId xmlns:a16="http://schemas.microsoft.com/office/drawing/2014/main" id="{61597C1B-CE2C-44DA-85EA-2F54F170C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07" name="Rectangle 39">
                <a:extLst>
                  <a:ext uri="{FF2B5EF4-FFF2-40B4-BE49-F238E27FC236}">
                    <a16:creationId xmlns:a16="http://schemas.microsoft.com/office/drawing/2014/main" id="{C55C9D07-4981-4F74-B8B9-4BD588FFE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08" name="Rectangle 40">
                <a:extLst>
                  <a:ext uri="{FF2B5EF4-FFF2-40B4-BE49-F238E27FC236}">
                    <a16:creationId xmlns:a16="http://schemas.microsoft.com/office/drawing/2014/main" id="{181FA618-B4F1-44A8-9F2D-FAF409107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49165" name="Group 41">
              <a:extLst>
                <a:ext uri="{FF2B5EF4-FFF2-40B4-BE49-F238E27FC236}">
                  <a16:creationId xmlns:a16="http://schemas.microsoft.com/office/drawing/2014/main" id="{FCFF9AD8-3580-4953-99EA-69144F292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542"/>
              <a:ext cx="576" cy="432"/>
              <a:chOff x="2700" y="2520"/>
              <a:chExt cx="1800" cy="1440"/>
            </a:xfrm>
          </p:grpSpPr>
          <p:sp>
            <p:nvSpPr>
              <p:cNvPr id="49201" name="Rectangle 42">
                <a:extLst>
                  <a:ext uri="{FF2B5EF4-FFF2-40B4-BE49-F238E27FC236}">
                    <a16:creationId xmlns:a16="http://schemas.microsoft.com/office/drawing/2014/main" id="{1CFF5640-17BC-44B3-9179-A19C6A2F4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02" name="Rectangle 43">
                <a:extLst>
                  <a:ext uri="{FF2B5EF4-FFF2-40B4-BE49-F238E27FC236}">
                    <a16:creationId xmlns:a16="http://schemas.microsoft.com/office/drawing/2014/main" id="{2401B2A8-EEE8-4D3C-83DF-F2DD1799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03" name="Rectangle 44">
                <a:extLst>
                  <a:ext uri="{FF2B5EF4-FFF2-40B4-BE49-F238E27FC236}">
                    <a16:creationId xmlns:a16="http://schemas.microsoft.com/office/drawing/2014/main" id="{83E48259-4275-45FD-8C78-0E299141E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04" name="Rectangle 45">
                <a:extLst>
                  <a:ext uri="{FF2B5EF4-FFF2-40B4-BE49-F238E27FC236}">
                    <a16:creationId xmlns:a16="http://schemas.microsoft.com/office/drawing/2014/main" id="{3154751A-D056-4F0C-AE7F-A395F0B64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sp>
          <p:nvSpPr>
            <p:cNvPr id="49166" name="Text Box 46">
              <a:extLst>
                <a:ext uri="{FF2B5EF4-FFF2-40B4-BE49-F238E27FC236}">
                  <a16:creationId xmlns:a16="http://schemas.microsoft.com/office/drawing/2014/main" id="{F9946BFF-7E64-4DFD-A914-CD8BA70AD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25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2</a:t>
              </a:r>
            </a:p>
          </p:txBody>
        </p:sp>
        <p:sp>
          <p:nvSpPr>
            <p:cNvPr id="49167" name="Text Box 47">
              <a:extLst>
                <a:ext uri="{FF2B5EF4-FFF2-40B4-BE49-F238E27FC236}">
                  <a16:creationId xmlns:a16="http://schemas.microsoft.com/office/drawing/2014/main" id="{07A8E7F7-688E-48CC-A869-EF3A29172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233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49168" name="Text Box 48">
              <a:extLst>
                <a:ext uri="{FF2B5EF4-FFF2-40B4-BE49-F238E27FC236}">
                  <a16:creationId xmlns:a16="http://schemas.microsoft.com/office/drawing/2014/main" id="{069C6C79-EE9E-4AE7-9AC2-6B0A301F6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275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3</a:t>
              </a:r>
            </a:p>
          </p:txBody>
        </p:sp>
        <p:sp>
          <p:nvSpPr>
            <p:cNvPr id="49169" name="Text Box 49">
              <a:extLst>
                <a:ext uri="{FF2B5EF4-FFF2-40B4-BE49-F238E27FC236}">
                  <a16:creationId xmlns:a16="http://schemas.microsoft.com/office/drawing/2014/main" id="{9F370E47-BDCB-48D3-B76F-FA8FAAAC0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8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9170" name="Text Box 50">
              <a:extLst>
                <a:ext uri="{FF2B5EF4-FFF2-40B4-BE49-F238E27FC236}">
                  <a16:creationId xmlns:a16="http://schemas.microsoft.com/office/drawing/2014/main" id="{237BF224-2F2C-4038-850C-E3EC13ACB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7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9171" name="Text Box 51">
              <a:extLst>
                <a:ext uri="{FF2B5EF4-FFF2-40B4-BE49-F238E27FC236}">
                  <a16:creationId xmlns:a16="http://schemas.microsoft.com/office/drawing/2014/main" id="{F2F6C3F9-FE75-49D8-AC5A-76376252E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6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9172" name="Text Box 52">
              <a:extLst>
                <a:ext uri="{FF2B5EF4-FFF2-40B4-BE49-F238E27FC236}">
                  <a16:creationId xmlns:a16="http://schemas.microsoft.com/office/drawing/2014/main" id="{DF71EBD0-E5BC-4A5B-8124-D56A6A09C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5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9173" name="Text Box 53">
              <a:extLst>
                <a:ext uri="{FF2B5EF4-FFF2-40B4-BE49-F238E27FC236}">
                  <a16:creationId xmlns:a16="http://schemas.microsoft.com/office/drawing/2014/main" id="{2DB119C9-5268-4809-A5B8-ECFB7091A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09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4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9174" name="Text Box 54">
              <a:extLst>
                <a:ext uri="{FF2B5EF4-FFF2-40B4-BE49-F238E27FC236}">
                  <a16:creationId xmlns:a16="http://schemas.microsoft.com/office/drawing/2014/main" id="{06573D79-8126-4BA8-A987-3409A5357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3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9175" name="Text Box 55">
              <a:extLst>
                <a:ext uri="{FF2B5EF4-FFF2-40B4-BE49-F238E27FC236}">
                  <a16:creationId xmlns:a16="http://schemas.microsoft.com/office/drawing/2014/main" id="{C2FA5BB4-BA2B-4FEB-8F08-84A6AF4DA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2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49176" name="Text Box 56">
              <a:extLst>
                <a:ext uri="{FF2B5EF4-FFF2-40B4-BE49-F238E27FC236}">
                  <a16:creationId xmlns:a16="http://schemas.microsoft.com/office/drawing/2014/main" id="{F3B4C571-0461-470F-A389-5ECB9A547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grpSp>
          <p:nvGrpSpPr>
            <p:cNvPr id="49177" name="Group 57">
              <a:extLst>
                <a:ext uri="{FF2B5EF4-FFF2-40B4-BE49-F238E27FC236}">
                  <a16:creationId xmlns:a16="http://schemas.microsoft.com/office/drawing/2014/main" id="{E6C39842-EDED-4BC2-9EA7-7F4C2625C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7" y="2605"/>
              <a:ext cx="126" cy="120"/>
              <a:chOff x="3240" y="5220"/>
              <a:chExt cx="720" cy="720"/>
            </a:xfrm>
          </p:grpSpPr>
          <p:sp>
            <p:nvSpPr>
              <p:cNvPr id="49199" name="Line 58">
                <a:extLst>
                  <a:ext uri="{FF2B5EF4-FFF2-40B4-BE49-F238E27FC236}">
                    <a16:creationId xmlns:a16="http://schemas.microsoft.com/office/drawing/2014/main" id="{21BFBADF-8CA6-4D60-955C-FE356C15F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Line 59">
                <a:extLst>
                  <a:ext uri="{FF2B5EF4-FFF2-40B4-BE49-F238E27FC236}">
                    <a16:creationId xmlns:a16="http://schemas.microsoft.com/office/drawing/2014/main" id="{43129845-A320-4430-BD9F-A630399E6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78" name="Group 60">
              <a:extLst>
                <a:ext uri="{FF2B5EF4-FFF2-40B4-BE49-F238E27FC236}">
                  <a16:creationId xmlns:a16="http://schemas.microsoft.com/office/drawing/2014/main" id="{A4ABB43C-C4C7-4BA7-87EA-53C6B52F2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" y="2383"/>
              <a:ext cx="126" cy="120"/>
              <a:chOff x="3240" y="5220"/>
              <a:chExt cx="720" cy="720"/>
            </a:xfrm>
          </p:grpSpPr>
          <p:sp>
            <p:nvSpPr>
              <p:cNvPr id="49197" name="Line 61">
                <a:extLst>
                  <a:ext uri="{FF2B5EF4-FFF2-40B4-BE49-F238E27FC236}">
                    <a16:creationId xmlns:a16="http://schemas.microsoft.com/office/drawing/2014/main" id="{82E37A2E-70D8-4064-9912-A447526A3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8" name="Line 62">
                <a:extLst>
                  <a:ext uri="{FF2B5EF4-FFF2-40B4-BE49-F238E27FC236}">
                    <a16:creationId xmlns:a16="http://schemas.microsoft.com/office/drawing/2014/main" id="{4D16F756-5B86-44E4-AC43-AAC32CF8A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79" name="Group 63">
              <a:extLst>
                <a:ext uri="{FF2B5EF4-FFF2-40B4-BE49-F238E27FC236}">
                  <a16:creationId xmlns:a16="http://schemas.microsoft.com/office/drawing/2014/main" id="{81BA80B1-BF2F-42A7-8FCD-5940A3715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2815"/>
              <a:ext cx="126" cy="120"/>
              <a:chOff x="3240" y="5220"/>
              <a:chExt cx="720" cy="720"/>
            </a:xfrm>
          </p:grpSpPr>
          <p:sp>
            <p:nvSpPr>
              <p:cNvPr id="49195" name="Line 64">
                <a:extLst>
                  <a:ext uri="{FF2B5EF4-FFF2-40B4-BE49-F238E27FC236}">
                    <a16:creationId xmlns:a16="http://schemas.microsoft.com/office/drawing/2014/main" id="{0279F91E-0CC6-4469-BE20-BF411C0AF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65">
                <a:extLst>
                  <a:ext uri="{FF2B5EF4-FFF2-40B4-BE49-F238E27FC236}">
                    <a16:creationId xmlns:a16="http://schemas.microsoft.com/office/drawing/2014/main" id="{5E1AA4CF-3B06-451A-B463-DA9668F7C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80" name="Group 66">
              <a:extLst>
                <a:ext uri="{FF2B5EF4-FFF2-40B4-BE49-F238E27FC236}">
                  <a16:creationId xmlns:a16="http://schemas.microsoft.com/office/drawing/2014/main" id="{8EAEBF8E-4374-4954-A58B-C82A734BE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" y="2605"/>
              <a:ext cx="126" cy="120"/>
              <a:chOff x="3240" y="5220"/>
              <a:chExt cx="720" cy="720"/>
            </a:xfrm>
          </p:grpSpPr>
          <p:sp>
            <p:nvSpPr>
              <p:cNvPr id="49193" name="Line 67">
                <a:extLst>
                  <a:ext uri="{FF2B5EF4-FFF2-40B4-BE49-F238E27FC236}">
                    <a16:creationId xmlns:a16="http://schemas.microsoft.com/office/drawing/2014/main" id="{988B4760-1920-407C-A563-7A221F278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Line 68">
                <a:extLst>
                  <a:ext uri="{FF2B5EF4-FFF2-40B4-BE49-F238E27FC236}">
                    <a16:creationId xmlns:a16="http://schemas.microsoft.com/office/drawing/2014/main" id="{07A19CE5-5AE3-4EF6-9F79-10F2D4B41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81" name="Group 69">
              <a:extLst>
                <a:ext uri="{FF2B5EF4-FFF2-40B4-BE49-F238E27FC236}">
                  <a16:creationId xmlns:a16="http://schemas.microsoft.com/office/drawing/2014/main" id="{B266F0B8-DD22-4406-8346-6F7EC7FDE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5" y="2827"/>
              <a:ext cx="126" cy="120"/>
              <a:chOff x="3240" y="5220"/>
              <a:chExt cx="720" cy="720"/>
            </a:xfrm>
          </p:grpSpPr>
          <p:sp>
            <p:nvSpPr>
              <p:cNvPr id="49191" name="Line 70">
                <a:extLst>
                  <a:ext uri="{FF2B5EF4-FFF2-40B4-BE49-F238E27FC236}">
                    <a16:creationId xmlns:a16="http://schemas.microsoft.com/office/drawing/2014/main" id="{C24E2190-8761-4C99-9A28-C283E7B63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71">
                <a:extLst>
                  <a:ext uri="{FF2B5EF4-FFF2-40B4-BE49-F238E27FC236}">
                    <a16:creationId xmlns:a16="http://schemas.microsoft.com/office/drawing/2014/main" id="{625ADCC7-EF64-403A-84C2-31B3E0A0B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82" name="Group 72">
              <a:extLst>
                <a:ext uri="{FF2B5EF4-FFF2-40B4-BE49-F238E27FC236}">
                  <a16:creationId xmlns:a16="http://schemas.microsoft.com/office/drawing/2014/main" id="{CB009640-2819-49A3-B226-4DF80ACBF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2815"/>
              <a:ext cx="126" cy="120"/>
              <a:chOff x="3240" y="5220"/>
              <a:chExt cx="720" cy="720"/>
            </a:xfrm>
          </p:grpSpPr>
          <p:sp>
            <p:nvSpPr>
              <p:cNvPr id="49189" name="Line 73">
                <a:extLst>
                  <a:ext uri="{FF2B5EF4-FFF2-40B4-BE49-F238E27FC236}">
                    <a16:creationId xmlns:a16="http://schemas.microsoft.com/office/drawing/2014/main" id="{1338E8AF-364E-4F14-9641-A5C8DFFE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Line 74">
                <a:extLst>
                  <a:ext uri="{FF2B5EF4-FFF2-40B4-BE49-F238E27FC236}">
                    <a16:creationId xmlns:a16="http://schemas.microsoft.com/office/drawing/2014/main" id="{35F72434-D379-462D-B9EA-1FE0CD955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83" name="Group 75">
              <a:extLst>
                <a:ext uri="{FF2B5EF4-FFF2-40B4-BE49-F238E27FC236}">
                  <a16:creationId xmlns:a16="http://schemas.microsoft.com/office/drawing/2014/main" id="{AF15B446-CAE7-48B3-A527-423745D1B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2389"/>
              <a:ext cx="126" cy="120"/>
              <a:chOff x="3240" y="5220"/>
              <a:chExt cx="720" cy="720"/>
            </a:xfrm>
          </p:grpSpPr>
          <p:sp>
            <p:nvSpPr>
              <p:cNvPr id="49187" name="Line 76">
                <a:extLst>
                  <a:ext uri="{FF2B5EF4-FFF2-40B4-BE49-F238E27FC236}">
                    <a16:creationId xmlns:a16="http://schemas.microsoft.com/office/drawing/2014/main" id="{C217B6DA-608F-4F4A-AD68-6E2E8C931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8" name="Line 77">
                <a:extLst>
                  <a:ext uri="{FF2B5EF4-FFF2-40B4-BE49-F238E27FC236}">
                    <a16:creationId xmlns:a16="http://schemas.microsoft.com/office/drawing/2014/main" id="{933566AC-D347-453A-977C-62D45C52D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84" name="Group 78">
              <a:extLst>
                <a:ext uri="{FF2B5EF4-FFF2-40B4-BE49-F238E27FC236}">
                  <a16:creationId xmlns:a16="http://schemas.microsoft.com/office/drawing/2014/main" id="{B72D0D37-92D3-4259-AD6C-0D1A85BEF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2383"/>
              <a:ext cx="126" cy="120"/>
              <a:chOff x="3240" y="5220"/>
              <a:chExt cx="720" cy="720"/>
            </a:xfrm>
          </p:grpSpPr>
          <p:sp>
            <p:nvSpPr>
              <p:cNvPr id="49185" name="Line 79">
                <a:extLst>
                  <a:ext uri="{FF2B5EF4-FFF2-40B4-BE49-F238E27FC236}">
                    <a16:creationId xmlns:a16="http://schemas.microsoft.com/office/drawing/2014/main" id="{C58B36DF-4131-4AEE-8882-415017544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80">
                <a:extLst>
                  <a:ext uri="{FF2B5EF4-FFF2-40B4-BE49-F238E27FC236}">
                    <a16:creationId xmlns:a16="http://schemas.microsoft.com/office/drawing/2014/main" id="{2E16D7C3-C114-4BFC-957B-469D04474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3A1A541-DBAF-4234-B510-B6E61742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722313"/>
            <a:ext cx="7510462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b="1">
                <a:cs typeface="Times New Roman" panose="02020603050405020304" pitchFamily="18" charset="0"/>
              </a:rPr>
              <a:t>Collision vector: </a:t>
            </a:r>
            <a:r>
              <a:rPr lang="en-US" altLang="en-US">
                <a:cs typeface="Times New Roman" panose="02020603050405020304" pitchFamily="18" charset="0"/>
              </a:rPr>
              <a:t>(collision array) is a combined set of permissible and forbidden latencies.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endParaRPr lang="en-US" altLang="en-US" b="1"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50000"/>
            </a:pPr>
            <a:endParaRPr lang="en-US" altLang="en-US" b="1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50179" name="Text Box 5">
            <a:extLst>
              <a:ext uri="{FF2B5EF4-FFF2-40B4-BE49-F238E27FC236}">
                <a16:creationId xmlns:a16="http://schemas.microsoft.com/office/drawing/2014/main" id="{F49E3A15-A333-414A-8F4F-EAA3AF2C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1650"/>
            <a:ext cx="7373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 = ( C</a:t>
            </a:r>
            <a:r>
              <a:rPr lang="en-US" altLang="en-US" baseline="-25000"/>
              <a:t>m  </a:t>
            </a:r>
            <a:r>
              <a:rPr lang="en-US" altLang="en-US"/>
              <a:t>C</a:t>
            </a:r>
            <a:r>
              <a:rPr lang="en-US" altLang="en-US" baseline="-25000"/>
              <a:t>m-1 </a:t>
            </a:r>
            <a:r>
              <a:rPr lang="en-US" altLang="en-US"/>
              <a:t>…… C</a:t>
            </a:r>
            <a:r>
              <a:rPr lang="en-US" altLang="en-US" baseline="-25000"/>
              <a:t>2 </a:t>
            </a:r>
            <a:r>
              <a:rPr lang="en-US" altLang="en-US"/>
              <a:t> C</a:t>
            </a:r>
            <a:r>
              <a:rPr lang="en-US" altLang="en-US" baseline="-25000"/>
              <a:t>1 </a:t>
            </a:r>
            <a:r>
              <a:rPr lang="en-US" altLang="en-US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Where C</a:t>
            </a:r>
            <a:r>
              <a:rPr lang="en-US" altLang="en-US" baseline="-25000"/>
              <a:t>m must always be 1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600" b="1" baseline="-25000"/>
          </a:p>
          <a:p>
            <a:pPr eaLnBrk="1" hangingPunct="1">
              <a:spcBef>
                <a:spcPct val="50000"/>
              </a:spcBef>
            </a:pPr>
            <a:endParaRPr lang="en-US" altLang="en-US" sz="3600" b="1" baseline="-25000"/>
          </a:p>
          <a:p>
            <a:pPr eaLnBrk="1" hangingPunct="1">
              <a:spcBef>
                <a:spcPct val="50000"/>
              </a:spcBef>
            </a:pPr>
            <a:endParaRPr lang="en-US" altLang="en-US" sz="3600" b="1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3600" b="1" baseline="-25000"/>
              <a:t>Size must be equal to size of the forbidden latency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3A02E84-7673-420D-8C15-620976D0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3135313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US"/>
              <a:t>M : maximum forbidden latency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US"/>
              <a:t>C</a:t>
            </a:r>
            <a:r>
              <a:rPr lang="en-US" altLang="en-US" baseline="-25000"/>
              <a:t>i</a:t>
            </a:r>
            <a:r>
              <a:rPr lang="en-US" altLang="en-US"/>
              <a:t> : 0 </a:t>
            </a:r>
            <a:r>
              <a:rPr lang="en-US" altLang="en-US">
                <a:sym typeface="Wingdings" panose="05000000000000000000" pitchFamily="2" charset="2"/>
              </a:rPr>
              <a:t> permissible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US">
                <a:sym typeface="Wingdings" panose="05000000000000000000" pitchFamily="2" charset="2"/>
              </a:rPr>
              <a:t>C</a:t>
            </a:r>
            <a:r>
              <a:rPr lang="en-US" altLang="en-US" baseline="-25000">
                <a:sym typeface="Wingdings" panose="05000000000000000000" pitchFamily="2" charset="2"/>
              </a:rPr>
              <a:t>i </a:t>
            </a:r>
            <a:r>
              <a:rPr lang="en-US" altLang="en-US">
                <a:sym typeface="Wingdings" panose="05000000000000000000" pitchFamily="2" charset="2"/>
              </a:rPr>
              <a:t>: 1  forbidden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084E0467-18B5-47BE-A1C2-BC3000EEA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649288"/>
            <a:ext cx="78882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accent1"/>
                </a:solidFill>
              </a:rPr>
              <a:t>. </a:t>
            </a:r>
          </a:p>
          <a:p>
            <a:pPr algn="just" eaLnBrk="1" hangingPunct="1"/>
            <a:r>
              <a:rPr lang="en-US" altLang="en-US">
                <a:latin typeface="Arial" panose="020B0604020202020204" pitchFamily="34" charset="0"/>
              </a:rPr>
              <a:t>Find out permissible and forbidden latencies of the reservation table for function x. Also design the collusion vector and state transition diagram for collision vector.</a:t>
            </a:r>
            <a:endParaRPr lang="en-IN" altLang="en-US"/>
          </a:p>
        </p:txBody>
      </p:sp>
      <p:grpSp>
        <p:nvGrpSpPr>
          <p:cNvPr id="51203" name="Group 5">
            <a:extLst>
              <a:ext uri="{FF2B5EF4-FFF2-40B4-BE49-F238E27FC236}">
                <a16:creationId xmlns:a16="http://schemas.microsoft.com/office/drawing/2014/main" id="{F2F2421F-662E-4850-BF52-C27BB12A37DF}"/>
              </a:ext>
            </a:extLst>
          </p:cNvPr>
          <p:cNvGrpSpPr>
            <a:grpSpLocks/>
          </p:cNvGrpSpPr>
          <p:nvPr/>
        </p:nvGrpSpPr>
        <p:grpSpPr bwMode="auto">
          <a:xfrm>
            <a:off x="2101850" y="2947988"/>
            <a:ext cx="3981450" cy="1400175"/>
            <a:chOff x="1543" y="2092"/>
            <a:chExt cx="2508" cy="882"/>
          </a:xfrm>
        </p:grpSpPr>
        <p:grpSp>
          <p:nvGrpSpPr>
            <p:cNvPr id="51205" name="Group 6">
              <a:extLst>
                <a:ext uri="{FF2B5EF4-FFF2-40B4-BE49-F238E27FC236}">
                  <a16:creationId xmlns:a16="http://schemas.microsoft.com/office/drawing/2014/main" id="{EE900C85-F104-41B6-BB67-6230482E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542"/>
              <a:ext cx="576" cy="432"/>
              <a:chOff x="2700" y="2520"/>
              <a:chExt cx="1800" cy="1440"/>
            </a:xfrm>
          </p:grpSpPr>
          <p:sp>
            <p:nvSpPr>
              <p:cNvPr id="51276" name="Rectangle 7">
                <a:extLst>
                  <a:ext uri="{FF2B5EF4-FFF2-40B4-BE49-F238E27FC236}">
                    <a16:creationId xmlns:a16="http://schemas.microsoft.com/office/drawing/2014/main" id="{CC5A7FBE-2C61-408A-B8EB-4502F924E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7" name="Rectangle 8">
                <a:extLst>
                  <a:ext uri="{FF2B5EF4-FFF2-40B4-BE49-F238E27FC236}">
                    <a16:creationId xmlns:a16="http://schemas.microsoft.com/office/drawing/2014/main" id="{6C5180E4-3BCC-402A-8D5E-FCDF8D1D3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8" name="Rectangle 9">
                <a:extLst>
                  <a:ext uri="{FF2B5EF4-FFF2-40B4-BE49-F238E27FC236}">
                    <a16:creationId xmlns:a16="http://schemas.microsoft.com/office/drawing/2014/main" id="{E213E92A-9276-41D9-93A2-B74269A4B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9" name="Rectangle 10">
                <a:extLst>
                  <a:ext uri="{FF2B5EF4-FFF2-40B4-BE49-F238E27FC236}">
                    <a16:creationId xmlns:a16="http://schemas.microsoft.com/office/drawing/2014/main" id="{79030B1C-C0AD-4B0D-B0FF-44A6577F2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1206" name="Group 11">
              <a:extLst>
                <a:ext uri="{FF2B5EF4-FFF2-40B4-BE49-F238E27FC236}">
                  <a16:creationId xmlns:a16="http://schemas.microsoft.com/office/drawing/2014/main" id="{E59615A3-3DD2-4BCC-870E-88AA824C8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542"/>
              <a:ext cx="576" cy="432"/>
              <a:chOff x="2700" y="2520"/>
              <a:chExt cx="1800" cy="1440"/>
            </a:xfrm>
          </p:grpSpPr>
          <p:sp>
            <p:nvSpPr>
              <p:cNvPr id="51272" name="Rectangle 12">
                <a:extLst>
                  <a:ext uri="{FF2B5EF4-FFF2-40B4-BE49-F238E27FC236}">
                    <a16:creationId xmlns:a16="http://schemas.microsoft.com/office/drawing/2014/main" id="{94508C44-77B4-4647-87E8-B1948D2F2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3" name="Rectangle 13">
                <a:extLst>
                  <a:ext uri="{FF2B5EF4-FFF2-40B4-BE49-F238E27FC236}">
                    <a16:creationId xmlns:a16="http://schemas.microsoft.com/office/drawing/2014/main" id="{40D87E24-5094-4A2E-807F-F557C9458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4" name="Rectangle 14">
                <a:extLst>
                  <a:ext uri="{FF2B5EF4-FFF2-40B4-BE49-F238E27FC236}">
                    <a16:creationId xmlns:a16="http://schemas.microsoft.com/office/drawing/2014/main" id="{175474E9-DD21-41EE-994C-5A4377831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5" name="Rectangle 15">
                <a:extLst>
                  <a:ext uri="{FF2B5EF4-FFF2-40B4-BE49-F238E27FC236}">
                    <a16:creationId xmlns:a16="http://schemas.microsoft.com/office/drawing/2014/main" id="{798D416E-75D6-4DAD-99E9-8CD7071D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1207" name="Group 16">
              <a:extLst>
                <a:ext uri="{FF2B5EF4-FFF2-40B4-BE49-F238E27FC236}">
                  <a16:creationId xmlns:a16="http://schemas.microsoft.com/office/drawing/2014/main" id="{E31D7171-7193-4646-9B27-19354A73B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542"/>
              <a:ext cx="576" cy="432"/>
              <a:chOff x="2700" y="2520"/>
              <a:chExt cx="1800" cy="1440"/>
            </a:xfrm>
          </p:grpSpPr>
          <p:sp>
            <p:nvSpPr>
              <p:cNvPr id="51268" name="Rectangle 17">
                <a:extLst>
                  <a:ext uri="{FF2B5EF4-FFF2-40B4-BE49-F238E27FC236}">
                    <a16:creationId xmlns:a16="http://schemas.microsoft.com/office/drawing/2014/main" id="{D4E05D1F-0CA5-42C9-882C-AEC339439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69" name="Rectangle 18">
                <a:extLst>
                  <a:ext uri="{FF2B5EF4-FFF2-40B4-BE49-F238E27FC236}">
                    <a16:creationId xmlns:a16="http://schemas.microsoft.com/office/drawing/2014/main" id="{C7A6A21F-ED1C-44E2-BFFA-CF63FAA17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0" name="Rectangle 19">
                <a:extLst>
                  <a:ext uri="{FF2B5EF4-FFF2-40B4-BE49-F238E27FC236}">
                    <a16:creationId xmlns:a16="http://schemas.microsoft.com/office/drawing/2014/main" id="{2D1E5134-5F00-4FB9-AA2F-1BE32C16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71" name="Rectangle 20">
                <a:extLst>
                  <a:ext uri="{FF2B5EF4-FFF2-40B4-BE49-F238E27FC236}">
                    <a16:creationId xmlns:a16="http://schemas.microsoft.com/office/drawing/2014/main" id="{ED981A27-F3DB-4AEC-93DA-139D8CFF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1208" name="Group 21">
              <a:extLst>
                <a:ext uri="{FF2B5EF4-FFF2-40B4-BE49-F238E27FC236}">
                  <a16:creationId xmlns:a16="http://schemas.microsoft.com/office/drawing/2014/main" id="{B310491D-E2B4-4990-B474-AB27109AE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326"/>
              <a:ext cx="576" cy="432"/>
              <a:chOff x="2700" y="2520"/>
              <a:chExt cx="1800" cy="1440"/>
            </a:xfrm>
          </p:grpSpPr>
          <p:sp>
            <p:nvSpPr>
              <p:cNvPr id="51264" name="Rectangle 22">
                <a:extLst>
                  <a:ext uri="{FF2B5EF4-FFF2-40B4-BE49-F238E27FC236}">
                    <a16:creationId xmlns:a16="http://schemas.microsoft.com/office/drawing/2014/main" id="{E492D022-F042-41FC-A378-F25F6BD4C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65" name="Rectangle 23">
                <a:extLst>
                  <a:ext uri="{FF2B5EF4-FFF2-40B4-BE49-F238E27FC236}">
                    <a16:creationId xmlns:a16="http://schemas.microsoft.com/office/drawing/2014/main" id="{5CD65432-DB35-4B50-8C91-81462BEBA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66" name="Rectangle 24">
                <a:extLst>
                  <a:ext uri="{FF2B5EF4-FFF2-40B4-BE49-F238E27FC236}">
                    <a16:creationId xmlns:a16="http://schemas.microsoft.com/office/drawing/2014/main" id="{98D155E6-DD7A-4311-81F7-EEDD887B1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67" name="Rectangle 25">
                <a:extLst>
                  <a:ext uri="{FF2B5EF4-FFF2-40B4-BE49-F238E27FC236}">
                    <a16:creationId xmlns:a16="http://schemas.microsoft.com/office/drawing/2014/main" id="{620946AC-8D9C-4E84-AB1E-4AEF1123B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1209" name="Group 26">
              <a:extLst>
                <a:ext uri="{FF2B5EF4-FFF2-40B4-BE49-F238E27FC236}">
                  <a16:creationId xmlns:a16="http://schemas.microsoft.com/office/drawing/2014/main" id="{498ECE0D-4E51-444D-ABAB-580AFFB49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326"/>
              <a:ext cx="576" cy="432"/>
              <a:chOff x="2700" y="2520"/>
              <a:chExt cx="1800" cy="1440"/>
            </a:xfrm>
          </p:grpSpPr>
          <p:sp>
            <p:nvSpPr>
              <p:cNvPr id="51260" name="Rectangle 27">
                <a:extLst>
                  <a:ext uri="{FF2B5EF4-FFF2-40B4-BE49-F238E27FC236}">
                    <a16:creationId xmlns:a16="http://schemas.microsoft.com/office/drawing/2014/main" id="{76AA1792-C141-4308-9AAB-ED19DE05D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61" name="Rectangle 28">
                <a:extLst>
                  <a:ext uri="{FF2B5EF4-FFF2-40B4-BE49-F238E27FC236}">
                    <a16:creationId xmlns:a16="http://schemas.microsoft.com/office/drawing/2014/main" id="{E048C8C8-730E-48B7-B005-A5B2D425E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62" name="Rectangle 29">
                <a:extLst>
                  <a:ext uri="{FF2B5EF4-FFF2-40B4-BE49-F238E27FC236}">
                    <a16:creationId xmlns:a16="http://schemas.microsoft.com/office/drawing/2014/main" id="{CBD1F5FD-B86E-4E0C-B5C1-A3FDDF366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63" name="Rectangle 30">
                <a:extLst>
                  <a:ext uri="{FF2B5EF4-FFF2-40B4-BE49-F238E27FC236}">
                    <a16:creationId xmlns:a16="http://schemas.microsoft.com/office/drawing/2014/main" id="{12AA3C69-1708-4259-8F82-D7C04D39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1210" name="Group 31">
              <a:extLst>
                <a:ext uri="{FF2B5EF4-FFF2-40B4-BE49-F238E27FC236}">
                  <a16:creationId xmlns:a16="http://schemas.microsoft.com/office/drawing/2014/main" id="{09616922-B7F7-4438-AD56-1AAB6049B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326"/>
              <a:ext cx="576" cy="432"/>
              <a:chOff x="2700" y="2520"/>
              <a:chExt cx="1800" cy="1440"/>
            </a:xfrm>
          </p:grpSpPr>
          <p:sp>
            <p:nvSpPr>
              <p:cNvPr id="51256" name="Rectangle 32">
                <a:extLst>
                  <a:ext uri="{FF2B5EF4-FFF2-40B4-BE49-F238E27FC236}">
                    <a16:creationId xmlns:a16="http://schemas.microsoft.com/office/drawing/2014/main" id="{89A16DDC-C4B6-4A90-B332-957497E3E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7" name="Rectangle 33">
                <a:extLst>
                  <a:ext uri="{FF2B5EF4-FFF2-40B4-BE49-F238E27FC236}">
                    <a16:creationId xmlns:a16="http://schemas.microsoft.com/office/drawing/2014/main" id="{E00DC8EA-74C4-40AD-A401-3351A42CE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8" name="Rectangle 34">
                <a:extLst>
                  <a:ext uri="{FF2B5EF4-FFF2-40B4-BE49-F238E27FC236}">
                    <a16:creationId xmlns:a16="http://schemas.microsoft.com/office/drawing/2014/main" id="{BD71EAE5-05C6-4BB6-A184-5D6CE984A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9" name="Rectangle 35">
                <a:extLst>
                  <a:ext uri="{FF2B5EF4-FFF2-40B4-BE49-F238E27FC236}">
                    <a16:creationId xmlns:a16="http://schemas.microsoft.com/office/drawing/2014/main" id="{A779CAE0-9076-4BCE-B37A-3979859D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1211" name="Group 36">
              <a:extLst>
                <a:ext uri="{FF2B5EF4-FFF2-40B4-BE49-F238E27FC236}">
                  <a16:creationId xmlns:a16="http://schemas.microsoft.com/office/drawing/2014/main" id="{81535518-3302-4CC6-A59A-BB0904D5B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326"/>
              <a:ext cx="576" cy="432"/>
              <a:chOff x="2700" y="2520"/>
              <a:chExt cx="1800" cy="1440"/>
            </a:xfrm>
          </p:grpSpPr>
          <p:sp>
            <p:nvSpPr>
              <p:cNvPr id="51252" name="Rectangle 37">
                <a:extLst>
                  <a:ext uri="{FF2B5EF4-FFF2-40B4-BE49-F238E27FC236}">
                    <a16:creationId xmlns:a16="http://schemas.microsoft.com/office/drawing/2014/main" id="{DC2EB31A-80CE-4201-9EA0-B5A4CDD5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3" name="Rectangle 38">
                <a:extLst>
                  <a:ext uri="{FF2B5EF4-FFF2-40B4-BE49-F238E27FC236}">
                    <a16:creationId xmlns:a16="http://schemas.microsoft.com/office/drawing/2014/main" id="{FC254A97-AE29-4227-AF15-E70C1F4F7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4" name="Rectangle 39">
                <a:extLst>
                  <a:ext uri="{FF2B5EF4-FFF2-40B4-BE49-F238E27FC236}">
                    <a16:creationId xmlns:a16="http://schemas.microsoft.com/office/drawing/2014/main" id="{E08F0FB8-0027-41B7-81A8-B80EAB73F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5" name="Rectangle 40">
                <a:extLst>
                  <a:ext uri="{FF2B5EF4-FFF2-40B4-BE49-F238E27FC236}">
                    <a16:creationId xmlns:a16="http://schemas.microsoft.com/office/drawing/2014/main" id="{6935A205-F70F-41E0-8AA1-A7D1D7EF3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1212" name="Group 41">
              <a:extLst>
                <a:ext uri="{FF2B5EF4-FFF2-40B4-BE49-F238E27FC236}">
                  <a16:creationId xmlns:a16="http://schemas.microsoft.com/office/drawing/2014/main" id="{70048565-7EBF-4738-844D-0FCFC15C1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542"/>
              <a:ext cx="576" cy="432"/>
              <a:chOff x="2700" y="2520"/>
              <a:chExt cx="1800" cy="1440"/>
            </a:xfrm>
          </p:grpSpPr>
          <p:sp>
            <p:nvSpPr>
              <p:cNvPr id="51248" name="Rectangle 42">
                <a:extLst>
                  <a:ext uri="{FF2B5EF4-FFF2-40B4-BE49-F238E27FC236}">
                    <a16:creationId xmlns:a16="http://schemas.microsoft.com/office/drawing/2014/main" id="{7942CC2E-1C6B-497F-8CA7-20AA439E6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49" name="Rectangle 43">
                <a:extLst>
                  <a:ext uri="{FF2B5EF4-FFF2-40B4-BE49-F238E27FC236}">
                    <a16:creationId xmlns:a16="http://schemas.microsoft.com/office/drawing/2014/main" id="{6362E92E-93A1-469D-8FAF-8AC25D712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0" name="Rectangle 44">
                <a:extLst>
                  <a:ext uri="{FF2B5EF4-FFF2-40B4-BE49-F238E27FC236}">
                    <a16:creationId xmlns:a16="http://schemas.microsoft.com/office/drawing/2014/main" id="{3D2BA319-E6BA-4811-A943-F4852CF5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51" name="Rectangle 45">
                <a:extLst>
                  <a:ext uri="{FF2B5EF4-FFF2-40B4-BE49-F238E27FC236}">
                    <a16:creationId xmlns:a16="http://schemas.microsoft.com/office/drawing/2014/main" id="{446B2955-2CFD-43A2-A69D-CC3567F0F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sp>
          <p:nvSpPr>
            <p:cNvPr id="51213" name="Text Box 46">
              <a:extLst>
                <a:ext uri="{FF2B5EF4-FFF2-40B4-BE49-F238E27FC236}">
                  <a16:creationId xmlns:a16="http://schemas.microsoft.com/office/drawing/2014/main" id="{A292F6DE-00E6-427A-BA5C-EF91AD653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25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2</a:t>
              </a:r>
            </a:p>
          </p:txBody>
        </p:sp>
        <p:sp>
          <p:nvSpPr>
            <p:cNvPr id="51214" name="Text Box 47">
              <a:extLst>
                <a:ext uri="{FF2B5EF4-FFF2-40B4-BE49-F238E27FC236}">
                  <a16:creationId xmlns:a16="http://schemas.microsoft.com/office/drawing/2014/main" id="{0E483424-CE45-42C1-B547-C73EA396E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233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51215" name="Text Box 48">
              <a:extLst>
                <a:ext uri="{FF2B5EF4-FFF2-40B4-BE49-F238E27FC236}">
                  <a16:creationId xmlns:a16="http://schemas.microsoft.com/office/drawing/2014/main" id="{32CD010D-2626-4144-92B2-7990AF9D9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275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3</a:t>
              </a:r>
            </a:p>
          </p:txBody>
        </p:sp>
        <p:sp>
          <p:nvSpPr>
            <p:cNvPr id="51216" name="Text Box 49">
              <a:extLst>
                <a:ext uri="{FF2B5EF4-FFF2-40B4-BE49-F238E27FC236}">
                  <a16:creationId xmlns:a16="http://schemas.microsoft.com/office/drawing/2014/main" id="{A731B814-8FBD-4AE4-B9DE-E8A2A62B3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8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1217" name="Text Box 50">
              <a:extLst>
                <a:ext uri="{FF2B5EF4-FFF2-40B4-BE49-F238E27FC236}">
                  <a16:creationId xmlns:a16="http://schemas.microsoft.com/office/drawing/2014/main" id="{FB1500DC-ACD0-41AC-B3B2-B98224AF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7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1218" name="Text Box 51">
              <a:extLst>
                <a:ext uri="{FF2B5EF4-FFF2-40B4-BE49-F238E27FC236}">
                  <a16:creationId xmlns:a16="http://schemas.microsoft.com/office/drawing/2014/main" id="{1F43F3F1-4ED1-4EB0-84A3-20699DDCF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6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1219" name="Text Box 52">
              <a:extLst>
                <a:ext uri="{FF2B5EF4-FFF2-40B4-BE49-F238E27FC236}">
                  <a16:creationId xmlns:a16="http://schemas.microsoft.com/office/drawing/2014/main" id="{A98CCE7A-7822-4237-AF24-2175DA8A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5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1220" name="Text Box 53">
              <a:extLst>
                <a:ext uri="{FF2B5EF4-FFF2-40B4-BE49-F238E27FC236}">
                  <a16:creationId xmlns:a16="http://schemas.microsoft.com/office/drawing/2014/main" id="{40E3B8C5-270A-4135-9731-FB2747C1C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09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4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1221" name="Text Box 54">
              <a:extLst>
                <a:ext uri="{FF2B5EF4-FFF2-40B4-BE49-F238E27FC236}">
                  <a16:creationId xmlns:a16="http://schemas.microsoft.com/office/drawing/2014/main" id="{C35E39C3-96F9-4DA3-AAC5-50C0C1E79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3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1222" name="Text Box 55">
              <a:extLst>
                <a:ext uri="{FF2B5EF4-FFF2-40B4-BE49-F238E27FC236}">
                  <a16:creationId xmlns:a16="http://schemas.microsoft.com/office/drawing/2014/main" id="{D9511BE4-B3AC-44F5-9C51-1EF16467E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2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1223" name="Text Box 56">
              <a:extLst>
                <a:ext uri="{FF2B5EF4-FFF2-40B4-BE49-F238E27FC236}">
                  <a16:creationId xmlns:a16="http://schemas.microsoft.com/office/drawing/2014/main" id="{D9EE2BD4-58F6-48EC-8452-08FA6B685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grpSp>
          <p:nvGrpSpPr>
            <p:cNvPr id="51224" name="Group 57">
              <a:extLst>
                <a:ext uri="{FF2B5EF4-FFF2-40B4-BE49-F238E27FC236}">
                  <a16:creationId xmlns:a16="http://schemas.microsoft.com/office/drawing/2014/main" id="{47D60631-53EE-4559-B2C3-D24BCBB5B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7" y="2605"/>
              <a:ext cx="126" cy="120"/>
              <a:chOff x="3240" y="5220"/>
              <a:chExt cx="720" cy="720"/>
            </a:xfrm>
          </p:grpSpPr>
          <p:sp>
            <p:nvSpPr>
              <p:cNvPr id="51246" name="Line 58">
                <a:extLst>
                  <a:ext uri="{FF2B5EF4-FFF2-40B4-BE49-F238E27FC236}">
                    <a16:creationId xmlns:a16="http://schemas.microsoft.com/office/drawing/2014/main" id="{44058915-B4F9-4BD6-8E6B-73B8730C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7" name="Line 59">
                <a:extLst>
                  <a:ext uri="{FF2B5EF4-FFF2-40B4-BE49-F238E27FC236}">
                    <a16:creationId xmlns:a16="http://schemas.microsoft.com/office/drawing/2014/main" id="{C5BDF4A6-C1CF-4497-8263-3F15C2522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25" name="Group 60">
              <a:extLst>
                <a:ext uri="{FF2B5EF4-FFF2-40B4-BE49-F238E27FC236}">
                  <a16:creationId xmlns:a16="http://schemas.microsoft.com/office/drawing/2014/main" id="{45D6C4D5-F16E-4C04-82F0-388350B14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" y="2383"/>
              <a:ext cx="126" cy="120"/>
              <a:chOff x="3240" y="5220"/>
              <a:chExt cx="720" cy="720"/>
            </a:xfrm>
          </p:grpSpPr>
          <p:sp>
            <p:nvSpPr>
              <p:cNvPr id="51244" name="Line 61">
                <a:extLst>
                  <a:ext uri="{FF2B5EF4-FFF2-40B4-BE49-F238E27FC236}">
                    <a16:creationId xmlns:a16="http://schemas.microsoft.com/office/drawing/2014/main" id="{2F39AAE9-CF24-4449-8641-9BF452879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5" name="Line 62">
                <a:extLst>
                  <a:ext uri="{FF2B5EF4-FFF2-40B4-BE49-F238E27FC236}">
                    <a16:creationId xmlns:a16="http://schemas.microsoft.com/office/drawing/2014/main" id="{ABA210E5-E0E2-4561-B238-DF6DE00A5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26" name="Group 63">
              <a:extLst>
                <a:ext uri="{FF2B5EF4-FFF2-40B4-BE49-F238E27FC236}">
                  <a16:creationId xmlns:a16="http://schemas.microsoft.com/office/drawing/2014/main" id="{476872A5-F30E-439A-BB98-A6A549644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2815"/>
              <a:ext cx="126" cy="120"/>
              <a:chOff x="3240" y="5220"/>
              <a:chExt cx="720" cy="720"/>
            </a:xfrm>
          </p:grpSpPr>
          <p:sp>
            <p:nvSpPr>
              <p:cNvPr id="51242" name="Line 64">
                <a:extLst>
                  <a:ext uri="{FF2B5EF4-FFF2-40B4-BE49-F238E27FC236}">
                    <a16:creationId xmlns:a16="http://schemas.microsoft.com/office/drawing/2014/main" id="{4C1B2C78-25FC-4529-A662-1CC7C3F0D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3" name="Line 65">
                <a:extLst>
                  <a:ext uri="{FF2B5EF4-FFF2-40B4-BE49-F238E27FC236}">
                    <a16:creationId xmlns:a16="http://schemas.microsoft.com/office/drawing/2014/main" id="{D1A3B83F-BB5E-46A5-ADB5-3835CB6A3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27" name="Group 66">
              <a:extLst>
                <a:ext uri="{FF2B5EF4-FFF2-40B4-BE49-F238E27FC236}">
                  <a16:creationId xmlns:a16="http://schemas.microsoft.com/office/drawing/2014/main" id="{111548A9-36D6-456B-B2D5-087A5E241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" y="2605"/>
              <a:ext cx="126" cy="120"/>
              <a:chOff x="3240" y="5220"/>
              <a:chExt cx="720" cy="720"/>
            </a:xfrm>
          </p:grpSpPr>
          <p:sp>
            <p:nvSpPr>
              <p:cNvPr id="51240" name="Line 67">
                <a:extLst>
                  <a:ext uri="{FF2B5EF4-FFF2-40B4-BE49-F238E27FC236}">
                    <a16:creationId xmlns:a16="http://schemas.microsoft.com/office/drawing/2014/main" id="{E45CAEF9-10AE-4739-8E04-CFB9ECDEE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1" name="Line 68">
                <a:extLst>
                  <a:ext uri="{FF2B5EF4-FFF2-40B4-BE49-F238E27FC236}">
                    <a16:creationId xmlns:a16="http://schemas.microsoft.com/office/drawing/2014/main" id="{0F749A0C-6791-417F-8695-24DCF60EC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28" name="Group 69">
              <a:extLst>
                <a:ext uri="{FF2B5EF4-FFF2-40B4-BE49-F238E27FC236}">
                  <a16:creationId xmlns:a16="http://schemas.microsoft.com/office/drawing/2014/main" id="{16C16331-4D5A-44AE-B8E2-E2987645E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5" y="2827"/>
              <a:ext cx="126" cy="120"/>
              <a:chOff x="3240" y="5220"/>
              <a:chExt cx="720" cy="720"/>
            </a:xfrm>
          </p:grpSpPr>
          <p:sp>
            <p:nvSpPr>
              <p:cNvPr id="51238" name="Line 70">
                <a:extLst>
                  <a:ext uri="{FF2B5EF4-FFF2-40B4-BE49-F238E27FC236}">
                    <a16:creationId xmlns:a16="http://schemas.microsoft.com/office/drawing/2014/main" id="{0FD64A86-E8A2-404C-903E-A38E2B565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9" name="Line 71">
                <a:extLst>
                  <a:ext uri="{FF2B5EF4-FFF2-40B4-BE49-F238E27FC236}">
                    <a16:creationId xmlns:a16="http://schemas.microsoft.com/office/drawing/2014/main" id="{D7A4B020-A3AA-421E-8AD8-EDD1CC5EC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29" name="Group 72">
              <a:extLst>
                <a:ext uri="{FF2B5EF4-FFF2-40B4-BE49-F238E27FC236}">
                  <a16:creationId xmlns:a16="http://schemas.microsoft.com/office/drawing/2014/main" id="{A816153D-AE54-4379-8734-B26C87F47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2815"/>
              <a:ext cx="126" cy="120"/>
              <a:chOff x="3240" y="5220"/>
              <a:chExt cx="720" cy="720"/>
            </a:xfrm>
          </p:grpSpPr>
          <p:sp>
            <p:nvSpPr>
              <p:cNvPr id="51236" name="Line 73">
                <a:extLst>
                  <a:ext uri="{FF2B5EF4-FFF2-40B4-BE49-F238E27FC236}">
                    <a16:creationId xmlns:a16="http://schemas.microsoft.com/office/drawing/2014/main" id="{3F587867-AF35-42A5-9BBC-ACB1A930E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7" name="Line 74">
                <a:extLst>
                  <a:ext uri="{FF2B5EF4-FFF2-40B4-BE49-F238E27FC236}">
                    <a16:creationId xmlns:a16="http://schemas.microsoft.com/office/drawing/2014/main" id="{1A95E00F-E86F-4D01-9F46-C1349FBE2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30" name="Group 75">
              <a:extLst>
                <a:ext uri="{FF2B5EF4-FFF2-40B4-BE49-F238E27FC236}">
                  <a16:creationId xmlns:a16="http://schemas.microsoft.com/office/drawing/2014/main" id="{9BD8AC43-41E6-44B0-BEC3-C5932B778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2389"/>
              <a:ext cx="126" cy="120"/>
              <a:chOff x="3240" y="5220"/>
              <a:chExt cx="720" cy="720"/>
            </a:xfrm>
          </p:grpSpPr>
          <p:sp>
            <p:nvSpPr>
              <p:cNvPr id="51234" name="Line 76">
                <a:extLst>
                  <a:ext uri="{FF2B5EF4-FFF2-40B4-BE49-F238E27FC236}">
                    <a16:creationId xmlns:a16="http://schemas.microsoft.com/office/drawing/2014/main" id="{884397C6-A765-42E2-B55B-EBE380AA3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5" name="Line 77">
                <a:extLst>
                  <a:ext uri="{FF2B5EF4-FFF2-40B4-BE49-F238E27FC236}">
                    <a16:creationId xmlns:a16="http://schemas.microsoft.com/office/drawing/2014/main" id="{2E0A07EE-7009-48B1-AFB7-65CC5C221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31" name="Group 78">
              <a:extLst>
                <a:ext uri="{FF2B5EF4-FFF2-40B4-BE49-F238E27FC236}">
                  <a16:creationId xmlns:a16="http://schemas.microsoft.com/office/drawing/2014/main" id="{6E70A547-5D5B-40A6-B706-3C272AC62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2383"/>
              <a:ext cx="126" cy="120"/>
              <a:chOff x="3240" y="5220"/>
              <a:chExt cx="720" cy="720"/>
            </a:xfrm>
          </p:grpSpPr>
          <p:sp>
            <p:nvSpPr>
              <p:cNvPr id="51232" name="Line 79">
                <a:extLst>
                  <a:ext uri="{FF2B5EF4-FFF2-40B4-BE49-F238E27FC236}">
                    <a16:creationId xmlns:a16="http://schemas.microsoft.com/office/drawing/2014/main" id="{07F8F116-AA15-40A3-BF4D-540C131A5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3" name="Line 80">
                <a:extLst>
                  <a:ext uri="{FF2B5EF4-FFF2-40B4-BE49-F238E27FC236}">
                    <a16:creationId xmlns:a16="http://schemas.microsoft.com/office/drawing/2014/main" id="{60258734-5BE4-488F-AC6E-726CA4820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204" name="Rectangle 79">
            <a:extLst>
              <a:ext uri="{FF2B5EF4-FFF2-40B4-BE49-F238E27FC236}">
                <a16:creationId xmlns:a16="http://schemas.microsoft.com/office/drawing/2014/main" id="{6F8E3D58-21B5-462B-946D-5CAB925F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398588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Q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685CC26-4AFD-42A1-BBB1-3C7AA5B28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2046288"/>
            <a:ext cx="4398962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F.L</a:t>
            </a:r>
            <a:r>
              <a:rPr lang="en-US" altLang="en-US" baseline="-25000"/>
              <a:t>x  </a:t>
            </a:r>
            <a:r>
              <a:rPr lang="en-US" altLang="en-US"/>
              <a:t>= 2,4,5,7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P.L</a:t>
            </a:r>
            <a:r>
              <a:rPr lang="en-US" altLang="en-US" baseline="-25000"/>
              <a:t>x </a:t>
            </a:r>
            <a:r>
              <a:rPr lang="en-US" altLang="en-US"/>
              <a:t> = 1,3,6,8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</a:t>
            </a:r>
            <a:r>
              <a:rPr lang="en-US" altLang="en-US" baseline="-25000"/>
              <a:t>x</a:t>
            </a:r>
            <a:r>
              <a:rPr lang="en-US" altLang="en-US"/>
              <a:t>  =   1011010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>
            <a:extLst>
              <a:ext uri="{FF2B5EF4-FFF2-40B4-BE49-F238E27FC236}">
                <a16:creationId xmlns:a16="http://schemas.microsoft.com/office/drawing/2014/main" id="{D377646A-A629-4B31-98EB-F10092B2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2062" name="Text Box 3">
            <a:extLst>
              <a:ext uri="{FF2B5EF4-FFF2-40B4-BE49-F238E27FC236}">
                <a16:creationId xmlns:a16="http://schemas.microsoft.com/office/drawing/2014/main" id="{3DED753F-DD88-4BD3-B8D7-1F61174CE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71525"/>
            <a:ext cx="528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Latency Analysis</a:t>
            </a:r>
          </a:p>
        </p:txBody>
      </p:sp>
      <p:graphicFrame>
        <p:nvGraphicFramePr>
          <p:cNvPr id="2050" name="Object 29">
            <a:extLst>
              <a:ext uri="{FF2B5EF4-FFF2-40B4-BE49-F238E27FC236}">
                <a16:creationId xmlns:a16="http://schemas.microsoft.com/office/drawing/2014/main" id="{3942D6BF-4ABF-4366-8733-167EA3458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4825" y="3549650"/>
          <a:ext cx="42576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2050" name="Object 29">
                        <a:extLst>
                          <a:ext uri="{FF2B5EF4-FFF2-40B4-BE49-F238E27FC236}">
                            <a16:creationId xmlns:a16="http://schemas.microsoft.com/office/drawing/2014/main" id="{3942D6BF-4ABF-4366-8733-167EA3458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3549650"/>
                        <a:ext cx="42576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31">
            <a:extLst>
              <a:ext uri="{FF2B5EF4-FFF2-40B4-BE49-F238E27FC236}">
                <a16:creationId xmlns:a16="http://schemas.microsoft.com/office/drawing/2014/main" id="{FCF422CA-870E-49A0-8B47-74F5B59C4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2339975"/>
            <a:ext cx="23510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1011010</a:t>
            </a:r>
          </a:p>
        </p:txBody>
      </p:sp>
      <p:sp>
        <p:nvSpPr>
          <p:cNvPr id="2064" name="Text Box 32">
            <a:extLst>
              <a:ext uri="{FF2B5EF4-FFF2-40B4-BE49-F238E27FC236}">
                <a16:creationId xmlns:a16="http://schemas.microsoft.com/office/drawing/2014/main" id="{6ED1162D-0B6F-473C-9874-A2FB88230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2720975"/>
            <a:ext cx="291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Starting state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065" name="Line 34">
            <a:extLst>
              <a:ext uri="{FF2B5EF4-FFF2-40B4-BE49-F238E27FC236}">
                <a16:creationId xmlns:a16="http://schemas.microsoft.com/office/drawing/2014/main" id="{A45AC2FE-85EF-454D-90D0-ECCE2C01D6AD}"/>
              </a:ext>
            </a:extLst>
          </p:cNvPr>
          <p:cNvSpPr>
            <a:spLocks noChangeShapeType="1"/>
          </p:cNvSpPr>
          <p:nvPr/>
        </p:nvSpPr>
        <p:spPr bwMode="auto">
          <a:xfrm rot="8994674">
            <a:off x="3738563" y="2024063"/>
            <a:ext cx="1973262" cy="4079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6" name="Text Box 35">
            <a:extLst>
              <a:ext uri="{FF2B5EF4-FFF2-40B4-BE49-F238E27FC236}">
                <a16:creationId xmlns:a16="http://schemas.microsoft.com/office/drawing/2014/main" id="{52FEFBC7-624F-477A-9B94-D41FA0CB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1546225"/>
            <a:ext cx="517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First bit (zero bit) to be right shifted </a:t>
            </a: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B06E2371-84FC-416E-871A-56FF614CA404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2566988"/>
            <a:ext cx="6403975" cy="1209675"/>
            <a:chOff x="2652" y="1617"/>
            <a:chExt cx="4034" cy="762"/>
          </a:xfrm>
        </p:grpSpPr>
        <p:graphicFrame>
          <p:nvGraphicFramePr>
            <p:cNvPr id="2059" name="Object 36">
              <a:extLst>
                <a:ext uri="{FF2B5EF4-FFF2-40B4-BE49-F238E27FC236}">
                  <a16:creationId xmlns:a16="http://schemas.microsoft.com/office/drawing/2014/main" id="{9BFCFA18-8841-4886-BBC3-5775C22F63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3" y="1847"/>
            <a:ext cx="2703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Bitmap Image" r:id="rId5" imgW="0" imgH="0" progId="Paint.Picture">
                    <p:embed/>
                  </p:oleObj>
                </mc:Choice>
                <mc:Fallback>
                  <p:oleObj name="Bitmap Image" r:id="rId5" imgW="0" imgH="0" progId="Paint.Picture">
                    <p:embed/>
                    <p:pic>
                      <p:nvPicPr>
                        <p:cNvPr id="2059" name="Object 36">
                          <a:extLst>
                            <a:ext uri="{FF2B5EF4-FFF2-40B4-BE49-F238E27FC236}">
                              <a16:creationId xmlns:a16="http://schemas.microsoft.com/office/drawing/2014/main" id="{9BFCFA18-8841-4886-BBC3-5775C22F6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1847"/>
                          <a:ext cx="2703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" name="Line 7">
              <a:extLst>
                <a:ext uri="{FF2B5EF4-FFF2-40B4-BE49-F238E27FC236}">
                  <a16:creationId xmlns:a16="http://schemas.microsoft.com/office/drawing/2014/main" id="{E35E0C25-FDC8-414C-A54A-A25570EB4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1691"/>
              <a:ext cx="1243" cy="2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060" name="Object 38">
              <a:extLst>
                <a:ext uri="{FF2B5EF4-FFF2-40B4-BE49-F238E27FC236}">
                  <a16:creationId xmlns:a16="http://schemas.microsoft.com/office/drawing/2014/main" id="{658BC327-F2FC-4085-B7D9-F1093E14E6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1617"/>
            <a:ext cx="184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Bitmap Image" r:id="rId7" imgW="0" imgH="0" progId="Paint.Picture">
                    <p:embed/>
                  </p:oleObj>
                </mc:Choice>
                <mc:Fallback>
                  <p:oleObj name="Bitmap Image" r:id="rId7" imgW="0" imgH="0" progId="Paint.Picture">
                    <p:embed/>
                    <p:pic>
                      <p:nvPicPr>
                        <p:cNvPr id="2060" name="Object 38">
                          <a:extLst>
                            <a:ext uri="{FF2B5EF4-FFF2-40B4-BE49-F238E27FC236}">
                              <a16:creationId xmlns:a16="http://schemas.microsoft.com/office/drawing/2014/main" id="{658BC327-F2FC-4085-B7D9-F1093E14E6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617"/>
                          <a:ext cx="184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" name="Object 37">
            <a:extLst>
              <a:ext uri="{FF2B5EF4-FFF2-40B4-BE49-F238E27FC236}">
                <a16:creationId xmlns:a16="http://schemas.microsoft.com/office/drawing/2014/main" id="{8E0EEBB0-B8F6-43F8-BBC4-1E671596F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4084638"/>
          <a:ext cx="27273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9" imgW="0" imgH="0" progId="Paint.Picture">
                  <p:embed/>
                </p:oleObj>
              </mc:Choice>
              <mc:Fallback>
                <p:oleObj name="Bitmap Image" r:id="rId9" imgW="0" imgH="0" progId="Paint.Picture">
                  <p:embed/>
                  <p:pic>
                    <p:nvPicPr>
                      <p:cNvPr id="2051" name="Object 37">
                        <a:extLst>
                          <a:ext uri="{FF2B5EF4-FFF2-40B4-BE49-F238E27FC236}">
                            <a16:creationId xmlns:a16="http://schemas.microsoft.com/office/drawing/2014/main" id="{8E0EEBB0-B8F6-43F8-BBC4-1E671596F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084638"/>
                        <a:ext cx="2727325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9">
            <a:extLst>
              <a:ext uri="{FF2B5EF4-FFF2-40B4-BE49-F238E27FC236}">
                <a16:creationId xmlns:a16="http://schemas.microsoft.com/office/drawing/2014/main" id="{DA8A3286-86EA-4E9D-AB53-60C803FB84E6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3592513"/>
            <a:ext cx="3849687" cy="439737"/>
            <a:chOff x="3011" y="2263"/>
            <a:chExt cx="2425" cy="277"/>
          </a:xfrm>
        </p:grpSpPr>
        <p:graphicFrame>
          <p:nvGraphicFramePr>
            <p:cNvPr id="2057" name="Object 43">
              <a:extLst>
                <a:ext uri="{FF2B5EF4-FFF2-40B4-BE49-F238E27FC236}">
                  <a16:creationId xmlns:a16="http://schemas.microsoft.com/office/drawing/2014/main" id="{EAEA5E7F-4D6D-4127-9651-C92C41BB3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1" y="2290"/>
            <a:ext cx="105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Bitmap Image" r:id="rId11" imgW="0" imgH="0" progId="Paint.Picture">
                    <p:embed/>
                  </p:oleObj>
                </mc:Choice>
                <mc:Fallback>
                  <p:oleObj name="Bitmap Image" r:id="rId11" imgW="0" imgH="0" progId="Paint.Picture">
                    <p:embed/>
                    <p:pic>
                      <p:nvPicPr>
                        <p:cNvPr id="2057" name="Object 43">
                          <a:extLst>
                            <a:ext uri="{FF2B5EF4-FFF2-40B4-BE49-F238E27FC236}">
                              <a16:creationId xmlns:a16="http://schemas.microsoft.com/office/drawing/2014/main" id="{EAEA5E7F-4D6D-4127-9651-C92C41BB3E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2290"/>
                          <a:ext cx="105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44">
              <a:extLst>
                <a:ext uri="{FF2B5EF4-FFF2-40B4-BE49-F238E27FC236}">
                  <a16:creationId xmlns:a16="http://schemas.microsoft.com/office/drawing/2014/main" id="{DDD1CF9B-FFC9-470B-BF54-12331A8085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8" y="2263"/>
            <a:ext cx="13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Bitmap Image" r:id="rId13" imgW="0" imgH="0" progId="Paint.Picture">
                    <p:embed/>
                  </p:oleObj>
                </mc:Choice>
                <mc:Fallback>
                  <p:oleObj name="Bitmap Image" r:id="rId13" imgW="0" imgH="0" progId="Paint.Picture">
                    <p:embed/>
                    <p:pic>
                      <p:nvPicPr>
                        <p:cNvPr id="2058" name="Object 44">
                          <a:extLst>
                            <a:ext uri="{FF2B5EF4-FFF2-40B4-BE49-F238E27FC236}">
                              <a16:creationId xmlns:a16="http://schemas.microsoft.com/office/drawing/2014/main" id="{DDD1CF9B-FFC9-470B-BF54-12331A8085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263"/>
                          <a:ext cx="13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EF6BF36F-4939-4367-A6F5-3D592EFDF7D9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4171950"/>
            <a:ext cx="3197225" cy="522288"/>
            <a:chOff x="3333" y="2628"/>
            <a:chExt cx="2014" cy="329"/>
          </a:xfrm>
        </p:grpSpPr>
        <p:graphicFrame>
          <p:nvGraphicFramePr>
            <p:cNvPr id="2055" name="Object 47">
              <a:extLst>
                <a:ext uri="{FF2B5EF4-FFF2-40B4-BE49-F238E27FC236}">
                  <a16:creationId xmlns:a16="http://schemas.microsoft.com/office/drawing/2014/main" id="{35B24DCD-C7B3-4DDA-B54E-02FE46FF35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9" y="2628"/>
            <a:ext cx="123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Bitmap Image" r:id="rId15" imgW="0" imgH="0" progId="Paint.Picture">
                    <p:embed/>
                  </p:oleObj>
                </mc:Choice>
                <mc:Fallback>
                  <p:oleObj name="Bitmap Image" r:id="rId15" imgW="0" imgH="0" progId="Paint.Picture">
                    <p:embed/>
                    <p:pic>
                      <p:nvPicPr>
                        <p:cNvPr id="2055" name="Object 47">
                          <a:extLst>
                            <a:ext uri="{FF2B5EF4-FFF2-40B4-BE49-F238E27FC236}">
                              <a16:creationId xmlns:a16="http://schemas.microsoft.com/office/drawing/2014/main" id="{35B24DCD-C7B3-4DDA-B54E-02FE46FF35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2628"/>
                          <a:ext cx="123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48">
              <a:extLst>
                <a:ext uri="{FF2B5EF4-FFF2-40B4-BE49-F238E27FC236}">
                  <a16:creationId xmlns:a16="http://schemas.microsoft.com/office/drawing/2014/main" id="{CC1DB199-2FA8-42A6-85F6-F8A11CBDE2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3" y="2683"/>
            <a:ext cx="60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Bitmap Image" r:id="rId17" imgW="0" imgH="0" progId="Paint.Picture">
                    <p:embed/>
                  </p:oleObj>
                </mc:Choice>
                <mc:Fallback>
                  <p:oleObj name="Bitmap Image" r:id="rId17" imgW="0" imgH="0" progId="Paint.Picture">
                    <p:embed/>
                    <p:pic>
                      <p:nvPicPr>
                        <p:cNvPr id="2056" name="Object 48">
                          <a:extLst>
                            <a:ext uri="{FF2B5EF4-FFF2-40B4-BE49-F238E27FC236}">
                              <a16:creationId xmlns:a16="http://schemas.microsoft.com/office/drawing/2014/main" id="{CC1DB199-2FA8-42A6-85F6-F8A11CBDE2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2683"/>
                          <a:ext cx="60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47" name="Object 51">
            <a:extLst>
              <a:ext uri="{FF2B5EF4-FFF2-40B4-BE49-F238E27FC236}">
                <a16:creationId xmlns:a16="http://schemas.microsoft.com/office/drawing/2014/main" id="{BAD6415E-A763-4637-9C6F-548EBD984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9300" y="4719638"/>
          <a:ext cx="2971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Bitmap Image" r:id="rId19" imgW="0" imgH="0" progId="Paint.Picture">
                  <p:embed/>
                </p:oleObj>
              </mc:Choice>
              <mc:Fallback>
                <p:oleObj name="Bitmap Image" r:id="rId19" imgW="0" imgH="0" progId="Paint.Picture">
                  <p:embed/>
                  <p:pic>
                    <p:nvPicPr>
                      <p:cNvPr id="80947" name="Object 51">
                        <a:extLst>
                          <a:ext uri="{FF2B5EF4-FFF2-40B4-BE49-F238E27FC236}">
                            <a16:creationId xmlns:a16="http://schemas.microsoft.com/office/drawing/2014/main" id="{BAD6415E-A763-4637-9C6F-548EBD984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4719638"/>
                        <a:ext cx="2971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5">
            <a:extLst>
              <a:ext uri="{FF2B5EF4-FFF2-40B4-BE49-F238E27FC236}">
                <a16:creationId xmlns:a16="http://schemas.microsoft.com/office/drawing/2014/main" id="{89C0F79E-1164-46CC-9254-390108A1697E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2844800"/>
            <a:ext cx="2351088" cy="2136775"/>
            <a:chOff x="1460" y="1792"/>
            <a:chExt cx="1481" cy="1346"/>
          </a:xfrm>
        </p:grpSpPr>
        <p:sp>
          <p:nvSpPr>
            <p:cNvPr id="2076" name="Line 52">
              <a:extLst>
                <a:ext uri="{FF2B5EF4-FFF2-40B4-BE49-F238E27FC236}">
                  <a16:creationId xmlns:a16="http://schemas.microsoft.com/office/drawing/2014/main" id="{3D4562D5-C55E-4985-B139-1D02EDB4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792"/>
              <a:ext cx="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7" name="Text Box 53">
              <a:extLst>
                <a:ext uri="{FF2B5EF4-FFF2-40B4-BE49-F238E27FC236}">
                  <a16:creationId xmlns:a16="http://schemas.microsoft.com/office/drawing/2014/main" id="{71CAAD82-9ADB-47A5-88B1-E4127C685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832"/>
              <a:ext cx="1481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1111111</a:t>
              </a:r>
            </a:p>
          </p:txBody>
        </p:sp>
      </p:grpSp>
      <p:grpSp>
        <p:nvGrpSpPr>
          <p:cNvPr id="6" name="Group 67">
            <a:extLst>
              <a:ext uri="{FF2B5EF4-FFF2-40B4-BE49-F238E27FC236}">
                <a16:creationId xmlns:a16="http://schemas.microsoft.com/office/drawing/2014/main" id="{9D358D4C-7A01-40BD-9871-A7DEB3CA8E47}"/>
              </a:ext>
            </a:extLst>
          </p:cNvPr>
          <p:cNvGrpSpPr>
            <a:grpSpLocks/>
          </p:cNvGrpSpPr>
          <p:nvPr/>
        </p:nvGrpSpPr>
        <p:grpSpPr bwMode="auto">
          <a:xfrm>
            <a:off x="3968750" y="2595563"/>
            <a:ext cx="5711825" cy="3086100"/>
            <a:chOff x="2500" y="1635"/>
            <a:chExt cx="3598" cy="1944"/>
          </a:xfrm>
        </p:grpSpPr>
        <p:graphicFrame>
          <p:nvGraphicFramePr>
            <p:cNvPr id="2053" name="Object 54">
              <a:extLst>
                <a:ext uri="{FF2B5EF4-FFF2-40B4-BE49-F238E27FC236}">
                  <a16:creationId xmlns:a16="http://schemas.microsoft.com/office/drawing/2014/main" id="{B6EA9B94-9FFE-4912-9ADA-1229240465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2162"/>
            <a:ext cx="21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Bitmap Image" r:id="rId21" imgW="0" imgH="0" progId="Paint.Picture">
                    <p:embed/>
                  </p:oleObj>
                </mc:Choice>
                <mc:Fallback>
                  <p:oleObj name="Bitmap Image" r:id="rId21" imgW="0" imgH="0" progId="Paint.Picture">
                    <p:embed/>
                    <p:pic>
                      <p:nvPicPr>
                        <p:cNvPr id="2053" name="Object 54">
                          <a:extLst>
                            <a:ext uri="{FF2B5EF4-FFF2-40B4-BE49-F238E27FC236}">
                              <a16:creationId xmlns:a16="http://schemas.microsoft.com/office/drawing/2014/main" id="{B6EA9B94-9FFE-4912-9ADA-1229240465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2162"/>
                          <a:ext cx="210" cy="25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8">
              <a:extLst>
                <a:ext uri="{FF2B5EF4-FFF2-40B4-BE49-F238E27FC236}">
                  <a16:creationId xmlns:a16="http://schemas.microsoft.com/office/drawing/2014/main" id="{B9187E99-5331-493F-B10E-E3269E0F19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2" y="1635"/>
            <a:ext cx="3066" cy="1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Bitmap Image" r:id="rId23" imgW="0" imgH="0" progId="Paint.Picture">
                    <p:embed/>
                  </p:oleObj>
                </mc:Choice>
                <mc:Fallback>
                  <p:oleObj name="Bitmap Image" r:id="rId23" imgW="0" imgH="0" progId="Paint.Picture">
                    <p:embed/>
                    <p:pic>
                      <p:nvPicPr>
                        <p:cNvPr id="2054" name="Object 58">
                          <a:extLst>
                            <a:ext uri="{FF2B5EF4-FFF2-40B4-BE49-F238E27FC236}">
                              <a16:creationId xmlns:a16="http://schemas.microsoft.com/office/drawing/2014/main" id="{B9187E99-5331-493F-B10E-E3269E0F19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1635"/>
                          <a:ext cx="3066" cy="19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5" name="Line 66">
              <a:extLst>
                <a:ext uri="{FF2B5EF4-FFF2-40B4-BE49-F238E27FC236}">
                  <a16:creationId xmlns:a16="http://schemas.microsoft.com/office/drawing/2014/main" id="{27220871-CFDB-43EC-8735-58DCB6C6BC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680">
              <a:off x="2662" y="1691"/>
              <a:ext cx="1243" cy="25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72" name="Rectangle 68">
            <a:extLst>
              <a:ext uri="{FF2B5EF4-FFF2-40B4-BE49-F238E27FC236}">
                <a16:creationId xmlns:a16="http://schemas.microsoft.com/office/drawing/2014/main" id="{1F924B15-07D7-4A21-893C-57EDCA14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2263775"/>
            <a:ext cx="2497138" cy="608013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3" name="Rectangle 69">
            <a:extLst>
              <a:ext uri="{FF2B5EF4-FFF2-40B4-BE49-F238E27FC236}">
                <a16:creationId xmlns:a16="http://schemas.microsoft.com/office/drawing/2014/main" id="{7F155BBD-783C-4CD4-8337-7D86528E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6300788"/>
            <a:ext cx="319087" cy="319087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4" name="Text Box 70">
            <a:extLst>
              <a:ext uri="{FF2B5EF4-FFF2-40B4-BE49-F238E27FC236}">
                <a16:creationId xmlns:a16="http://schemas.microsoft.com/office/drawing/2014/main" id="{5BC6114B-ADF7-4AD6-844C-AB81EA808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3" y="6315075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Current state.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D2612F-B77D-4337-B950-186F195CC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Pipeline Approach to Improve System Performance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109F731-AF90-4663-AA28-E42DF186D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240188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</a:rPr>
              <a:t>Analogous to fluid flow in pipelines and assembly line in factories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Divide process into “stages” and send tasks into a pipeline</a:t>
            </a:r>
          </a:p>
          <a:p>
            <a:pPr lvl="1">
              <a:defRPr/>
            </a:pPr>
            <a:r>
              <a:rPr lang="en-US" sz="2400" dirty="0">
                <a:latin typeface="+mj-lt"/>
              </a:rPr>
              <a:t>Overlap computations of different tasks by operating on them concurrently in different stages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">
            <a:extLst>
              <a:ext uri="{FF2B5EF4-FFF2-40B4-BE49-F238E27FC236}">
                <a16:creationId xmlns:a16="http://schemas.microsoft.com/office/drawing/2014/main" id="{B08E08F3-3DBA-4D85-BBBC-3B3A1233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3085" name="Text Box 4">
            <a:extLst>
              <a:ext uri="{FF2B5EF4-FFF2-40B4-BE49-F238E27FC236}">
                <a16:creationId xmlns:a16="http://schemas.microsoft.com/office/drawing/2014/main" id="{8767342B-A374-40F6-8A1A-59492342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4388"/>
            <a:ext cx="528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sp>
        <p:nvSpPr>
          <p:cNvPr id="3086" name="Text Box 5">
            <a:extLst>
              <a:ext uri="{FF2B5EF4-FFF2-40B4-BE49-F238E27FC236}">
                <a16:creationId xmlns:a16="http://schemas.microsoft.com/office/drawing/2014/main" id="{0C09E423-2A02-4B88-8511-16260817C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2355850"/>
            <a:ext cx="2351087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1011010</a:t>
            </a:r>
          </a:p>
        </p:txBody>
      </p:sp>
      <p:grpSp>
        <p:nvGrpSpPr>
          <p:cNvPr id="3087" name="Group 6">
            <a:extLst>
              <a:ext uri="{FF2B5EF4-FFF2-40B4-BE49-F238E27FC236}">
                <a16:creationId xmlns:a16="http://schemas.microsoft.com/office/drawing/2014/main" id="{A83B90D7-F4E8-4CEB-AE82-14473DADA0AB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2860675"/>
            <a:ext cx="2351087" cy="2136775"/>
            <a:chOff x="1460" y="1792"/>
            <a:chExt cx="1481" cy="1346"/>
          </a:xfrm>
        </p:grpSpPr>
        <p:sp>
          <p:nvSpPr>
            <p:cNvPr id="3094" name="Line 7">
              <a:extLst>
                <a:ext uri="{FF2B5EF4-FFF2-40B4-BE49-F238E27FC236}">
                  <a16:creationId xmlns:a16="http://schemas.microsoft.com/office/drawing/2014/main" id="{992C46D1-1D2F-42A8-8D25-0D48EE49D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792"/>
              <a:ext cx="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Text Box 8">
              <a:extLst>
                <a:ext uri="{FF2B5EF4-FFF2-40B4-BE49-F238E27FC236}">
                  <a16:creationId xmlns:a16="http://schemas.microsoft.com/office/drawing/2014/main" id="{5717D049-7047-4C3C-BE7B-F66218C4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832"/>
              <a:ext cx="1481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1111111</a:t>
              </a:r>
            </a:p>
          </p:txBody>
        </p:sp>
      </p:grpSp>
      <p:graphicFrame>
        <p:nvGraphicFramePr>
          <p:cNvPr id="3074" name="Object 9">
            <a:extLst>
              <a:ext uri="{FF2B5EF4-FFF2-40B4-BE49-F238E27FC236}">
                <a16:creationId xmlns:a16="http://schemas.microsoft.com/office/drawing/2014/main" id="{47D0B923-5E86-4C83-B7BC-C875FD334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3313" y="3427413"/>
          <a:ext cx="304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3074" name="Object 9">
                        <a:extLst>
                          <a:ext uri="{FF2B5EF4-FFF2-40B4-BE49-F238E27FC236}">
                            <a16:creationId xmlns:a16="http://schemas.microsoft.com/office/drawing/2014/main" id="{47D0B923-5E86-4C83-B7BC-C875FD334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3427413"/>
                        <a:ext cx="304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>
            <a:extLst>
              <a:ext uri="{FF2B5EF4-FFF2-40B4-BE49-F238E27FC236}">
                <a16:creationId xmlns:a16="http://schemas.microsoft.com/office/drawing/2014/main" id="{E033FE3C-221A-466E-9A6F-C8F397CFF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0863" y="2570163"/>
          <a:ext cx="20272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81933" name="Object 13">
                        <a:extLst>
                          <a:ext uri="{FF2B5EF4-FFF2-40B4-BE49-F238E27FC236}">
                            <a16:creationId xmlns:a16="http://schemas.microsoft.com/office/drawing/2014/main" id="{E033FE3C-221A-466E-9A6F-C8F397CFF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2570163"/>
                        <a:ext cx="20272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>
            <a:extLst>
              <a:ext uri="{FF2B5EF4-FFF2-40B4-BE49-F238E27FC236}">
                <a16:creationId xmlns:a16="http://schemas.microsoft.com/office/drawing/2014/main" id="{854BA477-69C9-4822-A72A-79506A7F5DB4}"/>
              </a:ext>
            </a:extLst>
          </p:cNvPr>
          <p:cNvGrpSpPr>
            <a:grpSpLocks/>
          </p:cNvGrpSpPr>
          <p:nvPr/>
        </p:nvGrpSpPr>
        <p:grpSpPr bwMode="auto">
          <a:xfrm>
            <a:off x="5510213" y="3086100"/>
            <a:ext cx="3721100" cy="646113"/>
            <a:chOff x="2949" y="1944"/>
            <a:chExt cx="2344" cy="407"/>
          </a:xfrm>
        </p:grpSpPr>
        <p:graphicFrame>
          <p:nvGraphicFramePr>
            <p:cNvPr id="3082" name="Object 12">
              <a:extLst>
                <a:ext uri="{FF2B5EF4-FFF2-40B4-BE49-F238E27FC236}">
                  <a16:creationId xmlns:a16="http://schemas.microsoft.com/office/drawing/2014/main" id="{3B06C279-67D7-424C-999F-058E021D77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9" y="1944"/>
            <a:ext cx="144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Bitmap Image" r:id="rId7" imgW="0" imgH="0" progId="Paint.Picture">
                    <p:embed/>
                  </p:oleObj>
                </mc:Choice>
                <mc:Fallback>
                  <p:oleObj name="Bitmap Image" r:id="rId7" imgW="0" imgH="0" progId="Paint.Picture">
                    <p:embed/>
                    <p:pic>
                      <p:nvPicPr>
                        <p:cNvPr id="3082" name="Object 12">
                          <a:extLst>
                            <a:ext uri="{FF2B5EF4-FFF2-40B4-BE49-F238E27FC236}">
                              <a16:creationId xmlns:a16="http://schemas.microsoft.com/office/drawing/2014/main" id="{3B06C279-67D7-424C-999F-058E021D77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" y="1944"/>
                          <a:ext cx="1444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20">
              <a:extLst>
                <a:ext uri="{FF2B5EF4-FFF2-40B4-BE49-F238E27FC236}">
                  <a16:creationId xmlns:a16="http://schemas.microsoft.com/office/drawing/2014/main" id="{43E78EF5-07B0-4207-899A-7797AB670A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9" y="2019"/>
            <a:ext cx="96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Bitmap Image" r:id="rId9" imgW="0" imgH="0" progId="Paint.Picture">
                    <p:embed/>
                  </p:oleObj>
                </mc:Choice>
                <mc:Fallback>
                  <p:oleObj name="Bitmap Image" r:id="rId9" imgW="0" imgH="0" progId="Paint.Picture">
                    <p:embed/>
                    <p:pic>
                      <p:nvPicPr>
                        <p:cNvPr id="3083" name="Object 20">
                          <a:extLst>
                            <a:ext uri="{FF2B5EF4-FFF2-40B4-BE49-F238E27FC236}">
                              <a16:creationId xmlns:a16="http://schemas.microsoft.com/office/drawing/2014/main" id="{43E78EF5-07B0-4207-899A-7797AB670A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2019"/>
                          <a:ext cx="96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03F7C301-E7CA-448F-ABBD-77ABCAE53791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3846513"/>
            <a:ext cx="2789237" cy="508000"/>
            <a:chOff x="3311" y="2423"/>
            <a:chExt cx="1757" cy="320"/>
          </a:xfrm>
        </p:grpSpPr>
        <p:graphicFrame>
          <p:nvGraphicFramePr>
            <p:cNvPr id="3080" name="Object 21">
              <a:extLst>
                <a:ext uri="{FF2B5EF4-FFF2-40B4-BE49-F238E27FC236}">
                  <a16:creationId xmlns:a16="http://schemas.microsoft.com/office/drawing/2014/main" id="{9070261B-E987-468F-A68F-3ACC79B0AD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2" y="2423"/>
            <a:ext cx="109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Bitmap Image" r:id="rId11" imgW="0" imgH="0" progId="Paint.Picture">
                    <p:embed/>
                  </p:oleObj>
                </mc:Choice>
                <mc:Fallback>
                  <p:oleObj name="Bitmap Image" r:id="rId11" imgW="0" imgH="0" progId="Paint.Picture">
                    <p:embed/>
                    <p:pic>
                      <p:nvPicPr>
                        <p:cNvPr id="3080" name="Object 21">
                          <a:extLst>
                            <a:ext uri="{FF2B5EF4-FFF2-40B4-BE49-F238E27FC236}">
                              <a16:creationId xmlns:a16="http://schemas.microsoft.com/office/drawing/2014/main" id="{9070261B-E987-468F-A68F-3ACC79B0A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423"/>
                          <a:ext cx="109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22">
              <a:extLst>
                <a:ext uri="{FF2B5EF4-FFF2-40B4-BE49-F238E27FC236}">
                  <a16:creationId xmlns:a16="http://schemas.microsoft.com/office/drawing/2014/main" id="{5708ACD6-0E8A-44A2-8807-129C172E47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1" y="2509"/>
            <a:ext cx="58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Bitmap Image" r:id="rId13" imgW="0" imgH="0" progId="Paint.Picture">
                    <p:embed/>
                  </p:oleObj>
                </mc:Choice>
                <mc:Fallback>
                  <p:oleObj name="Bitmap Image" r:id="rId13" imgW="0" imgH="0" progId="Paint.Picture">
                    <p:embed/>
                    <p:pic>
                      <p:nvPicPr>
                        <p:cNvPr id="3081" name="Object 22">
                          <a:extLst>
                            <a:ext uri="{FF2B5EF4-FFF2-40B4-BE49-F238E27FC236}">
                              <a16:creationId xmlns:a16="http://schemas.microsoft.com/office/drawing/2014/main" id="{5708ACD6-0E8A-44A2-8807-129C172E47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2509"/>
                          <a:ext cx="58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45" name="Object 25">
            <a:extLst>
              <a:ext uri="{FF2B5EF4-FFF2-40B4-BE49-F238E27FC236}">
                <a16:creationId xmlns:a16="http://schemas.microsoft.com/office/drawing/2014/main" id="{B211FE32-6AC8-465B-A3CF-9A36EEBB2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387850"/>
          <a:ext cx="2971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15" imgW="0" imgH="0" progId="Paint.Picture">
                  <p:embed/>
                </p:oleObj>
              </mc:Choice>
              <mc:Fallback>
                <p:oleObj name="Bitmap Image" r:id="rId15" imgW="0" imgH="0" progId="Paint.Picture">
                  <p:embed/>
                  <p:pic>
                    <p:nvPicPr>
                      <p:cNvPr id="81945" name="Object 25">
                        <a:extLst>
                          <a:ext uri="{FF2B5EF4-FFF2-40B4-BE49-F238E27FC236}">
                            <a16:creationId xmlns:a16="http://schemas.microsoft.com/office/drawing/2014/main" id="{B211FE32-6AC8-465B-A3CF-9A36EEBB2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87850"/>
                        <a:ext cx="2971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>
            <a:extLst>
              <a:ext uri="{FF2B5EF4-FFF2-40B4-BE49-F238E27FC236}">
                <a16:creationId xmlns:a16="http://schemas.microsoft.com/office/drawing/2014/main" id="{7ABB8B68-D195-4B33-8BEC-9E08CDDB1965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2830513"/>
            <a:ext cx="2351087" cy="1484312"/>
            <a:chOff x="797" y="1783"/>
            <a:chExt cx="1481" cy="935"/>
          </a:xfrm>
        </p:grpSpPr>
        <p:sp>
          <p:nvSpPr>
            <p:cNvPr id="3092" name="Line 26">
              <a:extLst>
                <a:ext uri="{FF2B5EF4-FFF2-40B4-BE49-F238E27FC236}">
                  <a16:creationId xmlns:a16="http://schemas.microsoft.com/office/drawing/2014/main" id="{3FFDA6F8-D28D-4EA4-A0C5-2F81C3125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5" y="1783"/>
              <a:ext cx="503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3" name="Text Box 27">
              <a:extLst>
                <a:ext uri="{FF2B5EF4-FFF2-40B4-BE49-F238E27FC236}">
                  <a16:creationId xmlns:a16="http://schemas.microsoft.com/office/drawing/2014/main" id="{738CC09C-84C6-43B3-8164-8CE176C8A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412"/>
              <a:ext cx="1481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1011011</a:t>
              </a:r>
            </a:p>
          </p:txBody>
        </p:sp>
        <p:graphicFrame>
          <p:nvGraphicFramePr>
            <p:cNvPr id="3079" name="Object 28">
              <a:extLst>
                <a:ext uri="{FF2B5EF4-FFF2-40B4-BE49-F238E27FC236}">
                  <a16:creationId xmlns:a16="http://schemas.microsoft.com/office/drawing/2014/main" id="{0ED73BA0-7993-4F3C-AFB1-B31D41F62A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4" y="2012"/>
            <a:ext cx="24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Bitmap Image" r:id="rId17" imgW="0" imgH="0" progId="Paint.Picture">
                    <p:embed/>
                  </p:oleObj>
                </mc:Choice>
                <mc:Fallback>
                  <p:oleObj name="Bitmap Image" r:id="rId17" imgW="0" imgH="0" progId="Paint.Picture">
                    <p:embed/>
                    <p:pic>
                      <p:nvPicPr>
                        <p:cNvPr id="3079" name="Object 28">
                          <a:extLst>
                            <a:ext uri="{FF2B5EF4-FFF2-40B4-BE49-F238E27FC236}">
                              <a16:creationId xmlns:a16="http://schemas.microsoft.com/office/drawing/2014/main" id="{0ED73BA0-7993-4F3C-AFB1-B31D41F62A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2012"/>
                          <a:ext cx="24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50" name="Object 30">
            <a:extLst>
              <a:ext uri="{FF2B5EF4-FFF2-40B4-BE49-F238E27FC236}">
                <a16:creationId xmlns:a16="http://schemas.microsoft.com/office/drawing/2014/main" id="{D81ACE03-9153-4B0E-B882-4C5055E6C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4213" y="6296025"/>
          <a:ext cx="6048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19" imgW="0" imgH="0" progId="Paint.Picture">
                  <p:embed/>
                </p:oleObj>
              </mc:Choice>
              <mc:Fallback>
                <p:oleObj name="Bitmap Image" r:id="rId19" imgW="0" imgH="0" progId="Paint.Picture">
                  <p:embed/>
                  <p:pic>
                    <p:nvPicPr>
                      <p:cNvPr id="81950" name="Object 30">
                        <a:extLst>
                          <a:ext uri="{FF2B5EF4-FFF2-40B4-BE49-F238E27FC236}">
                            <a16:creationId xmlns:a16="http://schemas.microsoft.com/office/drawing/2014/main" id="{D81ACE03-9153-4B0E-B882-4C5055E6C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6296025"/>
                        <a:ext cx="60483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31">
            <a:extLst>
              <a:ext uri="{FF2B5EF4-FFF2-40B4-BE49-F238E27FC236}">
                <a16:creationId xmlns:a16="http://schemas.microsoft.com/office/drawing/2014/main" id="{06F012EC-F19A-4F0E-923A-D7B80384D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279650"/>
            <a:ext cx="2497138" cy="608013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8" name="Object 32">
            <a:extLst>
              <a:ext uri="{FF2B5EF4-FFF2-40B4-BE49-F238E27FC236}">
                <a16:creationId xmlns:a16="http://schemas.microsoft.com/office/drawing/2014/main" id="{9B99F480-D711-46B2-AF67-1A3C64CAA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563" y="1795463"/>
          <a:ext cx="30765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itmap Image" r:id="rId21" imgW="0" imgH="0" progId="Paint.Picture">
                  <p:embed/>
                </p:oleObj>
              </mc:Choice>
              <mc:Fallback>
                <p:oleObj name="Bitmap Image" r:id="rId21" imgW="0" imgH="0" progId="Paint.Picture">
                  <p:embed/>
                  <p:pic>
                    <p:nvPicPr>
                      <p:cNvPr id="3078" name="Object 32">
                        <a:extLst>
                          <a:ext uri="{FF2B5EF4-FFF2-40B4-BE49-F238E27FC236}">
                            <a16:creationId xmlns:a16="http://schemas.microsoft.com/office/drawing/2014/main" id="{9B99F480-D711-46B2-AF67-1A3C64CAA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795463"/>
                        <a:ext cx="30765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2">
            <a:extLst>
              <a:ext uri="{FF2B5EF4-FFF2-40B4-BE49-F238E27FC236}">
                <a16:creationId xmlns:a16="http://schemas.microsoft.com/office/drawing/2014/main" id="{B30BB499-44A6-48E4-A3C3-E34036C5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4107" name="Text Box 3">
            <a:extLst>
              <a:ext uri="{FF2B5EF4-FFF2-40B4-BE49-F238E27FC236}">
                <a16:creationId xmlns:a16="http://schemas.microsoft.com/office/drawing/2014/main" id="{2DA67628-1529-4943-89CD-9D0196412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409700"/>
            <a:ext cx="528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grpSp>
        <p:nvGrpSpPr>
          <p:cNvPr id="4108" name="Group 15">
            <a:extLst>
              <a:ext uri="{FF2B5EF4-FFF2-40B4-BE49-F238E27FC236}">
                <a16:creationId xmlns:a16="http://schemas.microsoft.com/office/drawing/2014/main" id="{20C2F558-FC9F-4792-8294-3536B8673EC2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2138363"/>
            <a:ext cx="5354638" cy="2466975"/>
            <a:chOff x="1428" y="1246"/>
            <a:chExt cx="3373" cy="1554"/>
          </a:xfrm>
        </p:grpSpPr>
        <p:sp>
          <p:nvSpPr>
            <p:cNvPr id="4114" name="Text Box 4">
              <a:extLst>
                <a:ext uri="{FF2B5EF4-FFF2-40B4-BE49-F238E27FC236}">
                  <a16:creationId xmlns:a16="http://schemas.microsoft.com/office/drawing/2014/main" id="{502CA4F2-9A90-4E6D-AC78-6B24828FF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1246"/>
              <a:ext cx="1481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1011010</a:t>
              </a:r>
            </a:p>
          </p:txBody>
        </p:sp>
        <p:grpSp>
          <p:nvGrpSpPr>
            <p:cNvPr id="4115" name="Group 12">
              <a:extLst>
                <a:ext uri="{FF2B5EF4-FFF2-40B4-BE49-F238E27FC236}">
                  <a16:creationId xmlns:a16="http://schemas.microsoft.com/office/drawing/2014/main" id="{752D8B01-77C9-4706-8B2D-363B102E7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1555"/>
              <a:ext cx="1481" cy="1236"/>
              <a:chOff x="3320" y="1555"/>
              <a:chExt cx="1481" cy="1236"/>
            </a:xfrm>
          </p:grpSpPr>
          <p:sp>
            <p:nvSpPr>
              <p:cNvPr id="4119" name="Line 6">
                <a:extLst>
                  <a:ext uri="{FF2B5EF4-FFF2-40B4-BE49-F238E27FC236}">
                    <a16:creationId xmlns:a16="http://schemas.microsoft.com/office/drawing/2014/main" id="{025A653D-BE45-4F7F-AECF-847BC8A5F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1555"/>
                <a:ext cx="869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0" name="Text Box 7">
                <a:extLst>
                  <a:ext uri="{FF2B5EF4-FFF2-40B4-BE49-F238E27FC236}">
                    <a16:creationId xmlns:a16="http://schemas.microsoft.com/office/drawing/2014/main" id="{FA094C8F-9472-4BDD-9AFF-8E57F6313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2485"/>
                <a:ext cx="148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1111111</a:t>
                </a:r>
              </a:p>
            </p:txBody>
          </p:sp>
        </p:grpSp>
        <p:grpSp>
          <p:nvGrpSpPr>
            <p:cNvPr id="4116" name="Group 13">
              <a:extLst>
                <a:ext uri="{FF2B5EF4-FFF2-40B4-BE49-F238E27FC236}">
                  <a16:creationId xmlns:a16="http://schemas.microsoft.com/office/drawing/2014/main" id="{40ED8445-D7A3-4B55-BE8E-BF976DEA6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" y="1545"/>
              <a:ext cx="1481" cy="1255"/>
              <a:chOff x="1428" y="1545"/>
              <a:chExt cx="1481" cy="1255"/>
            </a:xfrm>
          </p:grpSpPr>
          <p:sp>
            <p:nvSpPr>
              <p:cNvPr id="4117" name="Line 9">
                <a:extLst>
                  <a:ext uri="{FF2B5EF4-FFF2-40B4-BE49-F238E27FC236}">
                    <a16:creationId xmlns:a16="http://schemas.microsoft.com/office/drawing/2014/main" id="{E4D5E9C8-1DF1-4F5F-88E7-D2A07C10F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6" y="1545"/>
                <a:ext cx="722" cy="9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8" name="Text Box 10">
                <a:extLst>
                  <a:ext uri="{FF2B5EF4-FFF2-40B4-BE49-F238E27FC236}">
                    <a16:creationId xmlns:a16="http://schemas.microsoft.com/office/drawing/2014/main" id="{892E7853-0E2F-4664-8F2A-BFD8CCE23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2494"/>
                <a:ext cx="148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1011011</a:t>
                </a:r>
              </a:p>
            </p:txBody>
          </p:sp>
          <p:graphicFrame>
            <p:nvGraphicFramePr>
              <p:cNvPr id="4105" name="Object 11">
                <a:extLst>
                  <a:ext uri="{FF2B5EF4-FFF2-40B4-BE49-F238E27FC236}">
                    <a16:creationId xmlns:a16="http://schemas.microsoft.com/office/drawing/2014/main" id="{EB344006-5983-4FE1-BE7C-88BE6636EE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25" y="2094"/>
              <a:ext cx="244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" name="Bitmap Image" r:id="rId3" imgW="0" imgH="0" progId="Paint.Picture">
                      <p:embed/>
                    </p:oleObj>
                  </mc:Choice>
                  <mc:Fallback>
                    <p:oleObj name="Bitmap Image" r:id="rId3" imgW="0" imgH="0" progId="Paint.Picture">
                      <p:embed/>
                      <p:pic>
                        <p:nvPicPr>
                          <p:cNvPr id="4105" name="Object 11">
                            <a:extLst>
                              <a:ext uri="{FF2B5EF4-FFF2-40B4-BE49-F238E27FC236}">
                                <a16:creationId xmlns:a16="http://schemas.microsoft.com/office/drawing/2014/main" id="{EB344006-5983-4FE1-BE7C-88BE6636EE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2094"/>
                            <a:ext cx="244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4" name="Object 14">
              <a:extLst>
                <a:ext uri="{FF2B5EF4-FFF2-40B4-BE49-F238E27FC236}">
                  <a16:creationId xmlns:a16="http://schemas.microsoft.com/office/drawing/2014/main" id="{C68420BA-D270-4684-A9D4-76ED1AAEF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2" y="1713"/>
            <a:ext cx="19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Bitmap Image" r:id="rId5" imgW="0" imgH="0" progId="Paint.Picture">
                    <p:embed/>
                  </p:oleObj>
                </mc:Choice>
                <mc:Fallback>
                  <p:oleObj name="Bitmap Image" r:id="rId5" imgW="0" imgH="0" progId="Paint.Picture">
                    <p:embed/>
                    <p:pic>
                      <p:nvPicPr>
                        <p:cNvPr id="4104" name="Object 14">
                          <a:extLst>
                            <a:ext uri="{FF2B5EF4-FFF2-40B4-BE49-F238E27FC236}">
                              <a16:creationId xmlns:a16="http://schemas.microsoft.com/office/drawing/2014/main" id="{C68420BA-D270-4684-A9D4-76ED1AAEF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713"/>
                          <a:ext cx="19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9" name="Text Box 17">
            <a:extLst>
              <a:ext uri="{FF2B5EF4-FFF2-40B4-BE49-F238E27FC236}">
                <a16:creationId xmlns:a16="http://schemas.microsoft.com/office/drawing/2014/main" id="{6290A378-9C12-4AAA-8257-1898447DD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4775200"/>
            <a:ext cx="7097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Now, right shift the sixth bit and see what you get after ORing it with the start state..</a:t>
            </a:r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368F90F6-48EE-433E-9346-8AA7FCA6123A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5565775"/>
            <a:ext cx="6043612" cy="487363"/>
            <a:chOff x="981" y="3506"/>
            <a:chExt cx="3807" cy="307"/>
          </a:xfrm>
        </p:grpSpPr>
        <p:graphicFrame>
          <p:nvGraphicFramePr>
            <p:cNvPr id="4101" name="Object 18">
              <a:extLst>
                <a:ext uri="{FF2B5EF4-FFF2-40B4-BE49-F238E27FC236}">
                  <a16:creationId xmlns:a16="http://schemas.microsoft.com/office/drawing/2014/main" id="{ACF2E77C-1323-494A-BC86-8B838659BA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1" y="3558"/>
            <a:ext cx="22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Bitmap Image" r:id="rId7" imgW="0" imgH="0" progId="Paint.Picture">
                    <p:embed/>
                  </p:oleObj>
                </mc:Choice>
                <mc:Fallback>
                  <p:oleObj name="Bitmap Image" r:id="rId7" imgW="0" imgH="0" progId="Paint.Picture">
                    <p:embed/>
                    <p:pic>
                      <p:nvPicPr>
                        <p:cNvPr id="4101" name="Object 18">
                          <a:extLst>
                            <a:ext uri="{FF2B5EF4-FFF2-40B4-BE49-F238E27FC236}">
                              <a16:creationId xmlns:a16="http://schemas.microsoft.com/office/drawing/2014/main" id="{ACF2E77C-1323-494A-BC86-8B838659BA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3558"/>
                          <a:ext cx="229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9">
              <a:extLst>
                <a:ext uri="{FF2B5EF4-FFF2-40B4-BE49-F238E27FC236}">
                  <a16:creationId xmlns:a16="http://schemas.microsoft.com/office/drawing/2014/main" id="{CDBCC9DE-2E9C-4031-9728-AF5CE0A518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9" y="3506"/>
            <a:ext cx="114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Bitmap Image" r:id="rId9" imgW="0" imgH="0" progId="Paint.Picture">
                    <p:embed/>
                  </p:oleObj>
                </mc:Choice>
                <mc:Fallback>
                  <p:oleObj name="Bitmap Image" r:id="rId9" imgW="0" imgH="0" progId="Paint.Picture">
                    <p:embed/>
                    <p:pic>
                      <p:nvPicPr>
                        <p:cNvPr id="4102" name="Object 19">
                          <a:extLst>
                            <a:ext uri="{FF2B5EF4-FFF2-40B4-BE49-F238E27FC236}">
                              <a16:creationId xmlns:a16="http://schemas.microsoft.com/office/drawing/2014/main" id="{CDBCC9DE-2E9C-4031-9728-AF5CE0A518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3506"/>
                          <a:ext cx="114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20">
              <a:extLst>
                <a:ext uri="{FF2B5EF4-FFF2-40B4-BE49-F238E27FC236}">
                  <a16:creationId xmlns:a16="http://schemas.microsoft.com/office/drawing/2014/main" id="{358004BE-4B48-43CB-B1DC-3B98207B8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596"/>
            <a:ext cx="46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Bitmap Image" r:id="rId11" imgW="0" imgH="0" progId="Paint.Picture">
                    <p:embed/>
                  </p:oleObj>
                </mc:Choice>
                <mc:Fallback>
                  <p:oleObj name="Bitmap Image" r:id="rId11" imgW="0" imgH="0" progId="Paint.Picture">
                    <p:embed/>
                    <p:pic>
                      <p:nvPicPr>
                        <p:cNvPr id="4103" name="Object 20">
                          <a:extLst>
                            <a:ext uri="{FF2B5EF4-FFF2-40B4-BE49-F238E27FC236}">
                              <a16:creationId xmlns:a16="http://schemas.microsoft.com/office/drawing/2014/main" id="{358004BE-4B48-43CB-B1DC-3B98207B8A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596"/>
                          <a:ext cx="46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27880441-C6C0-4CA8-8DD0-EA7FA0897807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2627313"/>
            <a:ext cx="2066925" cy="1479550"/>
            <a:chOff x="1203" y="1655"/>
            <a:chExt cx="1302" cy="932"/>
          </a:xfrm>
        </p:grpSpPr>
        <p:graphicFrame>
          <p:nvGraphicFramePr>
            <p:cNvPr id="4099" name="Object 21">
              <a:extLst>
                <a:ext uri="{FF2B5EF4-FFF2-40B4-BE49-F238E27FC236}">
                  <a16:creationId xmlns:a16="http://schemas.microsoft.com/office/drawing/2014/main" id="{7C755A66-2775-4BC7-B4B3-EEF5D1D79B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3" y="1713"/>
            <a:ext cx="35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Bitmap Image" r:id="rId13" imgW="0" imgH="0" progId="Paint.Picture">
                    <p:embed/>
                  </p:oleObj>
                </mc:Choice>
                <mc:Fallback>
                  <p:oleObj name="Bitmap Image" r:id="rId13" imgW="0" imgH="0" progId="Paint.Picture">
                    <p:embed/>
                    <p:pic>
                      <p:nvPicPr>
                        <p:cNvPr id="4099" name="Object 21">
                          <a:extLst>
                            <a:ext uri="{FF2B5EF4-FFF2-40B4-BE49-F238E27FC236}">
                              <a16:creationId xmlns:a16="http://schemas.microsoft.com/office/drawing/2014/main" id="{7C755A66-2775-4BC7-B4B3-EEF5D1D79B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1713"/>
                          <a:ext cx="35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Line 22">
              <a:extLst>
                <a:ext uri="{FF2B5EF4-FFF2-40B4-BE49-F238E27FC236}">
                  <a16:creationId xmlns:a16="http://schemas.microsoft.com/office/drawing/2014/main" id="{C515850D-C40A-44B3-A46F-CBCA74766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655"/>
              <a:ext cx="75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100" name="Object 23">
              <a:extLst>
                <a:ext uri="{FF2B5EF4-FFF2-40B4-BE49-F238E27FC236}">
                  <a16:creationId xmlns:a16="http://schemas.microsoft.com/office/drawing/2014/main" id="{809B2B55-3607-4864-AE09-365397E308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2" y="1869"/>
            <a:ext cx="2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Bitmap Image" r:id="rId15" imgW="0" imgH="0" progId="Paint.Picture">
                    <p:embed/>
                  </p:oleObj>
                </mc:Choice>
                <mc:Fallback>
                  <p:oleObj name="Bitmap Image" r:id="rId15" imgW="0" imgH="0" progId="Paint.Picture">
                    <p:embed/>
                    <p:pic>
                      <p:nvPicPr>
                        <p:cNvPr id="4100" name="Object 23">
                          <a:extLst>
                            <a:ext uri="{FF2B5EF4-FFF2-40B4-BE49-F238E27FC236}">
                              <a16:creationId xmlns:a16="http://schemas.microsoft.com/office/drawing/2014/main" id="{809B2B55-3607-4864-AE09-365397E308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69"/>
                          <a:ext cx="20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6C8C795B-EEC9-4FB3-AE41-131C8423B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6373813"/>
          <a:ext cx="32289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17" imgW="0" imgH="0" progId="Paint.Picture">
                  <p:embed/>
                </p:oleObj>
              </mc:Choice>
              <mc:Fallback>
                <p:oleObj name="Bitmap Image" r:id="rId17" imgW="0" imgH="0" progId="Paint.Picture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6C8C795B-EEC9-4FB3-AE41-131C8423B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6373813"/>
                        <a:ext cx="32289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28">
            <a:extLst>
              <a:ext uri="{FF2B5EF4-FFF2-40B4-BE49-F238E27FC236}">
                <a16:creationId xmlns:a16="http://schemas.microsoft.com/office/drawing/2014/main" id="{1897F94A-4751-4C26-AA20-E2A787C7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2060575"/>
            <a:ext cx="2497138" cy="608013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027">
            <a:extLst>
              <a:ext uri="{FF2B5EF4-FFF2-40B4-BE49-F238E27FC236}">
                <a16:creationId xmlns:a16="http://schemas.microsoft.com/office/drawing/2014/main" id="{CF5C17AA-21A7-4C50-B07B-D938DAE3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46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5126" name="Text Box 1028">
            <a:extLst>
              <a:ext uri="{FF2B5EF4-FFF2-40B4-BE49-F238E27FC236}">
                <a16:creationId xmlns:a16="http://schemas.microsoft.com/office/drawing/2014/main" id="{CD143C0D-899C-433D-8834-6AC6AE06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5475"/>
            <a:ext cx="528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grpSp>
        <p:nvGrpSpPr>
          <p:cNvPr id="5127" name="Group 1045">
            <a:extLst>
              <a:ext uri="{FF2B5EF4-FFF2-40B4-BE49-F238E27FC236}">
                <a16:creationId xmlns:a16="http://schemas.microsoft.com/office/drawing/2014/main" id="{9DCEB5FC-0D58-49ED-871B-93DE4E60E4F3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2138363"/>
            <a:ext cx="5354637" cy="2466975"/>
            <a:chOff x="1382" y="1347"/>
            <a:chExt cx="3373" cy="1554"/>
          </a:xfrm>
        </p:grpSpPr>
        <p:grpSp>
          <p:nvGrpSpPr>
            <p:cNvPr id="5134" name="Group 1029">
              <a:extLst>
                <a:ext uri="{FF2B5EF4-FFF2-40B4-BE49-F238E27FC236}">
                  <a16:creationId xmlns:a16="http://schemas.microsoft.com/office/drawing/2014/main" id="{7CE97060-BC3D-43DA-9CD5-5D83D1052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347"/>
              <a:ext cx="3373" cy="1554"/>
              <a:chOff x="1428" y="1246"/>
              <a:chExt cx="3373" cy="1554"/>
            </a:xfrm>
          </p:grpSpPr>
          <p:sp>
            <p:nvSpPr>
              <p:cNvPr id="5137" name="Text Box 1030">
                <a:extLst>
                  <a:ext uri="{FF2B5EF4-FFF2-40B4-BE49-F238E27FC236}">
                    <a16:creationId xmlns:a16="http://schemas.microsoft.com/office/drawing/2014/main" id="{2B9E2633-A8C5-4258-AD03-58B153F43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1246"/>
                <a:ext cx="148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1011010</a:t>
                </a:r>
              </a:p>
            </p:txBody>
          </p:sp>
          <p:grpSp>
            <p:nvGrpSpPr>
              <p:cNvPr id="5138" name="Group 1031">
                <a:extLst>
                  <a:ext uri="{FF2B5EF4-FFF2-40B4-BE49-F238E27FC236}">
                    <a16:creationId xmlns:a16="http://schemas.microsoft.com/office/drawing/2014/main" id="{CA967180-3679-4234-B36E-6CE68F0E33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0" y="1555"/>
                <a:ext cx="1481" cy="1236"/>
                <a:chOff x="3320" y="1555"/>
                <a:chExt cx="1481" cy="1236"/>
              </a:xfrm>
            </p:grpSpPr>
            <p:sp>
              <p:nvSpPr>
                <p:cNvPr id="5142" name="Line 1032">
                  <a:extLst>
                    <a:ext uri="{FF2B5EF4-FFF2-40B4-BE49-F238E27FC236}">
                      <a16:creationId xmlns:a16="http://schemas.microsoft.com/office/drawing/2014/main" id="{C9EF3543-BA1C-4EF7-AB1B-CDA2676D1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1555"/>
                  <a:ext cx="869" cy="9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43" name="Text Box 1033">
                  <a:extLst>
                    <a:ext uri="{FF2B5EF4-FFF2-40B4-BE49-F238E27FC236}">
                      <a16:creationId xmlns:a16="http://schemas.microsoft.com/office/drawing/2014/main" id="{8DAB2265-DD33-4C5C-9B2E-6BE42E4D76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0" y="2485"/>
                  <a:ext cx="1481" cy="3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/>
                    <a:t>1111111</a:t>
                  </a:r>
                </a:p>
              </p:txBody>
            </p:sp>
          </p:grpSp>
          <p:grpSp>
            <p:nvGrpSpPr>
              <p:cNvPr id="5139" name="Group 1034">
                <a:extLst>
                  <a:ext uri="{FF2B5EF4-FFF2-40B4-BE49-F238E27FC236}">
                    <a16:creationId xmlns:a16="http://schemas.microsoft.com/office/drawing/2014/main" id="{0F76BC31-D206-4DC6-AE29-270849222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8" y="1545"/>
                <a:ext cx="1481" cy="1255"/>
                <a:chOff x="1428" y="1545"/>
                <a:chExt cx="1481" cy="1255"/>
              </a:xfrm>
            </p:grpSpPr>
            <p:sp>
              <p:nvSpPr>
                <p:cNvPr id="5140" name="Line 1035">
                  <a:extLst>
                    <a:ext uri="{FF2B5EF4-FFF2-40B4-BE49-F238E27FC236}">
                      <a16:creationId xmlns:a16="http://schemas.microsoft.com/office/drawing/2014/main" id="{A7B829C6-3685-4D92-B8FC-AD54DFB004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76" y="1545"/>
                  <a:ext cx="722" cy="9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41" name="Text Box 1036">
                  <a:extLst>
                    <a:ext uri="{FF2B5EF4-FFF2-40B4-BE49-F238E27FC236}">
                      <a16:creationId xmlns:a16="http://schemas.microsoft.com/office/drawing/2014/main" id="{0528A184-B1E9-4A8E-9063-35AA71EBD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2494"/>
                  <a:ext cx="1481" cy="3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/>
                    <a:t>1011011</a:t>
                  </a:r>
                </a:p>
              </p:txBody>
            </p:sp>
            <p:graphicFrame>
              <p:nvGraphicFramePr>
                <p:cNvPr id="5124" name="Object 1037">
                  <a:extLst>
                    <a:ext uri="{FF2B5EF4-FFF2-40B4-BE49-F238E27FC236}">
                      <a16:creationId xmlns:a16="http://schemas.microsoft.com/office/drawing/2014/main" id="{8D49F50E-84A4-44E0-938D-CF307B63038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25" y="2094"/>
                <a:ext cx="244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1" name="Bitmap Image" r:id="rId4" imgW="0" imgH="0" progId="Paint.Picture">
                        <p:embed/>
                      </p:oleObj>
                    </mc:Choice>
                    <mc:Fallback>
                      <p:oleObj name="Bitmap Image" r:id="rId4" imgW="0" imgH="0" progId="Paint.Picture">
                        <p:embed/>
                        <p:pic>
                          <p:nvPicPr>
                            <p:cNvPr id="5124" name="Object 1037">
                              <a:extLst>
                                <a:ext uri="{FF2B5EF4-FFF2-40B4-BE49-F238E27FC236}">
                                  <a16:creationId xmlns:a16="http://schemas.microsoft.com/office/drawing/2014/main" id="{8D49F50E-84A4-44E0-938D-CF307B63038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25" y="2094"/>
                              <a:ext cx="244" cy="2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123" name="Object 1038">
                <a:extLst>
                  <a:ext uri="{FF2B5EF4-FFF2-40B4-BE49-F238E27FC236}">
                    <a16:creationId xmlns:a16="http://schemas.microsoft.com/office/drawing/2014/main" id="{A93E6159-B078-4F64-9BE4-0384BE8B36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2" y="1713"/>
              <a:ext cx="19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" name="Bitmap Image" r:id="rId6" imgW="0" imgH="0" progId="Paint.Picture">
                      <p:embed/>
                    </p:oleObj>
                  </mc:Choice>
                  <mc:Fallback>
                    <p:oleObj name="Bitmap Image" r:id="rId6" imgW="0" imgH="0" progId="Paint.Picture">
                      <p:embed/>
                      <p:pic>
                        <p:nvPicPr>
                          <p:cNvPr id="5123" name="Object 1038">
                            <a:extLst>
                              <a:ext uri="{FF2B5EF4-FFF2-40B4-BE49-F238E27FC236}">
                                <a16:creationId xmlns:a16="http://schemas.microsoft.com/office/drawing/2014/main" id="{A93E6159-B078-4F64-9BE4-0384BE8B36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1713"/>
                            <a:ext cx="192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5" name="Group 1043">
              <a:extLst>
                <a:ext uri="{FF2B5EF4-FFF2-40B4-BE49-F238E27FC236}">
                  <a16:creationId xmlns:a16="http://schemas.microsoft.com/office/drawing/2014/main" id="{30F021BC-D0BE-4EA2-B39C-3380023A0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5" y="1655"/>
              <a:ext cx="750" cy="932"/>
              <a:chOff x="1755" y="1655"/>
              <a:chExt cx="750" cy="932"/>
            </a:xfrm>
          </p:grpSpPr>
          <p:sp>
            <p:nvSpPr>
              <p:cNvPr id="5136" name="Line 1041">
                <a:extLst>
                  <a:ext uri="{FF2B5EF4-FFF2-40B4-BE49-F238E27FC236}">
                    <a16:creationId xmlns:a16="http://schemas.microsoft.com/office/drawing/2014/main" id="{FE3FA7B1-D91C-4B84-9E75-CDC143579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5" y="1655"/>
                <a:ext cx="75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5122" name="Object 1042">
                <a:extLst>
                  <a:ext uri="{FF2B5EF4-FFF2-40B4-BE49-F238E27FC236}">
                    <a16:creationId xmlns:a16="http://schemas.microsoft.com/office/drawing/2014/main" id="{BA6B16DA-4D4E-41ED-81B5-80365DB9B2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2" y="1869"/>
              <a:ext cx="20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name="Bitmap Image" r:id="rId8" imgW="0" imgH="0" progId="Paint.Picture">
                      <p:embed/>
                    </p:oleObj>
                  </mc:Choice>
                  <mc:Fallback>
                    <p:oleObj name="Bitmap Image" r:id="rId8" imgW="0" imgH="0" progId="Paint.Picture">
                      <p:embed/>
                      <p:pic>
                        <p:nvPicPr>
                          <p:cNvPr id="5122" name="Object 1042">
                            <a:extLst>
                              <a:ext uri="{FF2B5EF4-FFF2-40B4-BE49-F238E27FC236}">
                                <a16:creationId xmlns:a16="http://schemas.microsoft.com/office/drawing/2014/main" id="{BA6B16DA-4D4E-41ED-81B5-80365DB9B28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2" y="1869"/>
                            <a:ext cx="20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8" name="Rectangle 1044">
            <a:extLst>
              <a:ext uri="{FF2B5EF4-FFF2-40B4-BE49-F238E27FC236}">
                <a16:creationId xmlns:a16="http://schemas.microsoft.com/office/drawing/2014/main" id="{E2CC1E00-E5A2-467F-AD06-C9E88C1D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074863"/>
            <a:ext cx="2497138" cy="608012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6" name="Rectangle 1048">
            <a:extLst>
              <a:ext uri="{FF2B5EF4-FFF2-40B4-BE49-F238E27FC236}">
                <a16:creationId xmlns:a16="http://schemas.microsoft.com/office/drawing/2014/main" id="{C5985F97-078D-4ECB-8D3A-5F53B72F5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8875" y="5187950"/>
            <a:ext cx="7772400" cy="1212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Since there are no more zeros left in this state to be right, lets move on to the next state.</a:t>
            </a:r>
          </a:p>
        </p:txBody>
      </p:sp>
      <p:sp>
        <p:nvSpPr>
          <p:cNvPr id="85021" name="Rectangle 1053">
            <a:extLst>
              <a:ext uri="{FF2B5EF4-FFF2-40B4-BE49-F238E27FC236}">
                <a16:creationId xmlns:a16="http://schemas.microsoft.com/office/drawing/2014/main" id="{B56778CD-E24D-4C18-A5C1-38610051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6030913"/>
            <a:ext cx="77724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Now this state is our current state. </a:t>
            </a:r>
          </a:p>
        </p:txBody>
      </p:sp>
      <p:grpSp>
        <p:nvGrpSpPr>
          <p:cNvPr id="7" name="Group 1056">
            <a:extLst>
              <a:ext uri="{FF2B5EF4-FFF2-40B4-BE49-F238E27FC236}">
                <a16:creationId xmlns:a16="http://schemas.microsoft.com/office/drawing/2014/main" id="{AB4E3EB6-5264-470D-8488-BED259B5DC39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2071688"/>
            <a:ext cx="3992562" cy="2568575"/>
            <a:chOff x="2291" y="1305"/>
            <a:chExt cx="2515" cy="1618"/>
          </a:xfrm>
        </p:grpSpPr>
        <p:sp>
          <p:nvSpPr>
            <p:cNvPr id="5132" name="Rectangle 1049">
              <a:extLst>
                <a:ext uri="{FF2B5EF4-FFF2-40B4-BE49-F238E27FC236}">
                  <a16:creationId xmlns:a16="http://schemas.microsoft.com/office/drawing/2014/main" id="{8BBDFB2E-1214-4A00-A291-7F9578DA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540"/>
              <a:ext cx="1573" cy="383"/>
            </a:xfrm>
            <a:prstGeom prst="rect">
              <a:avLst/>
            </a:prstGeom>
            <a:noFill/>
            <a:ln w="5715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" name="Rectangle 1054">
              <a:extLst>
                <a:ext uri="{FF2B5EF4-FFF2-40B4-BE49-F238E27FC236}">
                  <a16:creationId xmlns:a16="http://schemas.microsoft.com/office/drawing/2014/main" id="{FC66E24F-40C9-435A-8931-9E89F779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305"/>
              <a:ext cx="1573" cy="383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6" grpId="0" build="p" autoUpdateAnimBg="0"/>
      <p:bldP spid="8502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:a16="http://schemas.microsoft.com/office/drawing/2014/main" id="{DD4FE799-106F-4AAB-9769-7A265C2C099E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2746375"/>
            <a:ext cx="3721100" cy="1730375"/>
            <a:chOff x="479" y="1730"/>
            <a:chExt cx="2344" cy="1090"/>
          </a:xfrm>
        </p:grpSpPr>
        <p:graphicFrame>
          <p:nvGraphicFramePr>
            <p:cNvPr id="6147" name="Object 25">
              <a:extLst>
                <a:ext uri="{FF2B5EF4-FFF2-40B4-BE49-F238E27FC236}">
                  <a16:creationId xmlns:a16="http://schemas.microsoft.com/office/drawing/2014/main" id="{0E626DFC-DE05-4178-B887-B63CFB238F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9" y="2364"/>
            <a:ext cx="6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Bitmap Image" r:id="rId4" imgW="0" imgH="0" progId="Paint.Picture">
                    <p:embed/>
                  </p:oleObj>
                </mc:Choice>
                <mc:Fallback>
                  <p:oleObj name="Bitmap Image" r:id="rId4" imgW="0" imgH="0" progId="Paint.Picture">
                    <p:embed/>
                    <p:pic>
                      <p:nvPicPr>
                        <p:cNvPr id="6147" name="Object 25">
                          <a:extLst>
                            <a:ext uri="{FF2B5EF4-FFF2-40B4-BE49-F238E27FC236}">
                              <a16:creationId xmlns:a16="http://schemas.microsoft.com/office/drawing/2014/main" id="{0E626DFC-DE05-4178-B887-B63CFB238F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2364"/>
                          <a:ext cx="65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26">
              <a:extLst>
                <a:ext uri="{FF2B5EF4-FFF2-40B4-BE49-F238E27FC236}">
                  <a16:creationId xmlns:a16="http://schemas.microsoft.com/office/drawing/2014/main" id="{6F308210-0763-4667-9261-CA813C9445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3" y="2361"/>
            <a:ext cx="6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Bitmap Image" r:id="rId6" imgW="0" imgH="0" progId="Paint.Picture">
                    <p:embed/>
                  </p:oleObj>
                </mc:Choice>
                <mc:Fallback>
                  <p:oleObj name="Bitmap Image" r:id="rId6" imgW="0" imgH="0" progId="Paint.Picture">
                    <p:embed/>
                    <p:pic>
                      <p:nvPicPr>
                        <p:cNvPr id="6148" name="Object 26">
                          <a:extLst>
                            <a:ext uri="{FF2B5EF4-FFF2-40B4-BE49-F238E27FC236}">
                              <a16:creationId xmlns:a16="http://schemas.microsoft.com/office/drawing/2014/main" id="{6F308210-0763-4667-9261-CA813C9445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361"/>
                          <a:ext cx="65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29">
              <a:extLst>
                <a:ext uri="{FF2B5EF4-FFF2-40B4-BE49-F238E27FC236}">
                  <a16:creationId xmlns:a16="http://schemas.microsoft.com/office/drawing/2014/main" id="{01E22E31-21ED-4E88-BDAA-76179DFDA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" y="2570"/>
            <a:ext cx="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Bitmap Image" r:id="rId7" imgW="0" imgH="0" progId="Paint.Picture">
                    <p:embed/>
                  </p:oleObj>
                </mc:Choice>
                <mc:Fallback>
                  <p:oleObj name="Bitmap Image" r:id="rId7" imgW="0" imgH="0" progId="Paint.Picture">
                    <p:embed/>
                    <p:pic>
                      <p:nvPicPr>
                        <p:cNvPr id="6149" name="Object 29">
                          <a:extLst>
                            <a:ext uri="{FF2B5EF4-FFF2-40B4-BE49-F238E27FC236}">
                              <a16:creationId xmlns:a16="http://schemas.microsoft.com/office/drawing/2014/main" id="{01E22E31-21ED-4E88-BDAA-76179DFDA5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2570"/>
                          <a:ext cx="9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30">
              <a:extLst>
                <a:ext uri="{FF2B5EF4-FFF2-40B4-BE49-F238E27FC236}">
                  <a16:creationId xmlns:a16="http://schemas.microsoft.com/office/drawing/2014/main" id="{03FD2677-83AE-40B0-9F00-E06877E04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7" y="2579"/>
            <a:ext cx="15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Bitmap Image" r:id="rId9" imgW="0" imgH="0" progId="Paint.Picture">
                    <p:embed/>
                  </p:oleObj>
                </mc:Choice>
                <mc:Fallback>
                  <p:oleObj name="Bitmap Image" r:id="rId9" imgW="0" imgH="0" progId="Paint.Picture">
                    <p:embed/>
                    <p:pic>
                      <p:nvPicPr>
                        <p:cNvPr id="6150" name="Object 30">
                          <a:extLst>
                            <a:ext uri="{FF2B5EF4-FFF2-40B4-BE49-F238E27FC236}">
                              <a16:creationId xmlns:a16="http://schemas.microsoft.com/office/drawing/2014/main" id="{03FD2677-83AE-40B0-9F00-E06877E04B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2579"/>
                          <a:ext cx="15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31">
              <a:extLst>
                <a:ext uri="{FF2B5EF4-FFF2-40B4-BE49-F238E27FC236}">
                  <a16:creationId xmlns:a16="http://schemas.microsoft.com/office/drawing/2014/main" id="{060D72D0-3E0F-428C-A17A-31DF66ECD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1730"/>
              <a:ext cx="1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So we get,</a:t>
              </a:r>
            </a:p>
          </p:txBody>
        </p:sp>
        <p:sp>
          <p:nvSpPr>
            <p:cNvPr id="6161" name="Line 28">
              <a:extLst>
                <a:ext uri="{FF2B5EF4-FFF2-40B4-BE49-F238E27FC236}">
                  <a16:creationId xmlns:a16="http://schemas.microsoft.com/office/drawing/2014/main" id="{5821AF9C-4C85-48D4-8AF4-DC5843B23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3" y="2361"/>
              <a:ext cx="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27">
              <a:extLst>
                <a:ext uri="{FF2B5EF4-FFF2-40B4-BE49-F238E27FC236}">
                  <a16:creationId xmlns:a16="http://schemas.microsoft.com/office/drawing/2014/main" id="{E2C6FFFE-26CD-4C40-92BF-E1663A1D9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358"/>
              <a:ext cx="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52" name="Rectangle 2">
            <a:extLst>
              <a:ext uri="{FF2B5EF4-FFF2-40B4-BE49-F238E27FC236}">
                <a16:creationId xmlns:a16="http://schemas.microsoft.com/office/drawing/2014/main" id="{04B49A43-44AC-4659-8499-B9D58F1B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6153" name="Text Box 3">
            <a:extLst>
              <a:ext uri="{FF2B5EF4-FFF2-40B4-BE49-F238E27FC236}">
                <a16:creationId xmlns:a16="http://schemas.microsoft.com/office/drawing/2014/main" id="{C44431CD-3A38-4F6F-9689-2F223D4EB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57238"/>
            <a:ext cx="528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sp>
        <p:nvSpPr>
          <p:cNvPr id="96275" name="Rectangle 19">
            <a:extLst>
              <a:ext uri="{FF2B5EF4-FFF2-40B4-BE49-F238E27FC236}">
                <a16:creationId xmlns:a16="http://schemas.microsoft.com/office/drawing/2014/main" id="{F4A74D47-3C81-405D-866B-3A41BA4A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5060950"/>
            <a:ext cx="77724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In this state we don’t have any zeros, so we move on to the next state, as our current state.</a:t>
            </a: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28194C39-F77C-4D97-A6AE-95D00850C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5922963"/>
            <a:ext cx="77724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Right shifting and ORing of the third and sixth bit gives the same state again. </a:t>
            </a:r>
          </a:p>
        </p:txBody>
      </p:sp>
      <p:graphicFrame>
        <p:nvGraphicFramePr>
          <p:cNvPr id="6146" name="Object 33">
            <a:extLst>
              <a:ext uri="{FF2B5EF4-FFF2-40B4-BE49-F238E27FC236}">
                <a16:creationId xmlns:a16="http://schemas.microsoft.com/office/drawing/2014/main" id="{03DBE28D-B2DE-4B85-885B-886072851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9313" y="2016125"/>
          <a:ext cx="53911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 Image" r:id="rId11" imgW="0" imgH="0" progId="Paint.Picture">
                  <p:embed/>
                </p:oleObj>
              </mc:Choice>
              <mc:Fallback>
                <p:oleObj name="Bitmap Image" r:id="rId11" imgW="0" imgH="0" progId="Paint.Picture">
                  <p:embed/>
                  <p:pic>
                    <p:nvPicPr>
                      <p:cNvPr id="6146" name="Object 33">
                        <a:extLst>
                          <a:ext uri="{FF2B5EF4-FFF2-40B4-BE49-F238E27FC236}">
                            <a16:creationId xmlns:a16="http://schemas.microsoft.com/office/drawing/2014/main" id="{03DBE28D-B2DE-4B85-885B-886072851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2016125"/>
                        <a:ext cx="53911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8">
            <a:extLst>
              <a:ext uri="{FF2B5EF4-FFF2-40B4-BE49-F238E27FC236}">
                <a16:creationId xmlns:a16="http://schemas.microsoft.com/office/drawing/2014/main" id="{B598B126-EE34-4FB7-AE6B-59B01331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192463"/>
            <a:ext cx="2497137" cy="608012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D6DEFE19-9477-4202-9604-406A05F2E3DD}"/>
              </a:ext>
            </a:extLst>
          </p:cNvPr>
          <p:cNvGrpSpPr>
            <a:grpSpLocks/>
          </p:cNvGrpSpPr>
          <p:nvPr/>
        </p:nvGrpSpPr>
        <p:grpSpPr bwMode="auto">
          <a:xfrm>
            <a:off x="2041525" y="3182938"/>
            <a:ext cx="5518150" cy="633412"/>
            <a:chOff x="1286" y="2005"/>
            <a:chExt cx="3476" cy="399"/>
          </a:xfrm>
        </p:grpSpPr>
        <p:sp>
          <p:nvSpPr>
            <p:cNvPr id="6158" name="Rectangle 20">
              <a:extLst>
                <a:ext uri="{FF2B5EF4-FFF2-40B4-BE49-F238E27FC236}">
                  <a16:creationId xmlns:a16="http://schemas.microsoft.com/office/drawing/2014/main" id="{9B1E1892-E3B5-49FA-82A2-F620B683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021"/>
              <a:ext cx="1573" cy="383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9" name="Rectangle 21">
              <a:extLst>
                <a:ext uri="{FF2B5EF4-FFF2-40B4-BE49-F238E27FC236}">
                  <a16:creationId xmlns:a16="http://schemas.microsoft.com/office/drawing/2014/main" id="{4A5E2901-9B21-4FA8-BB01-5EE12281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005"/>
              <a:ext cx="1573" cy="383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5" grpId="0" build="p" autoUpdateAnimBg="0"/>
      <p:bldP spid="9628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4" name="Group 43">
            <a:extLst>
              <a:ext uri="{FF2B5EF4-FFF2-40B4-BE49-F238E27FC236}">
                <a16:creationId xmlns:a16="http://schemas.microsoft.com/office/drawing/2014/main" id="{75144579-C254-44C2-8795-3DA450B85C30}"/>
              </a:ext>
            </a:extLst>
          </p:cNvPr>
          <p:cNvGrpSpPr>
            <a:grpSpLocks/>
          </p:cNvGrpSpPr>
          <p:nvPr/>
        </p:nvGrpSpPr>
        <p:grpSpPr bwMode="auto">
          <a:xfrm>
            <a:off x="2122488" y="4643438"/>
            <a:ext cx="2301875" cy="733425"/>
            <a:chOff x="1373" y="2358"/>
            <a:chExt cx="1450" cy="462"/>
          </a:xfrm>
        </p:grpSpPr>
        <p:graphicFrame>
          <p:nvGraphicFramePr>
            <p:cNvPr id="7180" name="Object 36">
              <a:extLst>
                <a:ext uri="{FF2B5EF4-FFF2-40B4-BE49-F238E27FC236}">
                  <a16:creationId xmlns:a16="http://schemas.microsoft.com/office/drawing/2014/main" id="{4CA9645B-5E3E-45D0-AD7D-FBE36E3CC2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9" y="2364"/>
            <a:ext cx="6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Bitmap Image" r:id="rId4" imgW="0" imgH="0" progId="Paint.Picture">
                    <p:embed/>
                  </p:oleObj>
                </mc:Choice>
                <mc:Fallback>
                  <p:oleObj name="Bitmap Image" r:id="rId4" imgW="0" imgH="0" progId="Paint.Picture">
                    <p:embed/>
                    <p:pic>
                      <p:nvPicPr>
                        <p:cNvPr id="7180" name="Object 36">
                          <a:extLst>
                            <a:ext uri="{FF2B5EF4-FFF2-40B4-BE49-F238E27FC236}">
                              <a16:creationId xmlns:a16="http://schemas.microsoft.com/office/drawing/2014/main" id="{4CA9645B-5E3E-45D0-AD7D-FBE36E3CC2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2364"/>
                          <a:ext cx="65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37">
              <a:extLst>
                <a:ext uri="{FF2B5EF4-FFF2-40B4-BE49-F238E27FC236}">
                  <a16:creationId xmlns:a16="http://schemas.microsoft.com/office/drawing/2014/main" id="{80C064AA-1980-4DF0-95F3-125BBFB663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3" y="2361"/>
            <a:ext cx="6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Bitmap Image" r:id="rId6" imgW="0" imgH="0" progId="Paint.Picture">
                    <p:embed/>
                  </p:oleObj>
                </mc:Choice>
                <mc:Fallback>
                  <p:oleObj name="Bitmap Image" r:id="rId6" imgW="0" imgH="0" progId="Paint.Picture">
                    <p:embed/>
                    <p:pic>
                      <p:nvPicPr>
                        <p:cNvPr id="7181" name="Object 37">
                          <a:extLst>
                            <a:ext uri="{FF2B5EF4-FFF2-40B4-BE49-F238E27FC236}">
                              <a16:creationId xmlns:a16="http://schemas.microsoft.com/office/drawing/2014/main" id="{80C064AA-1980-4DF0-95F3-125BBFB663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361"/>
                          <a:ext cx="65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38">
              <a:extLst>
                <a:ext uri="{FF2B5EF4-FFF2-40B4-BE49-F238E27FC236}">
                  <a16:creationId xmlns:a16="http://schemas.microsoft.com/office/drawing/2014/main" id="{ABE31A38-7E4D-44B4-8F8B-6ACFDB2ED8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2" y="2543"/>
            <a:ext cx="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Bitmap Image" r:id="rId7" imgW="0" imgH="0" progId="Paint.Picture">
                    <p:embed/>
                  </p:oleObj>
                </mc:Choice>
                <mc:Fallback>
                  <p:oleObj name="Bitmap Image" r:id="rId7" imgW="0" imgH="0" progId="Paint.Picture">
                    <p:embed/>
                    <p:pic>
                      <p:nvPicPr>
                        <p:cNvPr id="7182" name="Object 38">
                          <a:extLst>
                            <a:ext uri="{FF2B5EF4-FFF2-40B4-BE49-F238E27FC236}">
                              <a16:creationId xmlns:a16="http://schemas.microsoft.com/office/drawing/2014/main" id="{ABE31A38-7E4D-44B4-8F8B-6ACFDB2ED8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543"/>
                          <a:ext cx="9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39">
              <a:extLst>
                <a:ext uri="{FF2B5EF4-FFF2-40B4-BE49-F238E27FC236}">
                  <a16:creationId xmlns:a16="http://schemas.microsoft.com/office/drawing/2014/main" id="{82244868-9F0B-469B-88EB-4B75A814F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1" y="2570"/>
            <a:ext cx="15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Bitmap Image" r:id="rId9" imgW="0" imgH="0" progId="Paint.Picture">
                    <p:embed/>
                  </p:oleObj>
                </mc:Choice>
                <mc:Fallback>
                  <p:oleObj name="Bitmap Image" r:id="rId9" imgW="0" imgH="0" progId="Paint.Picture">
                    <p:embed/>
                    <p:pic>
                      <p:nvPicPr>
                        <p:cNvPr id="7183" name="Object 39">
                          <a:extLst>
                            <a:ext uri="{FF2B5EF4-FFF2-40B4-BE49-F238E27FC236}">
                              <a16:creationId xmlns:a16="http://schemas.microsoft.com/office/drawing/2014/main" id="{82244868-9F0B-469B-88EB-4B75A814F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2570"/>
                          <a:ext cx="15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7" name="Line 41">
              <a:extLst>
                <a:ext uri="{FF2B5EF4-FFF2-40B4-BE49-F238E27FC236}">
                  <a16:creationId xmlns:a16="http://schemas.microsoft.com/office/drawing/2014/main" id="{78B06227-A560-42F9-B0DB-12EB548CF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3" y="2361"/>
              <a:ext cx="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8" name="Line 42">
              <a:extLst>
                <a:ext uri="{FF2B5EF4-FFF2-40B4-BE49-F238E27FC236}">
                  <a16:creationId xmlns:a16="http://schemas.microsoft.com/office/drawing/2014/main" id="{A37A65F4-9DB8-440D-83B4-C6B2891BE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358"/>
              <a:ext cx="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5" name="Rectangle 2">
            <a:extLst>
              <a:ext uri="{FF2B5EF4-FFF2-40B4-BE49-F238E27FC236}">
                <a16:creationId xmlns:a16="http://schemas.microsoft.com/office/drawing/2014/main" id="{347F12A6-DCBF-4A3F-9740-BD270CF8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7186" name="Text Box 3">
            <a:extLst>
              <a:ext uri="{FF2B5EF4-FFF2-40B4-BE49-F238E27FC236}">
                <a16:creationId xmlns:a16="http://schemas.microsoft.com/office/drawing/2014/main" id="{B8D2F42A-2A15-423C-A6C1-7DD42426E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00100"/>
            <a:ext cx="528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grpSp>
        <p:nvGrpSpPr>
          <p:cNvPr id="7187" name="Group 7">
            <a:extLst>
              <a:ext uri="{FF2B5EF4-FFF2-40B4-BE49-F238E27FC236}">
                <a16:creationId xmlns:a16="http://schemas.microsoft.com/office/drawing/2014/main" id="{32BB72FD-688A-4E73-A0C2-0403339085B5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2195513"/>
            <a:ext cx="5354637" cy="2466975"/>
            <a:chOff x="1382" y="1347"/>
            <a:chExt cx="3373" cy="1554"/>
          </a:xfrm>
        </p:grpSpPr>
        <p:grpSp>
          <p:nvGrpSpPr>
            <p:cNvPr id="7197" name="Group 8">
              <a:extLst>
                <a:ext uri="{FF2B5EF4-FFF2-40B4-BE49-F238E27FC236}">
                  <a16:creationId xmlns:a16="http://schemas.microsoft.com/office/drawing/2014/main" id="{12E29EA1-87B5-429F-9C8A-68283007E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347"/>
              <a:ext cx="3373" cy="1554"/>
              <a:chOff x="1428" y="1246"/>
              <a:chExt cx="3373" cy="1554"/>
            </a:xfrm>
          </p:grpSpPr>
          <p:sp>
            <p:nvSpPr>
              <p:cNvPr id="7200" name="Text Box 9">
                <a:extLst>
                  <a:ext uri="{FF2B5EF4-FFF2-40B4-BE49-F238E27FC236}">
                    <a16:creationId xmlns:a16="http://schemas.microsoft.com/office/drawing/2014/main" id="{B31513CD-4058-404B-898A-FBCA13175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1246"/>
                <a:ext cx="1481" cy="3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1011010</a:t>
                </a:r>
              </a:p>
            </p:txBody>
          </p:sp>
          <p:grpSp>
            <p:nvGrpSpPr>
              <p:cNvPr id="7201" name="Group 10">
                <a:extLst>
                  <a:ext uri="{FF2B5EF4-FFF2-40B4-BE49-F238E27FC236}">
                    <a16:creationId xmlns:a16="http://schemas.microsoft.com/office/drawing/2014/main" id="{6A471586-0D48-4543-B32A-4EC61063A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0" y="1555"/>
                <a:ext cx="1481" cy="1236"/>
                <a:chOff x="3320" y="1555"/>
                <a:chExt cx="1481" cy="1236"/>
              </a:xfrm>
            </p:grpSpPr>
            <p:sp>
              <p:nvSpPr>
                <p:cNvPr id="7205" name="Line 11">
                  <a:extLst>
                    <a:ext uri="{FF2B5EF4-FFF2-40B4-BE49-F238E27FC236}">
                      <a16:creationId xmlns:a16="http://schemas.microsoft.com/office/drawing/2014/main" id="{44370C0D-01F6-44C0-A50D-4593F8BA35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1555"/>
                  <a:ext cx="869" cy="9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6" name="Text Box 12">
                  <a:extLst>
                    <a:ext uri="{FF2B5EF4-FFF2-40B4-BE49-F238E27FC236}">
                      <a16:creationId xmlns:a16="http://schemas.microsoft.com/office/drawing/2014/main" id="{8253B944-3DC4-4DD9-ADEA-475C388163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0" y="2485"/>
                  <a:ext cx="1481" cy="3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/>
                    <a:t>1111111</a:t>
                  </a:r>
                </a:p>
              </p:txBody>
            </p:sp>
          </p:grpSp>
          <p:grpSp>
            <p:nvGrpSpPr>
              <p:cNvPr id="7202" name="Group 13">
                <a:extLst>
                  <a:ext uri="{FF2B5EF4-FFF2-40B4-BE49-F238E27FC236}">
                    <a16:creationId xmlns:a16="http://schemas.microsoft.com/office/drawing/2014/main" id="{DC2A0AFD-A83B-4EA1-BF66-F64B11F338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8" y="1545"/>
                <a:ext cx="1481" cy="1255"/>
                <a:chOff x="1428" y="1545"/>
                <a:chExt cx="1481" cy="1255"/>
              </a:xfrm>
            </p:grpSpPr>
            <p:sp>
              <p:nvSpPr>
                <p:cNvPr id="7203" name="Line 14">
                  <a:extLst>
                    <a:ext uri="{FF2B5EF4-FFF2-40B4-BE49-F238E27FC236}">
                      <a16:creationId xmlns:a16="http://schemas.microsoft.com/office/drawing/2014/main" id="{230CFD87-FB54-48D7-B392-4E720478B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76" y="1545"/>
                  <a:ext cx="722" cy="9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4" name="Text Box 15">
                  <a:extLst>
                    <a:ext uri="{FF2B5EF4-FFF2-40B4-BE49-F238E27FC236}">
                      <a16:creationId xmlns:a16="http://schemas.microsoft.com/office/drawing/2014/main" id="{226A0DC8-6457-437F-B2C0-FC32F65FDA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" y="2494"/>
                  <a:ext cx="1481" cy="3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 anchorCtr="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/>
                    <a:t>1011011</a:t>
                  </a:r>
                </a:p>
              </p:txBody>
            </p:sp>
            <p:graphicFrame>
              <p:nvGraphicFramePr>
                <p:cNvPr id="7179" name="Object 16">
                  <a:extLst>
                    <a:ext uri="{FF2B5EF4-FFF2-40B4-BE49-F238E27FC236}">
                      <a16:creationId xmlns:a16="http://schemas.microsoft.com/office/drawing/2014/main" id="{EBC79745-A29C-4863-8432-F66E9D4B51E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25" y="2094"/>
                <a:ext cx="244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3" name="Bitmap Image" r:id="rId11" imgW="0" imgH="0" progId="Paint.Picture">
                        <p:embed/>
                      </p:oleObj>
                    </mc:Choice>
                    <mc:Fallback>
                      <p:oleObj name="Bitmap Image" r:id="rId11" imgW="0" imgH="0" progId="Paint.Picture">
                        <p:embed/>
                        <p:pic>
                          <p:nvPicPr>
                            <p:cNvPr id="7179" name="Object 16">
                              <a:extLst>
                                <a:ext uri="{FF2B5EF4-FFF2-40B4-BE49-F238E27FC236}">
                                  <a16:creationId xmlns:a16="http://schemas.microsoft.com/office/drawing/2014/main" id="{EBC79745-A29C-4863-8432-F66E9D4B51E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25" y="2094"/>
                              <a:ext cx="244" cy="2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178" name="Object 17">
                <a:extLst>
                  <a:ext uri="{FF2B5EF4-FFF2-40B4-BE49-F238E27FC236}">
                    <a16:creationId xmlns:a16="http://schemas.microsoft.com/office/drawing/2014/main" id="{583934D4-ED35-4E97-B609-F0AD1F0013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2" y="1713"/>
              <a:ext cx="19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4" name="Bitmap Image" r:id="rId13" imgW="0" imgH="0" progId="Paint.Picture">
                      <p:embed/>
                    </p:oleObj>
                  </mc:Choice>
                  <mc:Fallback>
                    <p:oleObj name="Bitmap Image" r:id="rId13" imgW="0" imgH="0" progId="Paint.Picture">
                      <p:embed/>
                      <p:pic>
                        <p:nvPicPr>
                          <p:cNvPr id="7178" name="Object 17">
                            <a:extLst>
                              <a:ext uri="{FF2B5EF4-FFF2-40B4-BE49-F238E27FC236}">
                                <a16:creationId xmlns:a16="http://schemas.microsoft.com/office/drawing/2014/main" id="{583934D4-ED35-4E97-B609-F0AD1F0013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1713"/>
                            <a:ext cx="192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98" name="Group 18">
              <a:extLst>
                <a:ext uri="{FF2B5EF4-FFF2-40B4-BE49-F238E27FC236}">
                  <a16:creationId xmlns:a16="http://schemas.microsoft.com/office/drawing/2014/main" id="{11C8669A-76AB-45B3-B9C8-0C33B9808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5" y="1655"/>
              <a:ext cx="750" cy="932"/>
              <a:chOff x="1755" y="1655"/>
              <a:chExt cx="750" cy="932"/>
            </a:xfrm>
          </p:grpSpPr>
          <p:sp>
            <p:nvSpPr>
              <p:cNvPr id="7199" name="Line 19">
                <a:extLst>
                  <a:ext uri="{FF2B5EF4-FFF2-40B4-BE49-F238E27FC236}">
                    <a16:creationId xmlns:a16="http://schemas.microsoft.com/office/drawing/2014/main" id="{A23DEDEC-2639-480E-B9AA-B7C8D8D44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5" y="1655"/>
                <a:ext cx="75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77" name="Object 20">
                <a:extLst>
                  <a:ext uri="{FF2B5EF4-FFF2-40B4-BE49-F238E27FC236}">
                    <a16:creationId xmlns:a16="http://schemas.microsoft.com/office/drawing/2014/main" id="{7E83ADDD-090F-4E19-8C52-9D43371637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2" y="1869"/>
              <a:ext cx="20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5" name="Bitmap Image" r:id="rId15" imgW="0" imgH="0" progId="Paint.Picture">
                      <p:embed/>
                    </p:oleObj>
                  </mc:Choice>
                  <mc:Fallback>
                    <p:oleObj name="Bitmap Image" r:id="rId15" imgW="0" imgH="0" progId="Paint.Picture">
                      <p:embed/>
                      <p:pic>
                        <p:nvPicPr>
                          <p:cNvPr id="7177" name="Object 20">
                            <a:extLst>
                              <a:ext uri="{FF2B5EF4-FFF2-40B4-BE49-F238E27FC236}">
                                <a16:creationId xmlns:a16="http://schemas.microsoft.com/office/drawing/2014/main" id="{7E83ADDD-090F-4E19-8C52-9D43371637F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2" y="1869"/>
                            <a:ext cx="20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7314" name="Rectangle 34">
            <a:extLst>
              <a:ext uri="{FF2B5EF4-FFF2-40B4-BE49-F238E27FC236}">
                <a16:creationId xmlns:a16="http://schemas.microsoft.com/office/drawing/2014/main" id="{1DE7E74A-EC1D-4242-BB2C-BD167C94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5495925"/>
            <a:ext cx="81851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One last thing, when the number of shifts is m+1 (m: maximum forbidden latency), all the transitions are redirected back to initial state.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And mark the minimal latencies with *</a:t>
            </a:r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7A2E6332-35C5-43BE-A0A0-98E28AC06FA6}"/>
              </a:ext>
            </a:extLst>
          </p:cNvPr>
          <p:cNvGrpSpPr>
            <a:grpSpLocks/>
          </p:cNvGrpSpPr>
          <p:nvPr/>
        </p:nvGrpSpPr>
        <p:grpSpPr bwMode="auto">
          <a:xfrm>
            <a:off x="4224338" y="1474788"/>
            <a:ext cx="4305300" cy="2684462"/>
            <a:chOff x="2661" y="1001"/>
            <a:chExt cx="2712" cy="1691"/>
          </a:xfrm>
        </p:grpSpPr>
        <p:grpSp>
          <p:nvGrpSpPr>
            <p:cNvPr id="7192" name="Group 54">
              <a:extLst>
                <a:ext uri="{FF2B5EF4-FFF2-40B4-BE49-F238E27FC236}">
                  <a16:creationId xmlns:a16="http://schemas.microsoft.com/office/drawing/2014/main" id="{87E41DE5-9B7B-4221-902A-8A5EBE101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1" y="1068"/>
              <a:ext cx="882" cy="1624"/>
              <a:chOff x="2661" y="1068"/>
              <a:chExt cx="882" cy="1624"/>
            </a:xfrm>
          </p:grpSpPr>
          <p:sp>
            <p:nvSpPr>
              <p:cNvPr id="7193" name="Line 44">
                <a:extLst>
                  <a:ext uri="{FF2B5EF4-FFF2-40B4-BE49-F238E27FC236}">
                    <a16:creationId xmlns:a16="http://schemas.microsoft.com/office/drawing/2014/main" id="{EBC20C05-CDA8-4D3E-A142-4DBD9151B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98" y="1746"/>
                <a:ext cx="1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94" name="Line 45">
                <a:extLst>
                  <a:ext uri="{FF2B5EF4-FFF2-40B4-BE49-F238E27FC236}">
                    <a16:creationId xmlns:a16="http://schemas.microsoft.com/office/drawing/2014/main" id="{A4E2DDC0-CF37-4DA9-95E2-72F0733CF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22" y="1750"/>
                <a:ext cx="1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195" name="Group 49">
                <a:extLst>
                  <a:ext uri="{FF2B5EF4-FFF2-40B4-BE49-F238E27FC236}">
                    <a16:creationId xmlns:a16="http://schemas.microsoft.com/office/drawing/2014/main" id="{8763342E-55F9-4D14-981B-F3EBBA177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1" y="1068"/>
                <a:ext cx="654" cy="387"/>
                <a:chOff x="2661" y="1068"/>
                <a:chExt cx="654" cy="387"/>
              </a:xfrm>
            </p:grpSpPr>
            <p:graphicFrame>
              <p:nvGraphicFramePr>
                <p:cNvPr id="7176" name="Object 47">
                  <a:extLst>
                    <a:ext uri="{FF2B5EF4-FFF2-40B4-BE49-F238E27FC236}">
                      <a16:creationId xmlns:a16="http://schemas.microsoft.com/office/drawing/2014/main" id="{36B052D8-9580-4E26-BAC6-34EA28E1B23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61" y="1068"/>
                <a:ext cx="654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6" name="Bitmap Image" r:id="rId17" imgW="0" imgH="0" progId="Paint.Picture">
                        <p:embed/>
                      </p:oleObj>
                    </mc:Choice>
                    <mc:Fallback>
                      <p:oleObj name="Bitmap Image" r:id="rId17" imgW="0" imgH="0" progId="Paint.Picture">
                        <p:embed/>
                        <p:pic>
                          <p:nvPicPr>
                            <p:cNvPr id="7176" name="Object 47">
                              <a:extLst>
                                <a:ext uri="{FF2B5EF4-FFF2-40B4-BE49-F238E27FC236}">
                                  <a16:creationId xmlns:a16="http://schemas.microsoft.com/office/drawing/2014/main" id="{36B052D8-9580-4E26-BAC6-34EA28E1B23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61" y="1068"/>
                              <a:ext cx="654" cy="3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96" name="Line 48">
                  <a:extLst>
                    <a:ext uri="{FF2B5EF4-FFF2-40B4-BE49-F238E27FC236}">
                      <a16:creationId xmlns:a16="http://schemas.microsoft.com/office/drawing/2014/main" id="{6080E26C-C934-4D61-ACA7-2D012F1B20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94" y="1407"/>
                  <a:ext cx="3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7173" name="Object 51">
                <a:extLst>
                  <a:ext uri="{FF2B5EF4-FFF2-40B4-BE49-F238E27FC236}">
                    <a16:creationId xmlns:a16="http://schemas.microsoft.com/office/drawing/2014/main" id="{617140FB-0708-4E0D-BBB3-778D2B0EC0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6" y="1131"/>
              <a:ext cx="19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7" name="Bitmap Image" r:id="rId19" imgW="0" imgH="0" progId="Paint.Picture">
                      <p:embed/>
                    </p:oleObj>
                  </mc:Choice>
                  <mc:Fallback>
                    <p:oleObj name="Bitmap Image" r:id="rId19" imgW="0" imgH="0" progId="Paint.Picture">
                      <p:embed/>
                      <p:pic>
                        <p:nvPicPr>
                          <p:cNvPr id="7173" name="Object 51">
                            <a:extLst>
                              <a:ext uri="{FF2B5EF4-FFF2-40B4-BE49-F238E27FC236}">
                                <a16:creationId xmlns:a16="http://schemas.microsoft.com/office/drawing/2014/main" id="{617140FB-0708-4E0D-BBB3-778D2B0EC0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131"/>
                            <a:ext cx="19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4" name="Object 52">
                <a:extLst>
                  <a:ext uri="{FF2B5EF4-FFF2-40B4-BE49-F238E27FC236}">
                    <a16:creationId xmlns:a16="http://schemas.microsoft.com/office/drawing/2014/main" id="{08249409-C21E-43F3-87E5-2145FFC4E3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51" y="2382"/>
              <a:ext cx="19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" name="Bitmap Image" r:id="rId21" imgW="0" imgH="0" progId="Paint.Picture">
                      <p:embed/>
                    </p:oleObj>
                  </mc:Choice>
                  <mc:Fallback>
                    <p:oleObj name="Bitmap Image" r:id="rId21" imgW="0" imgH="0" progId="Paint.Picture">
                      <p:embed/>
                      <p:pic>
                        <p:nvPicPr>
                          <p:cNvPr id="7174" name="Object 52">
                            <a:extLst>
                              <a:ext uri="{FF2B5EF4-FFF2-40B4-BE49-F238E27FC236}">
                                <a16:creationId xmlns:a16="http://schemas.microsoft.com/office/drawing/2014/main" id="{08249409-C21E-43F3-87E5-2145FFC4E3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1" y="2382"/>
                            <a:ext cx="19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5" name="Object 53">
                <a:extLst>
                  <a:ext uri="{FF2B5EF4-FFF2-40B4-BE49-F238E27FC236}">
                    <a16:creationId xmlns:a16="http://schemas.microsoft.com/office/drawing/2014/main" id="{EE3E08A4-6B6E-495B-90FF-7B39BAA2F4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2" y="2361"/>
              <a:ext cx="19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" name="Bitmap Image" r:id="rId22" imgW="0" imgH="0" progId="Paint.Picture">
                      <p:embed/>
                    </p:oleObj>
                  </mc:Choice>
                  <mc:Fallback>
                    <p:oleObj name="Bitmap Image" r:id="rId22" imgW="0" imgH="0" progId="Paint.Picture">
                      <p:embed/>
                      <p:pic>
                        <p:nvPicPr>
                          <p:cNvPr id="7175" name="Object 53">
                            <a:extLst>
                              <a:ext uri="{FF2B5EF4-FFF2-40B4-BE49-F238E27FC236}">
                                <a16:creationId xmlns:a16="http://schemas.microsoft.com/office/drawing/2014/main" id="{EE3E08A4-6B6E-495B-90FF-7B39BAA2F44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361"/>
                            <a:ext cx="19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72" name="Object 55">
              <a:extLst>
                <a:ext uri="{FF2B5EF4-FFF2-40B4-BE49-F238E27FC236}">
                  <a16:creationId xmlns:a16="http://schemas.microsoft.com/office/drawing/2014/main" id="{D319BC2E-3195-4A2A-8772-A6A8D0E14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1" y="1001"/>
            <a:ext cx="1092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Bitmap Image" r:id="rId23" imgW="0" imgH="0" progId="Paint.Picture">
                    <p:embed/>
                  </p:oleObj>
                </mc:Choice>
                <mc:Fallback>
                  <p:oleObj name="Bitmap Image" r:id="rId23" imgW="0" imgH="0" progId="Paint.Picture">
                    <p:embed/>
                    <p:pic>
                      <p:nvPicPr>
                        <p:cNvPr id="7172" name="Object 55">
                          <a:extLst>
                            <a:ext uri="{FF2B5EF4-FFF2-40B4-BE49-F238E27FC236}">
                              <a16:creationId xmlns:a16="http://schemas.microsoft.com/office/drawing/2014/main" id="{D319BC2E-3195-4A2A-8772-A6A8D0E14C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1001"/>
                          <a:ext cx="1092" cy="7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0" name="Rectangle 56">
            <a:extLst>
              <a:ext uri="{FF2B5EF4-FFF2-40B4-BE49-F238E27FC236}">
                <a16:creationId xmlns:a16="http://schemas.microsoft.com/office/drawing/2014/main" id="{AADE63A9-09C4-4774-9FE1-88BF6657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2133600"/>
            <a:ext cx="90487" cy="252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" name="Group 62">
            <a:extLst>
              <a:ext uri="{FF2B5EF4-FFF2-40B4-BE49-F238E27FC236}">
                <a16:creationId xmlns:a16="http://schemas.microsoft.com/office/drawing/2014/main" id="{E5923525-A5E3-46DC-8E86-841AF2FA298C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2976563"/>
            <a:ext cx="3687763" cy="2133600"/>
            <a:chOff x="1730" y="1875"/>
            <a:chExt cx="2323" cy="1344"/>
          </a:xfrm>
        </p:grpSpPr>
        <p:graphicFrame>
          <p:nvGraphicFramePr>
            <p:cNvPr id="7170" name="Object 59">
              <a:extLst>
                <a:ext uri="{FF2B5EF4-FFF2-40B4-BE49-F238E27FC236}">
                  <a16:creationId xmlns:a16="http://schemas.microsoft.com/office/drawing/2014/main" id="{CCCBD1FF-3FBA-4470-B82F-9CE30AFBAB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0" y="3093"/>
            <a:ext cx="127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Bitmap Image" r:id="rId25" imgW="0" imgH="0" progId="Paint.Picture">
                    <p:embed/>
                  </p:oleObj>
                </mc:Choice>
                <mc:Fallback>
                  <p:oleObj name="Bitmap Image" r:id="rId25" imgW="0" imgH="0" progId="Paint.Picture">
                    <p:embed/>
                    <p:pic>
                      <p:nvPicPr>
                        <p:cNvPr id="7170" name="Object 59">
                          <a:extLst>
                            <a:ext uri="{FF2B5EF4-FFF2-40B4-BE49-F238E27FC236}">
                              <a16:creationId xmlns:a16="http://schemas.microsoft.com/office/drawing/2014/main" id="{CCCBD1FF-3FBA-4470-B82F-9CE30AFBAB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3093"/>
                          <a:ext cx="127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60">
              <a:extLst>
                <a:ext uri="{FF2B5EF4-FFF2-40B4-BE49-F238E27FC236}">
                  <a16:creationId xmlns:a16="http://schemas.microsoft.com/office/drawing/2014/main" id="{04BEF250-8572-4487-BDF7-0E4BB7ECE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6" y="1875"/>
            <a:ext cx="127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Bitmap Image" r:id="rId27" imgW="0" imgH="0" progId="Paint.Picture">
                    <p:embed/>
                  </p:oleObj>
                </mc:Choice>
                <mc:Fallback>
                  <p:oleObj name="Bitmap Image" r:id="rId27" imgW="0" imgH="0" progId="Paint.Picture">
                    <p:embed/>
                    <p:pic>
                      <p:nvPicPr>
                        <p:cNvPr id="7171" name="Object 60">
                          <a:extLst>
                            <a:ext uri="{FF2B5EF4-FFF2-40B4-BE49-F238E27FC236}">
                              <a16:creationId xmlns:a16="http://schemas.microsoft.com/office/drawing/2014/main" id="{04BEF250-8572-4487-BDF7-0E4BB7ECEC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875"/>
                          <a:ext cx="127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2D6C96F-59C5-4F7B-B8E8-729CB445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1220DF6E-013F-4483-8449-89AD000D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887413"/>
            <a:ext cx="528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BB91B427-DD8B-444C-BCE4-F3FC27E3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1625600"/>
            <a:ext cx="73580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en-US"/>
              <a:t>  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0F368EBD-5E1B-4F3E-A946-126C7C97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1768475"/>
            <a:ext cx="8215312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chemeClr val="accent1"/>
                </a:solidFill>
              </a:rPr>
              <a:t>Q. </a:t>
            </a:r>
            <a:r>
              <a:rPr lang="en-US" altLang="en-US" sz="4000">
                <a:solidFill>
                  <a:schemeClr val="accent1"/>
                </a:solidFill>
                <a:latin typeface="Arial" panose="020B0604020202020204" pitchFamily="34" charset="0"/>
              </a:rPr>
              <a:t> D</a:t>
            </a:r>
            <a:r>
              <a:rPr lang="en-US" altLang="en-US">
                <a:latin typeface="Arial" panose="020B0604020202020204" pitchFamily="34" charset="0"/>
              </a:rPr>
              <a:t>esign the collusion vector and state transition diagram for the below case.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F.L</a:t>
            </a:r>
            <a:r>
              <a:rPr lang="en-US" altLang="en-US" baseline="-25000">
                <a:latin typeface="Arial" panose="020B0604020202020204" pitchFamily="34" charset="0"/>
              </a:rPr>
              <a:t>y</a:t>
            </a:r>
            <a:r>
              <a:rPr lang="en-US" altLang="en-US">
                <a:latin typeface="Arial" panose="020B0604020202020204" pitchFamily="34" charset="0"/>
              </a:rPr>
              <a:t> = 4,2 &amp; P.L</a:t>
            </a:r>
            <a:r>
              <a:rPr lang="en-US" altLang="en-US" baseline="-25000">
                <a:latin typeface="Arial" panose="020B0604020202020204" pitchFamily="34" charset="0"/>
              </a:rPr>
              <a:t>y </a:t>
            </a:r>
            <a:r>
              <a:rPr lang="en-US" altLang="en-US">
                <a:latin typeface="Arial" panose="020B0604020202020204" pitchFamily="34" charset="0"/>
              </a:rPr>
              <a:t>= 1,3,5,6.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>
              <a:solidFill>
                <a:schemeClr val="accent1"/>
              </a:solidFill>
            </a:endParaRPr>
          </a:p>
        </p:txBody>
      </p:sp>
      <p:pic>
        <p:nvPicPr>
          <p:cNvPr id="53254" name="Picture 180" descr="Picture1.png">
            <a:extLst>
              <a:ext uri="{FF2B5EF4-FFF2-40B4-BE49-F238E27FC236}">
                <a16:creationId xmlns:a16="http://schemas.microsoft.com/office/drawing/2014/main" id="{F88E32C1-570B-47EF-805D-0E6CF82B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3454400"/>
            <a:ext cx="308451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E86699CA-61E5-44C6-A58F-67A23F706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768350"/>
            <a:ext cx="615473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800"/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 C</a:t>
            </a:r>
            <a:r>
              <a:rPr lang="en-US" altLang="en-US" sz="2000"/>
              <a:t>y =</a:t>
            </a:r>
            <a:r>
              <a:rPr lang="en-US" altLang="en-US" sz="2800"/>
              <a:t>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23B6737-AC00-4AA4-97B9-9B533D6B8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 Free Scheduling for 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992C058-8CC0-492A-948F-B82C2B7F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1873250"/>
            <a:ext cx="11811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1 0 1 0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D75C02FF-3CEF-4470-9A17-0E205D326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419225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m….2 1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54F288D5-9D51-43D2-891F-4C671FF2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876425"/>
            <a:ext cx="286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Collision vector for Y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4AFF854-F057-4C14-8109-E6DABB67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333625"/>
            <a:ext cx="2001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: collision</a:t>
            </a:r>
          </a:p>
          <a:p>
            <a:pPr eaLnBrk="1" hangingPunct="1"/>
            <a:r>
              <a:rPr lang="en-US" altLang="en-US"/>
              <a:t>0 : no collision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1D62947F-9283-48DE-9044-963FD2AB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3625850"/>
            <a:ext cx="10287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1 0 1 0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B6BFF443-4690-4106-A0DC-A846CFA1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883150"/>
            <a:ext cx="11811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1 0 1 1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D06C4118-CF3A-4D86-A28E-338A778C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902200"/>
            <a:ext cx="11430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1 1 1 1</a:t>
            </a:r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96F1345B-0773-4888-94F7-124906F3A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4121150"/>
            <a:ext cx="106680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21EC3136-FEA7-4F31-8C9D-6C51DE2B81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1100" y="3949700"/>
            <a:ext cx="211455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C256C5B5-146C-4607-9FB3-112D12ED5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1250" y="4121150"/>
            <a:ext cx="1657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71478638-6599-4C13-AB71-09964D567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121150"/>
            <a:ext cx="12382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Freeform 14">
            <a:extLst>
              <a:ext uri="{FF2B5EF4-FFF2-40B4-BE49-F238E27FC236}">
                <a16:creationId xmlns:a16="http://schemas.microsoft.com/office/drawing/2014/main" id="{00B91476-533A-43A3-B0EE-428B642AF738}"/>
              </a:ext>
            </a:extLst>
          </p:cNvPr>
          <p:cNvSpPr>
            <a:spLocks/>
          </p:cNvSpPr>
          <p:nvPr/>
        </p:nvSpPr>
        <p:spPr bwMode="auto">
          <a:xfrm>
            <a:off x="4051300" y="3136900"/>
            <a:ext cx="596900" cy="488950"/>
          </a:xfrm>
          <a:custGeom>
            <a:avLst/>
            <a:gdLst>
              <a:gd name="T0" fmla="*/ 372983103 w 376"/>
              <a:gd name="T1" fmla="*/ 776208016 h 308"/>
              <a:gd name="T2" fmla="*/ 10080625 w 376"/>
              <a:gd name="T3" fmla="*/ 413305560 h 308"/>
              <a:gd name="T4" fmla="*/ 433466933 w 376"/>
              <a:gd name="T5" fmla="*/ 20161248 h 308"/>
              <a:gd name="T6" fmla="*/ 887095109 w 376"/>
              <a:gd name="T7" fmla="*/ 292338108 h 308"/>
              <a:gd name="T8" fmla="*/ 796369315 w 376"/>
              <a:gd name="T9" fmla="*/ 776208016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6"/>
              <a:gd name="T16" fmla="*/ 0 h 308"/>
              <a:gd name="T17" fmla="*/ 376 w 376"/>
              <a:gd name="T18" fmla="*/ 308 h 3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6" h="308">
                <a:moveTo>
                  <a:pt x="148" y="308"/>
                </a:moveTo>
                <a:cubicBezTo>
                  <a:pt x="74" y="261"/>
                  <a:pt x="0" y="214"/>
                  <a:pt x="4" y="164"/>
                </a:cubicBezTo>
                <a:cubicBezTo>
                  <a:pt x="8" y="114"/>
                  <a:pt x="114" y="16"/>
                  <a:pt x="172" y="8"/>
                </a:cubicBezTo>
                <a:cubicBezTo>
                  <a:pt x="230" y="0"/>
                  <a:pt x="328" y="66"/>
                  <a:pt x="352" y="116"/>
                </a:cubicBezTo>
                <a:cubicBezTo>
                  <a:pt x="376" y="166"/>
                  <a:pt x="322" y="276"/>
                  <a:pt x="316" y="3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1" name="Freeform 15">
            <a:extLst>
              <a:ext uri="{FF2B5EF4-FFF2-40B4-BE49-F238E27FC236}">
                <a16:creationId xmlns:a16="http://schemas.microsoft.com/office/drawing/2014/main" id="{E4171A63-8087-4606-8090-0C2AD364CA72}"/>
              </a:ext>
            </a:extLst>
          </p:cNvPr>
          <p:cNvSpPr>
            <a:spLocks/>
          </p:cNvSpPr>
          <p:nvPr/>
        </p:nvSpPr>
        <p:spPr bwMode="auto">
          <a:xfrm flipV="1">
            <a:off x="2146300" y="5365750"/>
            <a:ext cx="596900" cy="488950"/>
          </a:xfrm>
          <a:custGeom>
            <a:avLst/>
            <a:gdLst>
              <a:gd name="T0" fmla="*/ 372983103 w 376"/>
              <a:gd name="T1" fmla="*/ 776208016 h 308"/>
              <a:gd name="T2" fmla="*/ 10080625 w 376"/>
              <a:gd name="T3" fmla="*/ 413305560 h 308"/>
              <a:gd name="T4" fmla="*/ 433466933 w 376"/>
              <a:gd name="T5" fmla="*/ 20161248 h 308"/>
              <a:gd name="T6" fmla="*/ 887095109 w 376"/>
              <a:gd name="T7" fmla="*/ 292338108 h 308"/>
              <a:gd name="T8" fmla="*/ 796369315 w 376"/>
              <a:gd name="T9" fmla="*/ 776208016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6"/>
              <a:gd name="T16" fmla="*/ 0 h 308"/>
              <a:gd name="T17" fmla="*/ 376 w 376"/>
              <a:gd name="T18" fmla="*/ 308 h 3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6" h="308">
                <a:moveTo>
                  <a:pt x="148" y="308"/>
                </a:moveTo>
                <a:cubicBezTo>
                  <a:pt x="74" y="261"/>
                  <a:pt x="0" y="214"/>
                  <a:pt x="4" y="164"/>
                </a:cubicBezTo>
                <a:cubicBezTo>
                  <a:pt x="8" y="114"/>
                  <a:pt x="114" y="16"/>
                  <a:pt x="172" y="8"/>
                </a:cubicBezTo>
                <a:cubicBezTo>
                  <a:pt x="230" y="0"/>
                  <a:pt x="328" y="66"/>
                  <a:pt x="352" y="116"/>
                </a:cubicBezTo>
                <a:cubicBezTo>
                  <a:pt x="376" y="166"/>
                  <a:pt x="322" y="276"/>
                  <a:pt x="316" y="3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24115610-9BD7-4763-B474-E65A3B33B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33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A1D991A3-01BD-4ED8-9F6E-600C6D14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5" y="435292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5+</a:t>
            </a:r>
          </a:p>
        </p:txBody>
      </p:sp>
      <p:sp>
        <p:nvSpPr>
          <p:cNvPr id="55314" name="Text Box 18">
            <a:extLst>
              <a:ext uri="{FF2B5EF4-FFF2-40B4-BE49-F238E27FC236}">
                <a16:creationId xmlns:a16="http://schemas.microsoft.com/office/drawing/2014/main" id="{C88C9892-3CD9-405A-A6BA-BC0EFB0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30765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5+</a:t>
            </a:r>
          </a:p>
        </p:txBody>
      </p:sp>
      <p:sp>
        <p:nvSpPr>
          <p:cNvPr id="55315" name="Text Box 19">
            <a:extLst>
              <a:ext uri="{FF2B5EF4-FFF2-40B4-BE49-F238E27FC236}">
                <a16:creationId xmlns:a16="http://schemas.microsoft.com/office/drawing/2014/main" id="{46CFAA3F-6F88-4F9F-9AFE-2C092A9D8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8622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5+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3BB9913C-08A6-474C-B16E-70F48E58D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4295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C5628DBB-2F20-4058-A339-163F4A488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572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3">
            <a:extLst>
              <a:ext uri="{FF2B5EF4-FFF2-40B4-BE49-F238E27FC236}">
                <a16:creationId xmlns:a16="http://schemas.microsoft.com/office/drawing/2014/main" id="{4FC8EC0B-F28B-49E7-9C60-36E2640F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888"/>
            <a:ext cx="7772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8207" name="Text Box 4">
            <a:extLst>
              <a:ext uri="{FF2B5EF4-FFF2-40B4-BE49-F238E27FC236}">
                <a16:creationId xmlns:a16="http://schemas.microsoft.com/office/drawing/2014/main" id="{58168E48-9F66-47F2-8FD6-92089275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8163"/>
            <a:ext cx="528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2E49E4DC-ED78-4F7F-8F2E-9F51437E1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688" y="1347788"/>
          <a:ext cx="3849687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8194" name="Object 5">
                        <a:extLst>
                          <a:ext uri="{FF2B5EF4-FFF2-40B4-BE49-F238E27FC236}">
                            <a16:creationId xmlns:a16="http://schemas.microsoft.com/office/drawing/2014/main" id="{2E49E4DC-ED78-4F7F-8F2E-9F51437E1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1347788"/>
                        <a:ext cx="3849687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6">
            <a:extLst>
              <a:ext uri="{FF2B5EF4-FFF2-40B4-BE49-F238E27FC236}">
                <a16:creationId xmlns:a16="http://schemas.microsoft.com/office/drawing/2014/main" id="{07EBFAE6-56C3-47A3-942D-665D6BC5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1549400"/>
            <a:ext cx="38227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The next step is to write the simple latency cycles.  </a:t>
            </a:r>
          </a:p>
        </p:txBody>
      </p:sp>
      <p:graphicFrame>
        <p:nvGraphicFramePr>
          <p:cNvPr id="100360" name="Object 8">
            <a:extLst>
              <a:ext uri="{FF2B5EF4-FFF2-40B4-BE49-F238E27FC236}">
                <a16:creationId xmlns:a16="http://schemas.microsoft.com/office/drawing/2014/main" id="{091B8464-3E02-4C7C-AAEB-EB2A5963B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4840288"/>
          <a:ext cx="533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100360" name="Object 8">
                        <a:extLst>
                          <a:ext uri="{FF2B5EF4-FFF2-40B4-BE49-F238E27FC236}">
                            <a16:creationId xmlns:a16="http://schemas.microsoft.com/office/drawing/2014/main" id="{091B8464-3E02-4C7C-AAEB-EB2A5963B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840288"/>
                        <a:ext cx="533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>
            <a:extLst>
              <a:ext uri="{FF2B5EF4-FFF2-40B4-BE49-F238E27FC236}">
                <a16:creationId xmlns:a16="http://schemas.microsoft.com/office/drawing/2014/main" id="{00A1B906-6725-4CED-ADB8-471BEF98B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4837113"/>
          <a:ext cx="5238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Bitmap Image" r:id="rId8" imgW="0" imgH="0" progId="Paint.Picture">
                  <p:embed/>
                </p:oleObj>
              </mc:Choice>
              <mc:Fallback>
                <p:oleObj name="Bitmap Image" r:id="rId8" imgW="0" imgH="0" progId="Paint.Picture">
                  <p:embed/>
                  <p:pic>
                    <p:nvPicPr>
                      <p:cNvPr id="100361" name="Object 9">
                        <a:extLst>
                          <a:ext uri="{FF2B5EF4-FFF2-40B4-BE49-F238E27FC236}">
                            <a16:creationId xmlns:a16="http://schemas.microsoft.com/office/drawing/2014/main" id="{00A1B906-6725-4CED-ADB8-471BEF98B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4837113"/>
                        <a:ext cx="5238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>
            <a:extLst>
              <a:ext uri="{FF2B5EF4-FFF2-40B4-BE49-F238E27FC236}">
                <a16:creationId xmlns:a16="http://schemas.microsoft.com/office/drawing/2014/main" id="{662D2A27-55F8-447F-8DBD-7F871A69D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5" y="4837113"/>
          <a:ext cx="5048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Bitmap Image" r:id="rId10" imgW="0" imgH="0" progId="Paint.Picture">
                  <p:embed/>
                </p:oleObj>
              </mc:Choice>
              <mc:Fallback>
                <p:oleObj name="Bitmap Image" r:id="rId10" imgW="0" imgH="0" progId="Paint.Picture">
                  <p:embed/>
                  <p:pic>
                    <p:nvPicPr>
                      <p:cNvPr id="100362" name="Object 10">
                        <a:extLst>
                          <a:ext uri="{FF2B5EF4-FFF2-40B4-BE49-F238E27FC236}">
                            <a16:creationId xmlns:a16="http://schemas.microsoft.com/office/drawing/2014/main" id="{662D2A27-55F8-447F-8DBD-7F871A69D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837113"/>
                        <a:ext cx="5048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284CC64D-36C1-432C-AEB3-11680CACA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3763" y="4845050"/>
          <a:ext cx="733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itmap Image" r:id="rId12" imgW="0" imgH="0" progId="Paint.Picture">
                  <p:embed/>
                </p:oleObj>
              </mc:Choice>
              <mc:Fallback>
                <p:oleObj name="Bitmap Image" r:id="rId12" imgW="0" imgH="0" progId="Paint.Picture">
                  <p:embed/>
                  <p:pic>
                    <p:nvPicPr>
                      <p:cNvPr id="100363" name="Object 11">
                        <a:extLst>
                          <a:ext uri="{FF2B5EF4-FFF2-40B4-BE49-F238E27FC236}">
                            <a16:creationId xmlns:a16="http://schemas.microsoft.com/office/drawing/2014/main" id="{284CC64D-36C1-432C-AEB3-11680CACA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4845050"/>
                        <a:ext cx="7334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>
            <a:extLst>
              <a:ext uri="{FF2B5EF4-FFF2-40B4-BE49-F238E27FC236}">
                <a16:creationId xmlns:a16="http://schemas.microsoft.com/office/drawing/2014/main" id="{3E30AB16-10A8-409B-9C94-B1E6AED9B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1163" y="4824413"/>
          <a:ext cx="752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Bitmap Image" r:id="rId14" imgW="0" imgH="0" progId="Paint.Picture">
                  <p:embed/>
                </p:oleObj>
              </mc:Choice>
              <mc:Fallback>
                <p:oleObj name="Bitmap Image" r:id="rId14" imgW="0" imgH="0" progId="Paint.Picture">
                  <p:embed/>
                  <p:pic>
                    <p:nvPicPr>
                      <p:cNvPr id="100364" name="Object 12">
                        <a:extLst>
                          <a:ext uri="{FF2B5EF4-FFF2-40B4-BE49-F238E27FC236}">
                            <a16:creationId xmlns:a16="http://schemas.microsoft.com/office/drawing/2014/main" id="{3E30AB16-10A8-409B-9C94-B1E6AED9B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4824413"/>
                        <a:ext cx="7524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15">
            <a:extLst>
              <a:ext uri="{FF2B5EF4-FFF2-40B4-BE49-F238E27FC236}">
                <a16:creationId xmlns:a16="http://schemas.microsoft.com/office/drawing/2014/main" id="{6A4A2DED-A4BD-4133-8148-9F390492F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3027363"/>
          <a:ext cx="38766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itmap Image" r:id="rId16" imgW="0" imgH="0" progId="Paint.Picture">
                  <p:embed/>
                </p:oleObj>
              </mc:Choice>
              <mc:Fallback>
                <p:oleObj name="Bitmap Image" r:id="rId16" imgW="0" imgH="0" progId="Paint.Picture">
                  <p:embed/>
                  <p:pic>
                    <p:nvPicPr>
                      <p:cNvPr id="100367" name="Object 15">
                        <a:extLst>
                          <a:ext uri="{FF2B5EF4-FFF2-40B4-BE49-F238E27FC236}">
                            <a16:creationId xmlns:a16="http://schemas.microsoft.com/office/drawing/2014/main" id="{6A4A2DED-A4BD-4133-8148-9F390492F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027363"/>
                        <a:ext cx="38766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16">
            <a:extLst>
              <a:ext uri="{FF2B5EF4-FFF2-40B4-BE49-F238E27FC236}">
                <a16:creationId xmlns:a16="http://schemas.microsoft.com/office/drawing/2014/main" id="{D1F9FCB0-7852-4AC4-A465-169A223EC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4351338"/>
          <a:ext cx="4733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Bitmap Image" r:id="rId18" imgW="0" imgH="0" progId="Paint.Picture">
                  <p:embed/>
                </p:oleObj>
              </mc:Choice>
              <mc:Fallback>
                <p:oleObj name="Bitmap Image" r:id="rId18" imgW="0" imgH="0" progId="Paint.Picture">
                  <p:embed/>
                  <p:pic>
                    <p:nvPicPr>
                      <p:cNvPr id="100368" name="Object 16">
                        <a:extLst>
                          <a:ext uri="{FF2B5EF4-FFF2-40B4-BE49-F238E27FC236}">
                            <a16:creationId xmlns:a16="http://schemas.microsoft.com/office/drawing/2014/main" id="{D1F9FCB0-7852-4AC4-A465-169A223EC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351338"/>
                        <a:ext cx="4733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id="{A9D0EC46-E701-433E-BABA-0168C4FF1F00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832350"/>
            <a:ext cx="3430587" cy="757238"/>
            <a:chOff x="1481" y="3044"/>
            <a:chExt cx="2161" cy="477"/>
          </a:xfrm>
        </p:grpSpPr>
        <p:graphicFrame>
          <p:nvGraphicFramePr>
            <p:cNvPr id="8204" name="Object 13">
              <a:extLst>
                <a:ext uri="{FF2B5EF4-FFF2-40B4-BE49-F238E27FC236}">
                  <a16:creationId xmlns:a16="http://schemas.microsoft.com/office/drawing/2014/main" id="{741D0510-75D8-4045-9471-5D981142D1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8" y="3044"/>
            <a:ext cx="5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Bitmap Image" r:id="rId20" imgW="0" imgH="0" progId="Paint.Picture">
                    <p:embed/>
                  </p:oleObj>
                </mc:Choice>
                <mc:Fallback>
                  <p:oleObj name="Bitmap Image" r:id="rId20" imgW="0" imgH="0" progId="Paint.Picture">
                    <p:embed/>
                    <p:pic>
                      <p:nvPicPr>
                        <p:cNvPr id="8204" name="Object 13">
                          <a:extLst>
                            <a:ext uri="{FF2B5EF4-FFF2-40B4-BE49-F238E27FC236}">
                              <a16:creationId xmlns:a16="http://schemas.microsoft.com/office/drawing/2014/main" id="{741D0510-75D8-4045-9471-5D981142D1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" y="3044"/>
                          <a:ext cx="5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7">
              <a:extLst>
                <a:ext uri="{FF2B5EF4-FFF2-40B4-BE49-F238E27FC236}">
                  <a16:creationId xmlns:a16="http://schemas.microsoft.com/office/drawing/2014/main" id="{59CE5CD6-47B4-4FE9-B37D-A088A9AE75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1" y="3359"/>
            <a:ext cx="181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Bitmap Image" r:id="rId22" imgW="0" imgH="0" progId="Paint.Picture">
                    <p:embed/>
                  </p:oleObj>
                </mc:Choice>
                <mc:Fallback>
                  <p:oleObj name="Bitmap Image" r:id="rId22" imgW="0" imgH="0" progId="Paint.Picture">
                    <p:embed/>
                    <p:pic>
                      <p:nvPicPr>
                        <p:cNvPr id="8205" name="Object 17">
                          <a:extLst>
                            <a:ext uri="{FF2B5EF4-FFF2-40B4-BE49-F238E27FC236}">
                              <a16:creationId xmlns:a16="http://schemas.microsoft.com/office/drawing/2014/main" id="{59CE5CD6-47B4-4FE9-B37D-A088A9AE75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3359"/>
                          <a:ext cx="181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0" name="Group 20">
            <a:extLst>
              <a:ext uri="{FF2B5EF4-FFF2-40B4-BE49-F238E27FC236}">
                <a16:creationId xmlns:a16="http://schemas.microsoft.com/office/drawing/2014/main" id="{55E252D3-051D-405A-B1CA-E50210CE1C50}"/>
              </a:ext>
            </a:extLst>
          </p:cNvPr>
          <p:cNvGrpSpPr>
            <a:grpSpLocks/>
          </p:cNvGrpSpPr>
          <p:nvPr/>
        </p:nvGrpSpPr>
        <p:grpSpPr bwMode="auto">
          <a:xfrm>
            <a:off x="5265738" y="2347913"/>
            <a:ext cx="2735262" cy="1466850"/>
            <a:chOff x="3326" y="1659"/>
            <a:chExt cx="1723" cy="924"/>
          </a:xfrm>
        </p:grpSpPr>
        <p:graphicFrame>
          <p:nvGraphicFramePr>
            <p:cNvPr id="8202" name="Object 21">
              <a:extLst>
                <a:ext uri="{FF2B5EF4-FFF2-40B4-BE49-F238E27FC236}">
                  <a16:creationId xmlns:a16="http://schemas.microsoft.com/office/drawing/2014/main" id="{D3376A90-F201-4B54-938A-2EDF1C74A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6" y="2457"/>
            <a:ext cx="127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Bitmap Image" r:id="rId24" imgW="0" imgH="0" progId="Paint.Picture">
                    <p:embed/>
                  </p:oleObj>
                </mc:Choice>
                <mc:Fallback>
                  <p:oleObj name="Bitmap Image" r:id="rId24" imgW="0" imgH="0" progId="Paint.Picture">
                    <p:embed/>
                    <p:pic>
                      <p:nvPicPr>
                        <p:cNvPr id="8202" name="Object 21">
                          <a:extLst>
                            <a:ext uri="{FF2B5EF4-FFF2-40B4-BE49-F238E27FC236}">
                              <a16:creationId xmlns:a16="http://schemas.microsoft.com/office/drawing/2014/main" id="{D3376A90-F201-4B54-938A-2EDF1C74A6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2457"/>
                          <a:ext cx="127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22">
              <a:extLst>
                <a:ext uri="{FF2B5EF4-FFF2-40B4-BE49-F238E27FC236}">
                  <a16:creationId xmlns:a16="http://schemas.microsoft.com/office/drawing/2014/main" id="{1AA8EB8C-A8D7-4270-9DFE-A1523C37C7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2" y="1659"/>
            <a:ext cx="127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Bitmap Image" r:id="rId26" imgW="0" imgH="0" progId="Paint.Picture">
                    <p:embed/>
                  </p:oleObj>
                </mc:Choice>
                <mc:Fallback>
                  <p:oleObj name="Bitmap Image" r:id="rId26" imgW="0" imgH="0" progId="Paint.Picture">
                    <p:embed/>
                    <p:pic>
                      <p:nvPicPr>
                        <p:cNvPr id="8203" name="Object 22">
                          <a:extLst>
                            <a:ext uri="{FF2B5EF4-FFF2-40B4-BE49-F238E27FC236}">
                              <a16:creationId xmlns:a16="http://schemas.microsoft.com/office/drawing/2014/main" id="{1AA8EB8C-A8D7-4270-9DFE-A1523C37C7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659"/>
                          <a:ext cx="127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76" name="Rectangle 24">
            <a:extLst>
              <a:ext uri="{FF2B5EF4-FFF2-40B4-BE49-F238E27FC236}">
                <a16:creationId xmlns:a16="http://schemas.microsoft.com/office/drawing/2014/main" id="{EF0D4A10-03F8-4330-AE19-BF87DC06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5746750"/>
            <a:ext cx="58547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Some of these are called greedy cycles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3">
            <a:extLst>
              <a:ext uri="{FF2B5EF4-FFF2-40B4-BE49-F238E27FC236}">
                <a16:creationId xmlns:a16="http://schemas.microsoft.com/office/drawing/2014/main" id="{41F9D238-C703-4678-A115-3B915F31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301750"/>
            <a:ext cx="359886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b="1" i="1">
                <a:latin typeface="Arial" panose="020B0604020202020204" pitchFamily="34" charset="0"/>
              </a:rPr>
              <a:t>Greedy Cycles: </a:t>
            </a:r>
            <a:r>
              <a:rPr lang="en-US" altLang="en-US">
                <a:latin typeface="Arial" panose="020B0604020202020204" pitchFamily="34" charset="0"/>
              </a:rPr>
              <a:t>are those ones whose edges are all made with minimum latencies from their respective states (ones with *) .</a:t>
            </a:r>
          </a:p>
        </p:txBody>
      </p:sp>
      <p:sp>
        <p:nvSpPr>
          <p:cNvPr id="9229" name="Rectangle 4">
            <a:extLst>
              <a:ext uri="{FF2B5EF4-FFF2-40B4-BE49-F238E27FC236}">
                <a16:creationId xmlns:a16="http://schemas.microsoft.com/office/drawing/2014/main" id="{9CED60D5-BD6E-4DB1-B9CB-6A08F5A6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9230" name="Text Box 5">
            <a:extLst>
              <a:ext uri="{FF2B5EF4-FFF2-40B4-BE49-F238E27FC236}">
                <a16:creationId xmlns:a16="http://schemas.microsoft.com/office/drawing/2014/main" id="{BFF4E34A-7239-4AC8-A17B-9F452F89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5"/>
            <a:ext cx="528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Latency Analysis</a:t>
            </a:r>
          </a:p>
        </p:txBody>
      </p:sp>
      <p:graphicFrame>
        <p:nvGraphicFramePr>
          <p:cNvPr id="9218" name="Object 9">
            <a:extLst>
              <a:ext uri="{FF2B5EF4-FFF2-40B4-BE49-F238E27FC236}">
                <a16:creationId xmlns:a16="http://schemas.microsoft.com/office/drawing/2014/main" id="{3245B970-5422-4A15-94C5-077A1106C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0" y="1438275"/>
          <a:ext cx="3976688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9218" name="Object 9">
                        <a:extLst>
                          <a:ext uri="{FF2B5EF4-FFF2-40B4-BE49-F238E27FC236}">
                            <a16:creationId xmlns:a16="http://schemas.microsoft.com/office/drawing/2014/main" id="{3245B970-5422-4A15-94C5-077A1106C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1438275"/>
                        <a:ext cx="3976688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>
            <a:extLst>
              <a:ext uri="{FF2B5EF4-FFF2-40B4-BE49-F238E27FC236}">
                <a16:creationId xmlns:a16="http://schemas.microsoft.com/office/drawing/2014/main" id="{B3CB80E9-A323-4D53-B093-70FC37F19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4365625"/>
          <a:ext cx="4733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99338" name="Object 10">
                        <a:extLst>
                          <a:ext uri="{FF2B5EF4-FFF2-40B4-BE49-F238E27FC236}">
                            <a16:creationId xmlns:a16="http://schemas.microsoft.com/office/drawing/2014/main" id="{B3CB80E9-A323-4D53-B093-70FC37F19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365625"/>
                        <a:ext cx="4733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>
            <a:extLst>
              <a:ext uri="{FF2B5EF4-FFF2-40B4-BE49-F238E27FC236}">
                <a16:creationId xmlns:a16="http://schemas.microsoft.com/office/drawing/2014/main" id="{3E9B09C4-A705-44BB-8553-C48E21E78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4810125"/>
          <a:ext cx="419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Bitmap Image" r:id="rId7" imgW="0" imgH="0" progId="Paint.Picture">
                  <p:embed/>
                </p:oleObj>
              </mc:Choice>
              <mc:Fallback>
                <p:oleObj name="Bitmap Image" r:id="rId7" imgW="0" imgH="0" progId="Paint.Picture">
                  <p:embed/>
                  <p:pic>
                    <p:nvPicPr>
                      <p:cNvPr id="99341" name="Object 13">
                        <a:extLst>
                          <a:ext uri="{FF2B5EF4-FFF2-40B4-BE49-F238E27FC236}">
                            <a16:creationId xmlns:a16="http://schemas.microsoft.com/office/drawing/2014/main" id="{3E9B09C4-A705-44BB-8553-C48E21E78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810125"/>
                        <a:ext cx="4191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>
            <a:extLst>
              <a:ext uri="{FF2B5EF4-FFF2-40B4-BE49-F238E27FC236}">
                <a16:creationId xmlns:a16="http://schemas.microsoft.com/office/drawing/2014/main" id="{F6882E75-44FE-4740-A394-B6B488D6B41E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4776788"/>
            <a:ext cx="4073525" cy="409575"/>
            <a:chOff x="1263" y="3009"/>
            <a:chExt cx="2566" cy="258"/>
          </a:xfrm>
        </p:grpSpPr>
        <p:graphicFrame>
          <p:nvGraphicFramePr>
            <p:cNvPr id="9226" name="Object 14">
              <a:extLst>
                <a:ext uri="{FF2B5EF4-FFF2-40B4-BE49-F238E27FC236}">
                  <a16:creationId xmlns:a16="http://schemas.microsoft.com/office/drawing/2014/main" id="{B3E75D99-1F36-4836-9134-7A07F08DD9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3" y="3009"/>
            <a:ext cx="6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Bitmap Image" r:id="rId9" imgW="0" imgH="0" progId="Paint.Picture">
                    <p:embed/>
                  </p:oleObj>
                </mc:Choice>
                <mc:Fallback>
                  <p:oleObj name="Bitmap Image" r:id="rId9" imgW="0" imgH="0" progId="Paint.Picture">
                    <p:embed/>
                    <p:pic>
                      <p:nvPicPr>
                        <p:cNvPr id="9226" name="Object 14">
                          <a:extLst>
                            <a:ext uri="{FF2B5EF4-FFF2-40B4-BE49-F238E27FC236}">
                              <a16:creationId xmlns:a16="http://schemas.microsoft.com/office/drawing/2014/main" id="{B3E75D99-1F36-4836-9134-7A07F08DD9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3009"/>
                          <a:ext cx="67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5">
              <a:extLst>
                <a:ext uri="{FF2B5EF4-FFF2-40B4-BE49-F238E27FC236}">
                  <a16:creationId xmlns:a16="http://schemas.microsoft.com/office/drawing/2014/main" id="{0B379A76-4DF0-4BD4-9725-4B86A1BD54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9" y="3030"/>
            <a:ext cx="17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Bitmap Image" r:id="rId11" imgW="0" imgH="0" progId="Paint.Picture">
                    <p:embed/>
                  </p:oleObj>
                </mc:Choice>
                <mc:Fallback>
                  <p:oleObj name="Bitmap Image" r:id="rId11" imgW="0" imgH="0" progId="Paint.Picture">
                    <p:embed/>
                    <p:pic>
                      <p:nvPicPr>
                        <p:cNvPr id="9227" name="Object 15">
                          <a:extLst>
                            <a:ext uri="{FF2B5EF4-FFF2-40B4-BE49-F238E27FC236}">
                              <a16:creationId xmlns:a16="http://schemas.microsoft.com/office/drawing/2014/main" id="{0B379A76-4DF0-4BD4-9725-4B86A1BD54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3030"/>
                          <a:ext cx="17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CD3EF9F5-16C3-433C-BBDA-00A6EEBF7CB4}"/>
              </a:ext>
            </a:extLst>
          </p:cNvPr>
          <p:cNvGrpSpPr>
            <a:grpSpLocks/>
          </p:cNvGrpSpPr>
          <p:nvPr/>
        </p:nvGrpSpPr>
        <p:grpSpPr bwMode="auto">
          <a:xfrm>
            <a:off x="1038225" y="5205413"/>
            <a:ext cx="7165975" cy="777875"/>
            <a:chOff x="699" y="3579"/>
            <a:chExt cx="4514" cy="490"/>
          </a:xfrm>
        </p:grpSpPr>
        <p:graphicFrame>
          <p:nvGraphicFramePr>
            <p:cNvPr id="9223" name="Object 20">
              <a:extLst>
                <a:ext uri="{FF2B5EF4-FFF2-40B4-BE49-F238E27FC236}">
                  <a16:creationId xmlns:a16="http://schemas.microsoft.com/office/drawing/2014/main" id="{266CC141-4BE1-402A-BA53-ED30E5714B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4" y="3579"/>
            <a:ext cx="44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Bitmap Image" r:id="rId13" imgW="0" imgH="0" progId="Paint.Picture">
                    <p:embed/>
                  </p:oleObj>
                </mc:Choice>
                <mc:Fallback>
                  <p:oleObj name="Bitmap Image" r:id="rId13" imgW="0" imgH="0" progId="Paint.Picture">
                    <p:embed/>
                    <p:pic>
                      <p:nvPicPr>
                        <p:cNvPr id="9223" name="Object 20">
                          <a:extLst>
                            <a:ext uri="{FF2B5EF4-FFF2-40B4-BE49-F238E27FC236}">
                              <a16:creationId xmlns:a16="http://schemas.microsoft.com/office/drawing/2014/main" id="{266CC141-4BE1-402A-BA53-ED30E5714B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3579"/>
                          <a:ext cx="44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21">
              <a:extLst>
                <a:ext uri="{FF2B5EF4-FFF2-40B4-BE49-F238E27FC236}">
                  <a16:creationId xmlns:a16="http://schemas.microsoft.com/office/drawing/2014/main" id="{AEFC1328-F8A8-4145-B2DA-65CEAA713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8" y="3853"/>
            <a:ext cx="10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Bitmap Image" r:id="rId15" imgW="0" imgH="0" progId="Paint.Picture">
                    <p:embed/>
                  </p:oleObj>
                </mc:Choice>
                <mc:Fallback>
                  <p:oleObj name="Bitmap Image" r:id="rId15" imgW="0" imgH="0" progId="Paint.Picture">
                    <p:embed/>
                    <p:pic>
                      <p:nvPicPr>
                        <p:cNvPr id="9224" name="Object 21">
                          <a:extLst>
                            <a:ext uri="{FF2B5EF4-FFF2-40B4-BE49-F238E27FC236}">
                              <a16:creationId xmlns:a16="http://schemas.microsoft.com/office/drawing/2014/main" id="{AEFC1328-F8A8-4145-B2DA-65CEAA7130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3853"/>
                          <a:ext cx="10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2">
              <a:extLst>
                <a:ext uri="{FF2B5EF4-FFF2-40B4-BE49-F238E27FC236}">
                  <a16:creationId xmlns:a16="http://schemas.microsoft.com/office/drawing/2014/main" id="{D03925A0-D3F0-40D5-B1C9-D497704F6B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9" y="3602"/>
            <a:ext cx="12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Bitmap Image" r:id="rId17" imgW="0" imgH="0" progId="Paint.Picture">
                    <p:embed/>
                  </p:oleObj>
                </mc:Choice>
                <mc:Fallback>
                  <p:oleObj name="Bitmap Image" r:id="rId17" imgW="0" imgH="0" progId="Paint.Picture">
                    <p:embed/>
                    <p:pic>
                      <p:nvPicPr>
                        <p:cNvPr id="9225" name="Object 22">
                          <a:extLst>
                            <a:ext uri="{FF2B5EF4-FFF2-40B4-BE49-F238E27FC236}">
                              <a16:creationId xmlns:a16="http://schemas.microsoft.com/office/drawing/2014/main" id="{D03925A0-D3F0-40D5-B1C9-D497704F6B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3602"/>
                          <a:ext cx="120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46F36DFD-8144-47DA-99BF-11338283A08F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5967413"/>
            <a:ext cx="7097713" cy="676275"/>
            <a:chOff x="811" y="1261"/>
            <a:chExt cx="4471" cy="426"/>
          </a:xfrm>
        </p:grpSpPr>
        <p:graphicFrame>
          <p:nvGraphicFramePr>
            <p:cNvPr id="9221" name="Object 25">
              <a:extLst>
                <a:ext uri="{FF2B5EF4-FFF2-40B4-BE49-F238E27FC236}">
                  <a16:creationId xmlns:a16="http://schemas.microsoft.com/office/drawing/2014/main" id="{B95658EC-0303-4F4B-BBAC-FF86C0708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7" y="1261"/>
            <a:ext cx="434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Bitmap Image" r:id="rId19" imgW="0" imgH="0" progId="Paint.Picture">
                    <p:embed/>
                  </p:oleObj>
                </mc:Choice>
                <mc:Fallback>
                  <p:oleObj name="Bitmap Image" r:id="rId19" imgW="0" imgH="0" progId="Paint.Picture">
                    <p:embed/>
                    <p:pic>
                      <p:nvPicPr>
                        <p:cNvPr id="9221" name="Object 25">
                          <a:extLst>
                            <a:ext uri="{FF2B5EF4-FFF2-40B4-BE49-F238E27FC236}">
                              <a16:creationId xmlns:a16="http://schemas.microsoft.com/office/drawing/2014/main" id="{B95658EC-0303-4F4B-BBAC-FF86C07085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261"/>
                          <a:ext cx="4345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26">
              <a:extLst>
                <a:ext uri="{FF2B5EF4-FFF2-40B4-BE49-F238E27FC236}">
                  <a16:creationId xmlns:a16="http://schemas.microsoft.com/office/drawing/2014/main" id="{606C7E44-938B-4BD7-BEBA-44F405F229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1" y="1302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Bitmap Image" r:id="rId21" imgW="0" imgH="0" progId="Paint.Picture">
                    <p:embed/>
                  </p:oleObj>
                </mc:Choice>
                <mc:Fallback>
                  <p:oleObj name="Bitmap Image" r:id="rId21" imgW="0" imgH="0" progId="Paint.Picture">
                    <p:embed/>
                    <p:pic>
                      <p:nvPicPr>
                        <p:cNvPr id="9222" name="Object 26">
                          <a:extLst>
                            <a:ext uri="{FF2B5EF4-FFF2-40B4-BE49-F238E27FC236}">
                              <a16:creationId xmlns:a16="http://schemas.microsoft.com/office/drawing/2014/main" id="{606C7E44-938B-4BD7-BEBA-44F405F229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302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B445443-C1B5-4F6B-84BC-03CF3A3A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600" b="1">
                <a:solidFill>
                  <a:srgbClr val="660033"/>
                </a:solidFill>
              </a:rPr>
            </a:br>
            <a:r>
              <a:rPr lang="en-US" altLang="en-US" sz="3600" b="1">
                <a:solidFill>
                  <a:srgbClr val="660033"/>
                </a:solidFill>
              </a:rPr>
              <a:t>    Linear Pipeline Processor    </a:t>
            </a:r>
            <a:br>
              <a:rPr lang="en-US" altLang="en-US" sz="3600" b="1">
                <a:solidFill>
                  <a:srgbClr val="660033"/>
                </a:solidFill>
              </a:rPr>
            </a:br>
            <a:endParaRPr lang="en-IN" altLang="en-US" sz="3600"/>
          </a:p>
        </p:txBody>
      </p:sp>
      <p:grpSp>
        <p:nvGrpSpPr>
          <p:cNvPr id="28675" name="Group 17">
            <a:extLst>
              <a:ext uri="{FF2B5EF4-FFF2-40B4-BE49-F238E27FC236}">
                <a16:creationId xmlns:a16="http://schemas.microsoft.com/office/drawing/2014/main" id="{DD303E74-BBCA-4F48-9EDD-F82758831F70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1393825" y="2859088"/>
            <a:ext cx="6665913" cy="1974850"/>
            <a:chOff x="1143000" y="4800600"/>
            <a:chExt cx="5334000" cy="609600"/>
          </a:xfrm>
        </p:grpSpPr>
        <p:sp>
          <p:nvSpPr>
            <p:cNvPr id="28676" name="Rectangle 1028">
              <a:extLst>
                <a:ext uri="{FF2B5EF4-FFF2-40B4-BE49-F238E27FC236}">
                  <a16:creationId xmlns:a16="http://schemas.microsoft.com/office/drawing/2014/main" id="{12A8C5E3-54A0-456E-A846-590A22A2A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800600"/>
              <a:ext cx="609600" cy="609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77" name="Line 1029">
              <a:extLst>
                <a:ext uri="{FF2B5EF4-FFF2-40B4-BE49-F238E27FC236}">
                  <a16:creationId xmlns:a16="http://schemas.microsoft.com/office/drawing/2014/main" id="{378DEBB6-EB57-48D6-9D39-A0C063C49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5105400"/>
              <a:ext cx="609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Text Box 1030">
              <a:extLst>
                <a:ext uri="{FF2B5EF4-FFF2-40B4-BE49-F238E27FC236}">
                  <a16:creationId xmlns:a16="http://schemas.microsoft.com/office/drawing/2014/main" id="{66AE640C-1D73-4EC3-AE1E-2BF3E98A5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876800"/>
              <a:ext cx="5000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/>
                <a:t>S</a:t>
              </a:r>
              <a:r>
                <a:rPr lang="en-US" altLang="en-US" b="1" baseline="-25000"/>
                <a:t>1</a:t>
              </a:r>
              <a:endParaRPr lang="en-US" altLang="en-US" sz="2800" b="1">
                <a:latin typeface="Bookman Old Style" panose="02050604050505020204" pitchFamily="18" charset="0"/>
              </a:endParaRPr>
            </a:p>
          </p:txBody>
        </p:sp>
        <p:grpSp>
          <p:nvGrpSpPr>
            <p:cNvPr id="28679" name="Group 1031">
              <a:extLst>
                <a:ext uri="{FF2B5EF4-FFF2-40B4-BE49-F238E27FC236}">
                  <a16:creationId xmlns:a16="http://schemas.microsoft.com/office/drawing/2014/main" id="{11D30D76-6B4D-472B-85FE-5A4D20729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4800600"/>
              <a:ext cx="1219200" cy="609600"/>
              <a:chOff x="1488" y="3024"/>
              <a:chExt cx="768" cy="384"/>
            </a:xfrm>
          </p:grpSpPr>
          <p:sp>
            <p:nvSpPr>
              <p:cNvPr id="28686" name="Rectangle 1032">
                <a:extLst>
                  <a:ext uri="{FF2B5EF4-FFF2-40B4-BE49-F238E27FC236}">
                    <a16:creationId xmlns:a16="http://schemas.microsoft.com/office/drawing/2014/main" id="{9B03017D-73E7-43D3-937D-25A55D111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687" name="Text Box 1033">
                <a:extLst>
                  <a:ext uri="{FF2B5EF4-FFF2-40B4-BE49-F238E27FC236}">
                    <a16:creationId xmlns:a16="http://schemas.microsoft.com/office/drawing/2014/main" id="{9AD85EEE-5314-4CCB-A33C-D62593F2F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07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S</a:t>
                </a:r>
                <a:r>
                  <a:rPr lang="en-US" altLang="en-US" b="1" baseline="-25000"/>
                  <a:t>2</a:t>
                </a:r>
                <a:endParaRPr lang="en-US" altLang="en-US" sz="2800" b="1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8688" name="Line 1034">
                <a:extLst>
                  <a:ext uri="{FF2B5EF4-FFF2-40B4-BE49-F238E27FC236}">
                    <a16:creationId xmlns:a16="http://schemas.microsoft.com/office/drawing/2014/main" id="{05297128-541D-4C72-A8D3-AA90E7952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80" name="Group 1035">
              <a:extLst>
                <a:ext uri="{FF2B5EF4-FFF2-40B4-BE49-F238E27FC236}">
                  <a16:creationId xmlns:a16="http://schemas.microsoft.com/office/drawing/2014/main" id="{657A8B2E-7A57-4F28-86D1-9A577E926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4800600"/>
              <a:ext cx="1219200" cy="609600"/>
              <a:chOff x="1488" y="3024"/>
              <a:chExt cx="768" cy="384"/>
            </a:xfrm>
          </p:grpSpPr>
          <p:sp>
            <p:nvSpPr>
              <p:cNvPr id="28683" name="Rectangle 1036">
                <a:extLst>
                  <a:ext uri="{FF2B5EF4-FFF2-40B4-BE49-F238E27FC236}">
                    <a16:creationId xmlns:a16="http://schemas.microsoft.com/office/drawing/2014/main" id="{9162EA26-1544-4CC7-968A-6639DD05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384" cy="3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684" name="Text Box 1037">
                <a:extLst>
                  <a:ext uri="{FF2B5EF4-FFF2-40B4-BE49-F238E27FC236}">
                    <a16:creationId xmlns:a16="http://schemas.microsoft.com/office/drawing/2014/main" id="{C27A2F5A-8F5E-439F-B41E-4929C61E5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07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S</a:t>
                </a:r>
                <a:r>
                  <a:rPr lang="en-US" altLang="en-US" b="1" baseline="-25000"/>
                  <a:t>k</a:t>
                </a:r>
                <a:endParaRPr lang="en-US" altLang="en-US" sz="2800" b="1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8685" name="Line 1038">
                <a:extLst>
                  <a:ext uri="{FF2B5EF4-FFF2-40B4-BE49-F238E27FC236}">
                    <a16:creationId xmlns:a16="http://schemas.microsoft.com/office/drawing/2014/main" id="{F239104A-C960-4D8B-AA45-7C367E0E7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1" name="Line 1039">
              <a:extLst>
                <a:ext uri="{FF2B5EF4-FFF2-40B4-BE49-F238E27FC236}">
                  <a16:creationId xmlns:a16="http://schemas.microsoft.com/office/drawing/2014/main" id="{4E103C1C-49E6-4095-95BF-F93C712D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5105400"/>
              <a:ext cx="609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Text Box 1040">
              <a:extLst>
                <a:ext uri="{FF2B5EF4-FFF2-40B4-BE49-F238E27FC236}">
                  <a16:creationId xmlns:a16="http://schemas.microsoft.com/office/drawing/2014/main" id="{3E770B8A-99D7-4DFE-9607-A16041FA3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4929188"/>
              <a:ext cx="768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Bookman Old Style" panose="02050604050505020204" pitchFamily="18" charset="0"/>
                  <a:sym typeface="Symbol" panose="05050102010706020507" pitchFamily="18" charset="2"/>
                </a:rPr>
                <a:t>   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1F6535B-39F5-4187-AB23-8DE3D84FF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Compute simple cycle and greedy cycle for the below scenario</a:t>
            </a: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BDBF4D61-1DD4-4FA9-B84D-1C861A25B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3625850"/>
            <a:ext cx="10287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1 0 1 0</a:t>
            </a:r>
          </a:p>
        </p:txBody>
      </p:sp>
      <p:sp>
        <p:nvSpPr>
          <p:cNvPr id="56324" name="Rectangle 8">
            <a:extLst>
              <a:ext uri="{FF2B5EF4-FFF2-40B4-BE49-F238E27FC236}">
                <a16:creationId xmlns:a16="http://schemas.microsoft.com/office/drawing/2014/main" id="{344F5292-7745-4891-855F-D590D446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883150"/>
            <a:ext cx="11811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1 0 1 1</a:t>
            </a:r>
          </a:p>
        </p:txBody>
      </p:sp>
      <p:sp>
        <p:nvSpPr>
          <p:cNvPr id="56325" name="Rectangle 9">
            <a:extLst>
              <a:ext uri="{FF2B5EF4-FFF2-40B4-BE49-F238E27FC236}">
                <a16:creationId xmlns:a16="http://schemas.microsoft.com/office/drawing/2014/main" id="{ED2FB81E-3875-4257-8DB4-9599D049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902200"/>
            <a:ext cx="11430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1 1 1 1</a:t>
            </a:r>
          </a:p>
        </p:txBody>
      </p:sp>
      <p:sp>
        <p:nvSpPr>
          <p:cNvPr id="56326" name="Line 10">
            <a:extLst>
              <a:ext uri="{FF2B5EF4-FFF2-40B4-BE49-F238E27FC236}">
                <a16:creationId xmlns:a16="http://schemas.microsoft.com/office/drawing/2014/main" id="{961BE668-8693-4351-9518-C7A705A34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4121150"/>
            <a:ext cx="106680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11">
            <a:extLst>
              <a:ext uri="{FF2B5EF4-FFF2-40B4-BE49-F238E27FC236}">
                <a16:creationId xmlns:a16="http://schemas.microsoft.com/office/drawing/2014/main" id="{30F2D955-ACAD-4DF7-8E2E-68EA9BE298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1100" y="3949700"/>
            <a:ext cx="211455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12">
            <a:extLst>
              <a:ext uri="{FF2B5EF4-FFF2-40B4-BE49-F238E27FC236}">
                <a16:creationId xmlns:a16="http://schemas.microsoft.com/office/drawing/2014/main" id="{BA83D61D-A236-4D80-A70A-E7D967316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1250" y="4121150"/>
            <a:ext cx="1657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13">
            <a:extLst>
              <a:ext uri="{FF2B5EF4-FFF2-40B4-BE49-F238E27FC236}">
                <a16:creationId xmlns:a16="http://schemas.microsoft.com/office/drawing/2014/main" id="{62998583-C08A-4473-B99A-E27A6AD86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121150"/>
            <a:ext cx="12382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Freeform 14">
            <a:extLst>
              <a:ext uri="{FF2B5EF4-FFF2-40B4-BE49-F238E27FC236}">
                <a16:creationId xmlns:a16="http://schemas.microsoft.com/office/drawing/2014/main" id="{69C739CA-CB5E-4796-A68C-47461D2DDC18}"/>
              </a:ext>
            </a:extLst>
          </p:cNvPr>
          <p:cNvSpPr>
            <a:spLocks/>
          </p:cNvSpPr>
          <p:nvPr/>
        </p:nvSpPr>
        <p:spPr bwMode="auto">
          <a:xfrm>
            <a:off x="4051300" y="3136900"/>
            <a:ext cx="596900" cy="488950"/>
          </a:xfrm>
          <a:custGeom>
            <a:avLst/>
            <a:gdLst>
              <a:gd name="T0" fmla="*/ 372983103 w 376"/>
              <a:gd name="T1" fmla="*/ 776208016 h 308"/>
              <a:gd name="T2" fmla="*/ 10080625 w 376"/>
              <a:gd name="T3" fmla="*/ 413305560 h 308"/>
              <a:gd name="T4" fmla="*/ 433466933 w 376"/>
              <a:gd name="T5" fmla="*/ 20161248 h 308"/>
              <a:gd name="T6" fmla="*/ 887095109 w 376"/>
              <a:gd name="T7" fmla="*/ 292338108 h 308"/>
              <a:gd name="T8" fmla="*/ 796369315 w 376"/>
              <a:gd name="T9" fmla="*/ 776208016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6"/>
              <a:gd name="T16" fmla="*/ 0 h 308"/>
              <a:gd name="T17" fmla="*/ 376 w 376"/>
              <a:gd name="T18" fmla="*/ 308 h 3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6" h="308">
                <a:moveTo>
                  <a:pt x="148" y="308"/>
                </a:moveTo>
                <a:cubicBezTo>
                  <a:pt x="74" y="261"/>
                  <a:pt x="0" y="214"/>
                  <a:pt x="4" y="164"/>
                </a:cubicBezTo>
                <a:cubicBezTo>
                  <a:pt x="8" y="114"/>
                  <a:pt x="114" y="16"/>
                  <a:pt x="172" y="8"/>
                </a:cubicBezTo>
                <a:cubicBezTo>
                  <a:pt x="230" y="0"/>
                  <a:pt x="328" y="66"/>
                  <a:pt x="352" y="116"/>
                </a:cubicBezTo>
                <a:cubicBezTo>
                  <a:pt x="376" y="166"/>
                  <a:pt x="322" y="276"/>
                  <a:pt x="316" y="3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1" name="Freeform 15">
            <a:extLst>
              <a:ext uri="{FF2B5EF4-FFF2-40B4-BE49-F238E27FC236}">
                <a16:creationId xmlns:a16="http://schemas.microsoft.com/office/drawing/2014/main" id="{8F2A487A-66AF-43F0-9195-1570920C2A73}"/>
              </a:ext>
            </a:extLst>
          </p:cNvPr>
          <p:cNvSpPr>
            <a:spLocks/>
          </p:cNvSpPr>
          <p:nvPr/>
        </p:nvSpPr>
        <p:spPr bwMode="auto">
          <a:xfrm flipV="1">
            <a:off x="2146300" y="5365750"/>
            <a:ext cx="596900" cy="488950"/>
          </a:xfrm>
          <a:custGeom>
            <a:avLst/>
            <a:gdLst>
              <a:gd name="T0" fmla="*/ 372983103 w 376"/>
              <a:gd name="T1" fmla="*/ 776208016 h 308"/>
              <a:gd name="T2" fmla="*/ 10080625 w 376"/>
              <a:gd name="T3" fmla="*/ 413305560 h 308"/>
              <a:gd name="T4" fmla="*/ 433466933 w 376"/>
              <a:gd name="T5" fmla="*/ 20161248 h 308"/>
              <a:gd name="T6" fmla="*/ 887095109 w 376"/>
              <a:gd name="T7" fmla="*/ 292338108 h 308"/>
              <a:gd name="T8" fmla="*/ 796369315 w 376"/>
              <a:gd name="T9" fmla="*/ 776208016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6"/>
              <a:gd name="T16" fmla="*/ 0 h 308"/>
              <a:gd name="T17" fmla="*/ 376 w 376"/>
              <a:gd name="T18" fmla="*/ 308 h 3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6" h="308">
                <a:moveTo>
                  <a:pt x="148" y="308"/>
                </a:moveTo>
                <a:cubicBezTo>
                  <a:pt x="74" y="261"/>
                  <a:pt x="0" y="214"/>
                  <a:pt x="4" y="164"/>
                </a:cubicBezTo>
                <a:cubicBezTo>
                  <a:pt x="8" y="114"/>
                  <a:pt x="114" y="16"/>
                  <a:pt x="172" y="8"/>
                </a:cubicBezTo>
                <a:cubicBezTo>
                  <a:pt x="230" y="0"/>
                  <a:pt x="328" y="66"/>
                  <a:pt x="352" y="116"/>
                </a:cubicBezTo>
                <a:cubicBezTo>
                  <a:pt x="376" y="166"/>
                  <a:pt x="322" y="276"/>
                  <a:pt x="316" y="3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2" name="Text Box 16">
            <a:extLst>
              <a:ext uri="{FF2B5EF4-FFF2-40B4-BE49-F238E27FC236}">
                <a16:creationId xmlns:a16="http://schemas.microsoft.com/office/drawing/2014/main" id="{863C269A-C6E1-40E5-8B1F-57FAD7077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33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6333" name="Text Box 17">
            <a:extLst>
              <a:ext uri="{FF2B5EF4-FFF2-40B4-BE49-F238E27FC236}">
                <a16:creationId xmlns:a16="http://schemas.microsoft.com/office/drawing/2014/main" id="{92AF39C9-80F4-4903-8299-742B57432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5" y="435292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5+</a:t>
            </a:r>
          </a:p>
        </p:txBody>
      </p:sp>
      <p:sp>
        <p:nvSpPr>
          <p:cNvPr id="56334" name="Text Box 18">
            <a:extLst>
              <a:ext uri="{FF2B5EF4-FFF2-40B4-BE49-F238E27FC236}">
                <a16:creationId xmlns:a16="http://schemas.microsoft.com/office/drawing/2014/main" id="{C7F11512-7FE2-4BC1-944C-9647ED907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30765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5+</a:t>
            </a:r>
          </a:p>
        </p:txBody>
      </p:sp>
      <p:sp>
        <p:nvSpPr>
          <p:cNvPr id="56335" name="Text Box 19">
            <a:extLst>
              <a:ext uri="{FF2B5EF4-FFF2-40B4-BE49-F238E27FC236}">
                <a16:creationId xmlns:a16="http://schemas.microsoft.com/office/drawing/2014/main" id="{E3ADDA99-BDD5-4E63-9027-1B053B98B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8622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5+</a:t>
            </a:r>
          </a:p>
        </p:txBody>
      </p:sp>
      <p:sp>
        <p:nvSpPr>
          <p:cNvPr id="56336" name="Text Box 20">
            <a:extLst>
              <a:ext uri="{FF2B5EF4-FFF2-40B4-BE49-F238E27FC236}">
                <a16:creationId xmlns:a16="http://schemas.microsoft.com/office/drawing/2014/main" id="{B42E5BFE-6E0B-46AC-93D7-35CAFC069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4295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6337" name="Text Box 21">
            <a:extLst>
              <a:ext uri="{FF2B5EF4-FFF2-40B4-BE49-F238E27FC236}">
                <a16:creationId xmlns:a16="http://schemas.microsoft.com/office/drawing/2014/main" id="{EAB732BD-28D9-4270-837B-288D9F5C2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572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C74B997-B917-4178-93D0-E89CD432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C379-51C3-4A1F-AAC8-617CEE95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</a:rPr>
              <a:t>Greedy cycle</a:t>
            </a:r>
            <a:r>
              <a:rPr lang="en-US" sz="2400" dirty="0">
                <a:latin typeface="+mj-lt"/>
                <a:sym typeface="Wingdings" pitchFamily="2" charset="2"/>
              </a:rPr>
              <a:t> (1,5) and (3)</a:t>
            </a:r>
          </a:p>
          <a:p>
            <a:pPr>
              <a:defRPr/>
            </a:pPr>
            <a:r>
              <a:rPr lang="en-US" sz="2400" dirty="0">
                <a:latin typeface="+mj-lt"/>
                <a:sym typeface="Wingdings" pitchFamily="2" charset="2"/>
              </a:rPr>
              <a:t>Simple cycle (</a:t>
            </a:r>
            <a:r>
              <a:rPr lang="en-US" sz="2400">
                <a:latin typeface="+mj-lt"/>
                <a:sym typeface="Wingdings" pitchFamily="2" charset="2"/>
              </a:rPr>
              <a:t>3),(5),(1,5</a:t>
            </a:r>
            <a:r>
              <a:rPr lang="en-US" sz="2400" dirty="0">
                <a:latin typeface="+mj-lt"/>
                <a:sym typeface="Wingdings" pitchFamily="2" charset="2"/>
              </a:rPr>
              <a:t>),(3,5)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91EA5964-E7A8-4B35-988C-732057ED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Nonlinear Pipelining 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1C26E1EC-E04A-417D-B5A4-6BD3B72B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4213"/>
            <a:ext cx="6313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u="sng"/>
              <a:t>Efficiency of Nonlinear Pipelining: 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486A4056-64A4-4B8A-BA9C-1ABF10E6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795463"/>
            <a:ext cx="80375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We find the efficiency of nonlinear pipeline using greedy cycle corresponding to MAL.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100% efficiency: when all the stages of pipeline are always busy.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216B5C2B-1FAB-482F-BA12-D4A561096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324350"/>
            <a:ext cx="75612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accent1"/>
                </a:solidFill>
              </a:rPr>
              <a:t>Q. </a:t>
            </a:r>
            <a:r>
              <a:rPr lang="en-US" altLang="en-US">
                <a:latin typeface="Arial" panose="020B0604020202020204" pitchFamily="34" charset="0"/>
              </a:rPr>
              <a:t>Calculate efficiency for the  pipeline function of x with greedy cycle 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build="p" autoUpdateAnimBg="0"/>
      <p:bldP spid="10138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5">
            <a:extLst>
              <a:ext uri="{FF2B5EF4-FFF2-40B4-BE49-F238E27FC236}">
                <a16:creationId xmlns:a16="http://schemas.microsoft.com/office/drawing/2014/main" id="{C12CC2F4-EB09-4AC9-BFB3-67AB784F05DF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020888"/>
            <a:ext cx="4994275" cy="2260600"/>
            <a:chOff x="1543" y="2092"/>
            <a:chExt cx="2508" cy="882"/>
          </a:xfrm>
        </p:grpSpPr>
        <p:grpSp>
          <p:nvGrpSpPr>
            <p:cNvPr id="59395" name="Group 6">
              <a:extLst>
                <a:ext uri="{FF2B5EF4-FFF2-40B4-BE49-F238E27FC236}">
                  <a16:creationId xmlns:a16="http://schemas.microsoft.com/office/drawing/2014/main" id="{961A9979-80A8-4693-BA7F-798714AAA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542"/>
              <a:ext cx="576" cy="432"/>
              <a:chOff x="2700" y="2520"/>
              <a:chExt cx="1800" cy="1440"/>
            </a:xfrm>
          </p:grpSpPr>
          <p:sp>
            <p:nvSpPr>
              <p:cNvPr id="59466" name="Rectangle 7">
                <a:extLst>
                  <a:ext uri="{FF2B5EF4-FFF2-40B4-BE49-F238E27FC236}">
                    <a16:creationId xmlns:a16="http://schemas.microsoft.com/office/drawing/2014/main" id="{AE75BD03-806F-4EB3-A940-7C29B13AA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7" name="Rectangle 8">
                <a:extLst>
                  <a:ext uri="{FF2B5EF4-FFF2-40B4-BE49-F238E27FC236}">
                    <a16:creationId xmlns:a16="http://schemas.microsoft.com/office/drawing/2014/main" id="{4EF717EB-580B-49AE-87D6-15C38121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8" name="Rectangle 9">
                <a:extLst>
                  <a:ext uri="{FF2B5EF4-FFF2-40B4-BE49-F238E27FC236}">
                    <a16:creationId xmlns:a16="http://schemas.microsoft.com/office/drawing/2014/main" id="{21C6C69D-BED8-429F-B2A7-2AA139CF0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9" name="Rectangle 10">
                <a:extLst>
                  <a:ext uri="{FF2B5EF4-FFF2-40B4-BE49-F238E27FC236}">
                    <a16:creationId xmlns:a16="http://schemas.microsoft.com/office/drawing/2014/main" id="{F9F03D21-7BF9-4B96-82A2-A4A4CC11F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9396" name="Group 11">
              <a:extLst>
                <a:ext uri="{FF2B5EF4-FFF2-40B4-BE49-F238E27FC236}">
                  <a16:creationId xmlns:a16="http://schemas.microsoft.com/office/drawing/2014/main" id="{8D60C1EC-B176-4BCC-8395-580B2F77F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542"/>
              <a:ext cx="576" cy="432"/>
              <a:chOff x="2700" y="2520"/>
              <a:chExt cx="1800" cy="1440"/>
            </a:xfrm>
          </p:grpSpPr>
          <p:sp>
            <p:nvSpPr>
              <p:cNvPr id="59462" name="Rectangle 12">
                <a:extLst>
                  <a:ext uri="{FF2B5EF4-FFF2-40B4-BE49-F238E27FC236}">
                    <a16:creationId xmlns:a16="http://schemas.microsoft.com/office/drawing/2014/main" id="{C978CC0A-E2D9-46ED-A940-A3E472BB6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3" name="Rectangle 13">
                <a:extLst>
                  <a:ext uri="{FF2B5EF4-FFF2-40B4-BE49-F238E27FC236}">
                    <a16:creationId xmlns:a16="http://schemas.microsoft.com/office/drawing/2014/main" id="{F1F52E41-65DB-408B-9300-3CD239FC9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4" name="Rectangle 14">
                <a:extLst>
                  <a:ext uri="{FF2B5EF4-FFF2-40B4-BE49-F238E27FC236}">
                    <a16:creationId xmlns:a16="http://schemas.microsoft.com/office/drawing/2014/main" id="{93EE00FC-16F5-4098-BE69-8D8431F9A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5" name="Rectangle 15">
                <a:extLst>
                  <a:ext uri="{FF2B5EF4-FFF2-40B4-BE49-F238E27FC236}">
                    <a16:creationId xmlns:a16="http://schemas.microsoft.com/office/drawing/2014/main" id="{3D72B2AE-7E20-47BA-95DC-186AC85E3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9397" name="Group 16">
              <a:extLst>
                <a:ext uri="{FF2B5EF4-FFF2-40B4-BE49-F238E27FC236}">
                  <a16:creationId xmlns:a16="http://schemas.microsoft.com/office/drawing/2014/main" id="{86DB05AC-3ACA-463C-8844-C70F96AFC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542"/>
              <a:ext cx="576" cy="432"/>
              <a:chOff x="2700" y="2520"/>
              <a:chExt cx="1800" cy="1440"/>
            </a:xfrm>
          </p:grpSpPr>
          <p:sp>
            <p:nvSpPr>
              <p:cNvPr id="59458" name="Rectangle 17">
                <a:extLst>
                  <a:ext uri="{FF2B5EF4-FFF2-40B4-BE49-F238E27FC236}">
                    <a16:creationId xmlns:a16="http://schemas.microsoft.com/office/drawing/2014/main" id="{E165EE0B-7BBD-4904-9FA3-167C8738E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59" name="Rectangle 18">
                <a:extLst>
                  <a:ext uri="{FF2B5EF4-FFF2-40B4-BE49-F238E27FC236}">
                    <a16:creationId xmlns:a16="http://schemas.microsoft.com/office/drawing/2014/main" id="{42E5C99F-56C2-4247-82A8-3523E725B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0" name="Rectangle 19">
                <a:extLst>
                  <a:ext uri="{FF2B5EF4-FFF2-40B4-BE49-F238E27FC236}">
                    <a16:creationId xmlns:a16="http://schemas.microsoft.com/office/drawing/2014/main" id="{5C09DDF8-7D36-43CE-9C6B-14B18BC4E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61" name="Rectangle 20">
                <a:extLst>
                  <a:ext uri="{FF2B5EF4-FFF2-40B4-BE49-F238E27FC236}">
                    <a16:creationId xmlns:a16="http://schemas.microsoft.com/office/drawing/2014/main" id="{E59956F0-D82C-48ED-9EDF-71DF9F02F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9398" name="Group 21">
              <a:extLst>
                <a:ext uri="{FF2B5EF4-FFF2-40B4-BE49-F238E27FC236}">
                  <a16:creationId xmlns:a16="http://schemas.microsoft.com/office/drawing/2014/main" id="{256DB166-E0A0-42FD-8367-9955136E8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2326"/>
              <a:ext cx="576" cy="432"/>
              <a:chOff x="2700" y="2520"/>
              <a:chExt cx="1800" cy="1440"/>
            </a:xfrm>
          </p:grpSpPr>
          <p:sp>
            <p:nvSpPr>
              <p:cNvPr id="59454" name="Rectangle 22">
                <a:extLst>
                  <a:ext uri="{FF2B5EF4-FFF2-40B4-BE49-F238E27FC236}">
                    <a16:creationId xmlns:a16="http://schemas.microsoft.com/office/drawing/2014/main" id="{3B22A79F-759E-4F0A-A773-740110C70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55" name="Rectangle 23">
                <a:extLst>
                  <a:ext uri="{FF2B5EF4-FFF2-40B4-BE49-F238E27FC236}">
                    <a16:creationId xmlns:a16="http://schemas.microsoft.com/office/drawing/2014/main" id="{8AF907ED-BC5D-4279-9593-94C23BE28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56" name="Rectangle 24">
                <a:extLst>
                  <a:ext uri="{FF2B5EF4-FFF2-40B4-BE49-F238E27FC236}">
                    <a16:creationId xmlns:a16="http://schemas.microsoft.com/office/drawing/2014/main" id="{1A389F95-4536-42AB-8EF6-56F0370DB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57" name="Rectangle 25">
                <a:extLst>
                  <a:ext uri="{FF2B5EF4-FFF2-40B4-BE49-F238E27FC236}">
                    <a16:creationId xmlns:a16="http://schemas.microsoft.com/office/drawing/2014/main" id="{DC001919-F296-4075-BC39-9B8B2C809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9399" name="Group 26">
              <a:extLst>
                <a:ext uri="{FF2B5EF4-FFF2-40B4-BE49-F238E27FC236}">
                  <a16:creationId xmlns:a16="http://schemas.microsoft.com/office/drawing/2014/main" id="{59EC6353-26A0-4D04-9088-39CB9699B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326"/>
              <a:ext cx="576" cy="432"/>
              <a:chOff x="2700" y="2520"/>
              <a:chExt cx="1800" cy="1440"/>
            </a:xfrm>
          </p:grpSpPr>
          <p:sp>
            <p:nvSpPr>
              <p:cNvPr id="59450" name="Rectangle 27">
                <a:extLst>
                  <a:ext uri="{FF2B5EF4-FFF2-40B4-BE49-F238E27FC236}">
                    <a16:creationId xmlns:a16="http://schemas.microsoft.com/office/drawing/2014/main" id="{0E6136A1-2971-4F10-B9E1-5917A92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51" name="Rectangle 28">
                <a:extLst>
                  <a:ext uri="{FF2B5EF4-FFF2-40B4-BE49-F238E27FC236}">
                    <a16:creationId xmlns:a16="http://schemas.microsoft.com/office/drawing/2014/main" id="{007F44FC-57E6-4199-B9CC-CA789C88D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52" name="Rectangle 29">
                <a:extLst>
                  <a:ext uri="{FF2B5EF4-FFF2-40B4-BE49-F238E27FC236}">
                    <a16:creationId xmlns:a16="http://schemas.microsoft.com/office/drawing/2014/main" id="{B9BFD723-D444-4D53-B361-02960F19A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53" name="Rectangle 30">
                <a:extLst>
                  <a:ext uri="{FF2B5EF4-FFF2-40B4-BE49-F238E27FC236}">
                    <a16:creationId xmlns:a16="http://schemas.microsoft.com/office/drawing/2014/main" id="{EB255FA0-0B1E-475B-94AB-E47C1C608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9400" name="Group 31">
              <a:extLst>
                <a:ext uri="{FF2B5EF4-FFF2-40B4-BE49-F238E27FC236}">
                  <a16:creationId xmlns:a16="http://schemas.microsoft.com/office/drawing/2014/main" id="{489AE9CA-6AA4-4BD8-8B0E-02C3A7E84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326"/>
              <a:ext cx="576" cy="432"/>
              <a:chOff x="2700" y="2520"/>
              <a:chExt cx="1800" cy="1440"/>
            </a:xfrm>
          </p:grpSpPr>
          <p:sp>
            <p:nvSpPr>
              <p:cNvPr id="59446" name="Rectangle 32">
                <a:extLst>
                  <a:ext uri="{FF2B5EF4-FFF2-40B4-BE49-F238E27FC236}">
                    <a16:creationId xmlns:a16="http://schemas.microsoft.com/office/drawing/2014/main" id="{FA2B7042-F20C-4DCF-AFB3-670558D11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7" name="Rectangle 33">
                <a:extLst>
                  <a:ext uri="{FF2B5EF4-FFF2-40B4-BE49-F238E27FC236}">
                    <a16:creationId xmlns:a16="http://schemas.microsoft.com/office/drawing/2014/main" id="{1563C760-7CF1-4EC8-A8D2-73677489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8" name="Rectangle 34">
                <a:extLst>
                  <a:ext uri="{FF2B5EF4-FFF2-40B4-BE49-F238E27FC236}">
                    <a16:creationId xmlns:a16="http://schemas.microsoft.com/office/drawing/2014/main" id="{3DC6915E-B73F-4ED7-B6EA-701266EF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9" name="Rectangle 35">
                <a:extLst>
                  <a:ext uri="{FF2B5EF4-FFF2-40B4-BE49-F238E27FC236}">
                    <a16:creationId xmlns:a16="http://schemas.microsoft.com/office/drawing/2014/main" id="{5C82DA04-F4C1-4A55-B340-CBFD56209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9401" name="Group 36">
              <a:extLst>
                <a:ext uri="{FF2B5EF4-FFF2-40B4-BE49-F238E27FC236}">
                  <a16:creationId xmlns:a16="http://schemas.microsoft.com/office/drawing/2014/main" id="{6435BAD3-1483-4DA6-81C6-4E061BC21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326"/>
              <a:ext cx="576" cy="432"/>
              <a:chOff x="2700" y="2520"/>
              <a:chExt cx="1800" cy="1440"/>
            </a:xfrm>
          </p:grpSpPr>
          <p:sp>
            <p:nvSpPr>
              <p:cNvPr id="59442" name="Rectangle 37">
                <a:extLst>
                  <a:ext uri="{FF2B5EF4-FFF2-40B4-BE49-F238E27FC236}">
                    <a16:creationId xmlns:a16="http://schemas.microsoft.com/office/drawing/2014/main" id="{1E85F58B-9B8B-4F7E-B7DF-CBB033C42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3" name="Rectangle 38">
                <a:extLst>
                  <a:ext uri="{FF2B5EF4-FFF2-40B4-BE49-F238E27FC236}">
                    <a16:creationId xmlns:a16="http://schemas.microsoft.com/office/drawing/2014/main" id="{DD7605F6-0370-4B99-8778-C49888D4D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4" name="Rectangle 39">
                <a:extLst>
                  <a:ext uri="{FF2B5EF4-FFF2-40B4-BE49-F238E27FC236}">
                    <a16:creationId xmlns:a16="http://schemas.microsoft.com/office/drawing/2014/main" id="{C6D9C9DD-AB2B-4163-A7C9-19186BAE9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5" name="Rectangle 40">
                <a:extLst>
                  <a:ext uri="{FF2B5EF4-FFF2-40B4-BE49-F238E27FC236}">
                    <a16:creationId xmlns:a16="http://schemas.microsoft.com/office/drawing/2014/main" id="{B5E4191C-3BD0-4C5D-B9CD-9A7C6170B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59402" name="Group 41">
              <a:extLst>
                <a:ext uri="{FF2B5EF4-FFF2-40B4-BE49-F238E27FC236}">
                  <a16:creationId xmlns:a16="http://schemas.microsoft.com/office/drawing/2014/main" id="{B95D9342-D53A-49EA-8F02-ABCE9790F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542"/>
              <a:ext cx="576" cy="432"/>
              <a:chOff x="2700" y="2520"/>
              <a:chExt cx="1800" cy="1440"/>
            </a:xfrm>
          </p:grpSpPr>
          <p:sp>
            <p:nvSpPr>
              <p:cNvPr id="59438" name="Rectangle 42">
                <a:extLst>
                  <a:ext uri="{FF2B5EF4-FFF2-40B4-BE49-F238E27FC236}">
                    <a16:creationId xmlns:a16="http://schemas.microsoft.com/office/drawing/2014/main" id="{F1DD5FDC-C706-4E6F-AAA9-3762EB507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39" name="Rectangle 43">
                <a:extLst>
                  <a:ext uri="{FF2B5EF4-FFF2-40B4-BE49-F238E27FC236}">
                    <a16:creationId xmlns:a16="http://schemas.microsoft.com/office/drawing/2014/main" id="{66C39547-DDED-4EEE-83DA-4CF4486FE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0" name="Rectangle 44">
                <a:extLst>
                  <a:ext uri="{FF2B5EF4-FFF2-40B4-BE49-F238E27FC236}">
                    <a16:creationId xmlns:a16="http://schemas.microsoft.com/office/drawing/2014/main" id="{1BEA08FC-30C7-4975-B9E7-1AEAC982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1" name="Rectangle 45">
                <a:extLst>
                  <a:ext uri="{FF2B5EF4-FFF2-40B4-BE49-F238E27FC236}">
                    <a16:creationId xmlns:a16="http://schemas.microsoft.com/office/drawing/2014/main" id="{8AD00AA4-9465-4F18-841C-765F7239D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sp>
          <p:nvSpPr>
            <p:cNvPr id="59403" name="Text Box 46">
              <a:extLst>
                <a:ext uri="{FF2B5EF4-FFF2-40B4-BE49-F238E27FC236}">
                  <a16:creationId xmlns:a16="http://schemas.microsoft.com/office/drawing/2014/main" id="{7446C737-EE57-4888-BA08-2505AA036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25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2</a:t>
              </a:r>
            </a:p>
          </p:txBody>
        </p:sp>
        <p:sp>
          <p:nvSpPr>
            <p:cNvPr id="59404" name="Text Box 47">
              <a:extLst>
                <a:ext uri="{FF2B5EF4-FFF2-40B4-BE49-F238E27FC236}">
                  <a16:creationId xmlns:a16="http://schemas.microsoft.com/office/drawing/2014/main" id="{DB787F4E-E054-4CD8-A1C8-8CC2C47E9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233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59405" name="Text Box 48">
              <a:extLst>
                <a:ext uri="{FF2B5EF4-FFF2-40B4-BE49-F238E27FC236}">
                  <a16:creationId xmlns:a16="http://schemas.microsoft.com/office/drawing/2014/main" id="{8225C8D8-F673-4D5B-9053-F622AB337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275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S</a:t>
              </a:r>
              <a:r>
                <a:rPr lang="en-US" altLang="en-US" sz="1200" baseline="-25000">
                  <a:latin typeface="Lucida Sans Unicode" panose="020B0602030504020204" pitchFamily="34" charset="0"/>
                </a:rPr>
                <a:t>3</a:t>
              </a:r>
            </a:p>
          </p:txBody>
        </p:sp>
        <p:sp>
          <p:nvSpPr>
            <p:cNvPr id="59406" name="Text Box 49">
              <a:extLst>
                <a:ext uri="{FF2B5EF4-FFF2-40B4-BE49-F238E27FC236}">
                  <a16:creationId xmlns:a16="http://schemas.microsoft.com/office/drawing/2014/main" id="{854CF5DA-C82B-4102-B9AF-A83CD9BCC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8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9407" name="Text Box 50">
              <a:extLst>
                <a:ext uri="{FF2B5EF4-FFF2-40B4-BE49-F238E27FC236}">
                  <a16:creationId xmlns:a16="http://schemas.microsoft.com/office/drawing/2014/main" id="{479D5633-2B94-49F2-851A-526639DCF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7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9408" name="Text Box 51">
              <a:extLst>
                <a:ext uri="{FF2B5EF4-FFF2-40B4-BE49-F238E27FC236}">
                  <a16:creationId xmlns:a16="http://schemas.microsoft.com/office/drawing/2014/main" id="{36846240-D2B3-4B80-92EF-4C2D71FDE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6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9409" name="Text Box 52">
              <a:extLst>
                <a:ext uri="{FF2B5EF4-FFF2-40B4-BE49-F238E27FC236}">
                  <a16:creationId xmlns:a16="http://schemas.microsoft.com/office/drawing/2014/main" id="{5716E198-A1D7-40C2-B10A-132C164A0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5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9410" name="Text Box 53">
              <a:extLst>
                <a:ext uri="{FF2B5EF4-FFF2-40B4-BE49-F238E27FC236}">
                  <a16:creationId xmlns:a16="http://schemas.microsoft.com/office/drawing/2014/main" id="{81024B8F-18CD-4A1D-82C8-15855D5B5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09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4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9411" name="Text Box 54">
              <a:extLst>
                <a:ext uri="{FF2B5EF4-FFF2-40B4-BE49-F238E27FC236}">
                  <a16:creationId xmlns:a16="http://schemas.microsoft.com/office/drawing/2014/main" id="{5B7DD762-2166-456B-8E3C-2D510B691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3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9412" name="Text Box 55">
              <a:extLst>
                <a:ext uri="{FF2B5EF4-FFF2-40B4-BE49-F238E27FC236}">
                  <a16:creationId xmlns:a16="http://schemas.microsoft.com/office/drawing/2014/main" id="{8F855AD0-8FC8-4E49-8B1F-2E155F27C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21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2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59413" name="Text Box 56">
              <a:extLst>
                <a:ext uri="{FF2B5EF4-FFF2-40B4-BE49-F238E27FC236}">
                  <a16:creationId xmlns:a16="http://schemas.microsoft.com/office/drawing/2014/main" id="{63332097-A2BD-454B-87E6-41CD7BC9F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0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grpSp>
          <p:nvGrpSpPr>
            <p:cNvPr id="59414" name="Group 57">
              <a:extLst>
                <a:ext uri="{FF2B5EF4-FFF2-40B4-BE49-F238E27FC236}">
                  <a16:creationId xmlns:a16="http://schemas.microsoft.com/office/drawing/2014/main" id="{8C4A0902-A12C-41BA-BD59-E1D7D8E1C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7" y="2605"/>
              <a:ext cx="126" cy="120"/>
              <a:chOff x="3240" y="5220"/>
              <a:chExt cx="720" cy="720"/>
            </a:xfrm>
          </p:grpSpPr>
          <p:sp>
            <p:nvSpPr>
              <p:cNvPr id="59436" name="Line 58">
                <a:extLst>
                  <a:ext uri="{FF2B5EF4-FFF2-40B4-BE49-F238E27FC236}">
                    <a16:creationId xmlns:a16="http://schemas.microsoft.com/office/drawing/2014/main" id="{A7744267-5F87-4334-8B40-636E0E6FC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7" name="Line 59">
                <a:extLst>
                  <a:ext uri="{FF2B5EF4-FFF2-40B4-BE49-F238E27FC236}">
                    <a16:creationId xmlns:a16="http://schemas.microsoft.com/office/drawing/2014/main" id="{6A71FFBB-A6E6-43C0-84AB-7FFE3436F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15" name="Group 60">
              <a:extLst>
                <a:ext uri="{FF2B5EF4-FFF2-40B4-BE49-F238E27FC236}">
                  <a16:creationId xmlns:a16="http://schemas.microsoft.com/office/drawing/2014/main" id="{6DA11DAB-F854-4B23-A61F-F400AF464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" y="2383"/>
              <a:ext cx="126" cy="120"/>
              <a:chOff x="3240" y="5220"/>
              <a:chExt cx="720" cy="720"/>
            </a:xfrm>
          </p:grpSpPr>
          <p:sp>
            <p:nvSpPr>
              <p:cNvPr id="59434" name="Line 61">
                <a:extLst>
                  <a:ext uri="{FF2B5EF4-FFF2-40B4-BE49-F238E27FC236}">
                    <a16:creationId xmlns:a16="http://schemas.microsoft.com/office/drawing/2014/main" id="{D5EEFBA8-B0D1-4ED9-B465-6A3EFDAED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5" name="Line 62">
                <a:extLst>
                  <a:ext uri="{FF2B5EF4-FFF2-40B4-BE49-F238E27FC236}">
                    <a16:creationId xmlns:a16="http://schemas.microsoft.com/office/drawing/2014/main" id="{0BDBC6EB-DF72-4AE6-96E5-9D9A5A37B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16" name="Group 63">
              <a:extLst>
                <a:ext uri="{FF2B5EF4-FFF2-40B4-BE49-F238E27FC236}">
                  <a16:creationId xmlns:a16="http://schemas.microsoft.com/office/drawing/2014/main" id="{FD34F491-26C3-4290-8823-7392A0741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2815"/>
              <a:ext cx="126" cy="120"/>
              <a:chOff x="3240" y="5220"/>
              <a:chExt cx="720" cy="720"/>
            </a:xfrm>
          </p:grpSpPr>
          <p:sp>
            <p:nvSpPr>
              <p:cNvPr id="59432" name="Line 64">
                <a:extLst>
                  <a:ext uri="{FF2B5EF4-FFF2-40B4-BE49-F238E27FC236}">
                    <a16:creationId xmlns:a16="http://schemas.microsoft.com/office/drawing/2014/main" id="{6F9E809B-16D2-4D4C-87DD-A31B6199C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3" name="Line 65">
                <a:extLst>
                  <a:ext uri="{FF2B5EF4-FFF2-40B4-BE49-F238E27FC236}">
                    <a16:creationId xmlns:a16="http://schemas.microsoft.com/office/drawing/2014/main" id="{FE823F43-34EA-46A6-BD1E-E16DB461F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17" name="Group 66">
              <a:extLst>
                <a:ext uri="{FF2B5EF4-FFF2-40B4-BE49-F238E27FC236}">
                  <a16:creationId xmlns:a16="http://schemas.microsoft.com/office/drawing/2014/main" id="{7485278B-DB3E-49E5-B935-EE95B71BB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" y="2605"/>
              <a:ext cx="126" cy="120"/>
              <a:chOff x="3240" y="5220"/>
              <a:chExt cx="720" cy="720"/>
            </a:xfrm>
          </p:grpSpPr>
          <p:sp>
            <p:nvSpPr>
              <p:cNvPr id="59430" name="Line 67">
                <a:extLst>
                  <a:ext uri="{FF2B5EF4-FFF2-40B4-BE49-F238E27FC236}">
                    <a16:creationId xmlns:a16="http://schemas.microsoft.com/office/drawing/2014/main" id="{B536231D-7142-4242-A880-D362A9392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1" name="Line 68">
                <a:extLst>
                  <a:ext uri="{FF2B5EF4-FFF2-40B4-BE49-F238E27FC236}">
                    <a16:creationId xmlns:a16="http://schemas.microsoft.com/office/drawing/2014/main" id="{ABAC19F8-11E7-475A-B0A5-83B3F0918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18" name="Group 69">
              <a:extLst>
                <a:ext uri="{FF2B5EF4-FFF2-40B4-BE49-F238E27FC236}">
                  <a16:creationId xmlns:a16="http://schemas.microsoft.com/office/drawing/2014/main" id="{D1B85FE5-1B45-404F-B3CD-C4D6217A0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5" y="2827"/>
              <a:ext cx="126" cy="120"/>
              <a:chOff x="3240" y="5220"/>
              <a:chExt cx="720" cy="720"/>
            </a:xfrm>
          </p:grpSpPr>
          <p:sp>
            <p:nvSpPr>
              <p:cNvPr id="59428" name="Line 70">
                <a:extLst>
                  <a:ext uri="{FF2B5EF4-FFF2-40B4-BE49-F238E27FC236}">
                    <a16:creationId xmlns:a16="http://schemas.microsoft.com/office/drawing/2014/main" id="{E2F2B286-2813-467C-A5CF-A5451B888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9" name="Line 71">
                <a:extLst>
                  <a:ext uri="{FF2B5EF4-FFF2-40B4-BE49-F238E27FC236}">
                    <a16:creationId xmlns:a16="http://schemas.microsoft.com/office/drawing/2014/main" id="{867BD6ED-137C-424A-A56E-DEB966242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19" name="Group 72">
              <a:extLst>
                <a:ext uri="{FF2B5EF4-FFF2-40B4-BE49-F238E27FC236}">
                  <a16:creationId xmlns:a16="http://schemas.microsoft.com/office/drawing/2014/main" id="{58D6163F-E5DE-4ABB-AC70-7A0116A66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2815"/>
              <a:ext cx="126" cy="120"/>
              <a:chOff x="3240" y="5220"/>
              <a:chExt cx="720" cy="720"/>
            </a:xfrm>
          </p:grpSpPr>
          <p:sp>
            <p:nvSpPr>
              <p:cNvPr id="59426" name="Line 73">
                <a:extLst>
                  <a:ext uri="{FF2B5EF4-FFF2-40B4-BE49-F238E27FC236}">
                    <a16:creationId xmlns:a16="http://schemas.microsoft.com/office/drawing/2014/main" id="{467667FA-72AF-40CC-90B6-0C74F442C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7" name="Line 74">
                <a:extLst>
                  <a:ext uri="{FF2B5EF4-FFF2-40B4-BE49-F238E27FC236}">
                    <a16:creationId xmlns:a16="http://schemas.microsoft.com/office/drawing/2014/main" id="{9CE7F695-2BB5-41BB-B6FF-A73CB97B5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20" name="Group 75">
              <a:extLst>
                <a:ext uri="{FF2B5EF4-FFF2-40B4-BE49-F238E27FC236}">
                  <a16:creationId xmlns:a16="http://schemas.microsoft.com/office/drawing/2014/main" id="{AF124712-F1B5-4E26-ACF3-C94AFA487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2389"/>
              <a:ext cx="126" cy="120"/>
              <a:chOff x="3240" y="5220"/>
              <a:chExt cx="720" cy="720"/>
            </a:xfrm>
          </p:grpSpPr>
          <p:sp>
            <p:nvSpPr>
              <p:cNvPr id="59424" name="Line 76">
                <a:extLst>
                  <a:ext uri="{FF2B5EF4-FFF2-40B4-BE49-F238E27FC236}">
                    <a16:creationId xmlns:a16="http://schemas.microsoft.com/office/drawing/2014/main" id="{B4AD9A59-2F8B-41D9-8D43-D0ACA8F8B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5" name="Line 77">
                <a:extLst>
                  <a:ext uri="{FF2B5EF4-FFF2-40B4-BE49-F238E27FC236}">
                    <a16:creationId xmlns:a16="http://schemas.microsoft.com/office/drawing/2014/main" id="{8C218DCA-3F01-4B03-8439-C61C52D33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21" name="Group 78">
              <a:extLst>
                <a:ext uri="{FF2B5EF4-FFF2-40B4-BE49-F238E27FC236}">
                  <a16:creationId xmlns:a16="http://schemas.microsoft.com/office/drawing/2014/main" id="{7ED514B4-05D8-4A78-AE1F-23B505A86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2383"/>
              <a:ext cx="126" cy="120"/>
              <a:chOff x="3240" y="5220"/>
              <a:chExt cx="720" cy="720"/>
            </a:xfrm>
          </p:grpSpPr>
          <p:sp>
            <p:nvSpPr>
              <p:cNvPr id="59422" name="Line 79">
                <a:extLst>
                  <a:ext uri="{FF2B5EF4-FFF2-40B4-BE49-F238E27FC236}">
                    <a16:creationId xmlns:a16="http://schemas.microsoft.com/office/drawing/2014/main" id="{6DCB66EC-CE61-4C57-907A-5EF4ACF72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3" name="Line 80">
                <a:extLst>
                  <a:ext uri="{FF2B5EF4-FFF2-40B4-BE49-F238E27FC236}">
                    <a16:creationId xmlns:a16="http://schemas.microsoft.com/office/drawing/2014/main" id="{00580368-54C9-4D38-9961-592062A2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5E17F2E7-CC67-4A41-94BE-31E71B04B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090613"/>
            <a:ext cx="86645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02">
            <a:extLst>
              <a:ext uri="{FF2B5EF4-FFF2-40B4-BE49-F238E27FC236}">
                <a16:creationId xmlns:a16="http://schemas.microsoft.com/office/drawing/2014/main" id="{7B71B1BD-3659-4F01-8A09-7CFF6349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89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44" name="Group 2">
            <a:extLst>
              <a:ext uri="{FF2B5EF4-FFF2-40B4-BE49-F238E27FC236}">
                <a16:creationId xmlns:a16="http://schemas.microsoft.com/office/drawing/2014/main" id="{880450EC-7DF8-47FC-B546-0C66B14F5F8F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679450"/>
            <a:ext cx="6588125" cy="1558925"/>
            <a:chOff x="2190" y="1755"/>
            <a:chExt cx="9510" cy="2205"/>
          </a:xfrm>
        </p:grpSpPr>
        <p:grpSp>
          <p:nvGrpSpPr>
            <p:cNvPr id="10399" name="Group 3">
              <a:extLst>
                <a:ext uri="{FF2B5EF4-FFF2-40B4-BE49-F238E27FC236}">
                  <a16:creationId xmlns:a16="http://schemas.microsoft.com/office/drawing/2014/main" id="{49525275-42BD-49A0-AC3C-89C4589D4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0" y="1755"/>
              <a:ext cx="6270" cy="2205"/>
              <a:chOff x="2190" y="1755"/>
              <a:chExt cx="6270" cy="2205"/>
            </a:xfrm>
          </p:grpSpPr>
          <p:grpSp>
            <p:nvGrpSpPr>
              <p:cNvPr id="10425" name="Group 4">
                <a:extLst>
                  <a:ext uri="{FF2B5EF4-FFF2-40B4-BE49-F238E27FC236}">
                    <a16:creationId xmlns:a16="http://schemas.microsoft.com/office/drawing/2014/main" id="{8DAED0DB-A010-44B2-B869-2C798B7B61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2880"/>
                <a:ext cx="1440" cy="1080"/>
                <a:chOff x="2700" y="2520"/>
                <a:chExt cx="1800" cy="1440"/>
              </a:xfrm>
            </p:grpSpPr>
            <p:sp>
              <p:nvSpPr>
                <p:cNvPr id="10472" name="Rectangle 5">
                  <a:extLst>
                    <a:ext uri="{FF2B5EF4-FFF2-40B4-BE49-F238E27FC236}">
                      <a16:creationId xmlns:a16="http://schemas.microsoft.com/office/drawing/2014/main" id="{759A9693-8C8D-409A-8230-1BB3662A2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73" name="Rectangle 6">
                  <a:extLst>
                    <a:ext uri="{FF2B5EF4-FFF2-40B4-BE49-F238E27FC236}">
                      <a16:creationId xmlns:a16="http://schemas.microsoft.com/office/drawing/2014/main" id="{6C69E2C6-EC1D-4360-AF6B-5235262D4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74" name="Rectangle 7">
                  <a:extLst>
                    <a:ext uri="{FF2B5EF4-FFF2-40B4-BE49-F238E27FC236}">
                      <a16:creationId xmlns:a16="http://schemas.microsoft.com/office/drawing/2014/main" id="{E8B0DD07-DCE9-44AE-AC3E-C3552192E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75" name="Rectangle 8">
                  <a:extLst>
                    <a:ext uri="{FF2B5EF4-FFF2-40B4-BE49-F238E27FC236}">
                      <a16:creationId xmlns:a16="http://schemas.microsoft.com/office/drawing/2014/main" id="{8610D216-737A-4085-9410-28F365FFF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10426" name="Group 9">
                <a:extLst>
                  <a:ext uri="{FF2B5EF4-FFF2-40B4-BE49-F238E27FC236}">
                    <a16:creationId xmlns:a16="http://schemas.microsoft.com/office/drawing/2014/main" id="{9CF9CA55-C333-4A53-AD98-5096475B5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0" y="2880"/>
                <a:ext cx="1440" cy="1080"/>
                <a:chOff x="2700" y="2520"/>
                <a:chExt cx="1800" cy="1440"/>
              </a:xfrm>
            </p:grpSpPr>
            <p:sp>
              <p:nvSpPr>
                <p:cNvPr id="10468" name="Rectangle 10">
                  <a:extLst>
                    <a:ext uri="{FF2B5EF4-FFF2-40B4-BE49-F238E27FC236}">
                      <a16:creationId xmlns:a16="http://schemas.microsoft.com/office/drawing/2014/main" id="{26584CE2-1357-4407-B7BF-BD4AF1E40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69" name="Rectangle 11">
                  <a:extLst>
                    <a:ext uri="{FF2B5EF4-FFF2-40B4-BE49-F238E27FC236}">
                      <a16:creationId xmlns:a16="http://schemas.microsoft.com/office/drawing/2014/main" id="{B705C047-3220-415A-8DF6-4B100F1E9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70" name="Rectangle 12">
                  <a:extLst>
                    <a:ext uri="{FF2B5EF4-FFF2-40B4-BE49-F238E27FC236}">
                      <a16:creationId xmlns:a16="http://schemas.microsoft.com/office/drawing/2014/main" id="{DAC3AA1E-3458-497F-957B-67FA1AE23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71" name="Rectangle 13">
                  <a:extLst>
                    <a:ext uri="{FF2B5EF4-FFF2-40B4-BE49-F238E27FC236}">
                      <a16:creationId xmlns:a16="http://schemas.microsoft.com/office/drawing/2014/main" id="{698CDC80-23B7-4003-B71E-BD20DCDD7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10427" name="Group 14">
                <a:extLst>
                  <a:ext uri="{FF2B5EF4-FFF2-40B4-BE49-F238E27FC236}">
                    <a16:creationId xmlns:a16="http://schemas.microsoft.com/office/drawing/2014/main" id="{EF263A16-F76F-4378-9491-654B6531CB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0" y="2880"/>
                <a:ext cx="1440" cy="1080"/>
                <a:chOff x="2700" y="2520"/>
                <a:chExt cx="1800" cy="1440"/>
              </a:xfrm>
            </p:grpSpPr>
            <p:sp>
              <p:nvSpPr>
                <p:cNvPr id="10464" name="Rectangle 15">
                  <a:extLst>
                    <a:ext uri="{FF2B5EF4-FFF2-40B4-BE49-F238E27FC236}">
                      <a16:creationId xmlns:a16="http://schemas.microsoft.com/office/drawing/2014/main" id="{77474054-8ADB-4653-9CCA-86DDE4990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65" name="Rectangle 16">
                  <a:extLst>
                    <a:ext uri="{FF2B5EF4-FFF2-40B4-BE49-F238E27FC236}">
                      <a16:creationId xmlns:a16="http://schemas.microsoft.com/office/drawing/2014/main" id="{00F14C27-A275-4F90-9C85-94017A4F9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66" name="Rectangle 17">
                  <a:extLst>
                    <a:ext uri="{FF2B5EF4-FFF2-40B4-BE49-F238E27FC236}">
                      <a16:creationId xmlns:a16="http://schemas.microsoft.com/office/drawing/2014/main" id="{F74504EE-4105-4811-8368-79A03D5D5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67" name="Rectangle 18">
                  <a:extLst>
                    <a:ext uri="{FF2B5EF4-FFF2-40B4-BE49-F238E27FC236}">
                      <a16:creationId xmlns:a16="http://schemas.microsoft.com/office/drawing/2014/main" id="{2DECB549-AF63-484A-B78D-69CE176C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10428" name="Group 19">
                <a:extLst>
                  <a:ext uri="{FF2B5EF4-FFF2-40B4-BE49-F238E27FC236}">
                    <a16:creationId xmlns:a16="http://schemas.microsoft.com/office/drawing/2014/main" id="{070ABFCB-49F8-49FA-B975-97F3768C4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0" y="2340"/>
                <a:ext cx="1440" cy="1080"/>
                <a:chOff x="2700" y="2520"/>
                <a:chExt cx="1800" cy="1440"/>
              </a:xfrm>
            </p:grpSpPr>
            <p:sp>
              <p:nvSpPr>
                <p:cNvPr id="10460" name="Rectangle 20">
                  <a:extLst>
                    <a:ext uri="{FF2B5EF4-FFF2-40B4-BE49-F238E27FC236}">
                      <a16:creationId xmlns:a16="http://schemas.microsoft.com/office/drawing/2014/main" id="{82CED8A6-8B02-4421-9E5A-7949747DA6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61" name="Rectangle 21">
                  <a:extLst>
                    <a:ext uri="{FF2B5EF4-FFF2-40B4-BE49-F238E27FC236}">
                      <a16:creationId xmlns:a16="http://schemas.microsoft.com/office/drawing/2014/main" id="{631A9510-903B-4B55-9BFA-B4B439312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62" name="Rectangle 22">
                  <a:extLst>
                    <a:ext uri="{FF2B5EF4-FFF2-40B4-BE49-F238E27FC236}">
                      <a16:creationId xmlns:a16="http://schemas.microsoft.com/office/drawing/2014/main" id="{DD156059-F556-4F91-B5E3-44D611356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63" name="Rectangle 23">
                  <a:extLst>
                    <a:ext uri="{FF2B5EF4-FFF2-40B4-BE49-F238E27FC236}">
                      <a16:creationId xmlns:a16="http://schemas.microsoft.com/office/drawing/2014/main" id="{99376B96-AFEC-4F97-85DA-EEA3876DD3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10429" name="Group 24">
                <a:extLst>
                  <a:ext uri="{FF2B5EF4-FFF2-40B4-BE49-F238E27FC236}">
                    <a16:creationId xmlns:a16="http://schemas.microsoft.com/office/drawing/2014/main" id="{C2E6BA6A-B03C-4354-B5BF-24165E2B6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0" y="2340"/>
                <a:ext cx="1440" cy="1080"/>
                <a:chOff x="2700" y="2520"/>
                <a:chExt cx="1800" cy="1440"/>
              </a:xfrm>
            </p:grpSpPr>
            <p:sp>
              <p:nvSpPr>
                <p:cNvPr id="10456" name="Rectangle 25">
                  <a:extLst>
                    <a:ext uri="{FF2B5EF4-FFF2-40B4-BE49-F238E27FC236}">
                      <a16:creationId xmlns:a16="http://schemas.microsoft.com/office/drawing/2014/main" id="{D4E701FF-FFA5-4226-BBE8-29BEE63E7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7" name="Rectangle 26">
                  <a:extLst>
                    <a:ext uri="{FF2B5EF4-FFF2-40B4-BE49-F238E27FC236}">
                      <a16:creationId xmlns:a16="http://schemas.microsoft.com/office/drawing/2014/main" id="{5EB2B497-648B-40AA-8BBF-55496D3DE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8" name="Rectangle 27">
                  <a:extLst>
                    <a:ext uri="{FF2B5EF4-FFF2-40B4-BE49-F238E27FC236}">
                      <a16:creationId xmlns:a16="http://schemas.microsoft.com/office/drawing/2014/main" id="{2FC74F9E-094C-4AF0-9772-C7030B4A8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9" name="Rectangle 28">
                  <a:extLst>
                    <a:ext uri="{FF2B5EF4-FFF2-40B4-BE49-F238E27FC236}">
                      <a16:creationId xmlns:a16="http://schemas.microsoft.com/office/drawing/2014/main" id="{F3A4AE64-491E-414E-BA65-1DAF34CC8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10430" name="Group 29">
                <a:extLst>
                  <a:ext uri="{FF2B5EF4-FFF2-40B4-BE49-F238E27FC236}">
                    <a16:creationId xmlns:a16="http://schemas.microsoft.com/office/drawing/2014/main" id="{38379B6D-EB0C-49EC-8019-522FF83FAA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0" y="2340"/>
                <a:ext cx="1440" cy="1080"/>
                <a:chOff x="2700" y="2520"/>
                <a:chExt cx="1800" cy="1440"/>
              </a:xfrm>
            </p:grpSpPr>
            <p:sp>
              <p:nvSpPr>
                <p:cNvPr id="10452" name="Rectangle 30">
                  <a:extLst>
                    <a:ext uri="{FF2B5EF4-FFF2-40B4-BE49-F238E27FC236}">
                      <a16:creationId xmlns:a16="http://schemas.microsoft.com/office/drawing/2014/main" id="{4753FD24-84FF-4670-A311-BD5AB41DF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3" name="Rectangle 31">
                  <a:extLst>
                    <a:ext uri="{FF2B5EF4-FFF2-40B4-BE49-F238E27FC236}">
                      <a16:creationId xmlns:a16="http://schemas.microsoft.com/office/drawing/2014/main" id="{597C9C2D-AD98-4E62-8A7C-A21B98823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4" name="Rectangle 32">
                  <a:extLst>
                    <a:ext uri="{FF2B5EF4-FFF2-40B4-BE49-F238E27FC236}">
                      <a16:creationId xmlns:a16="http://schemas.microsoft.com/office/drawing/2014/main" id="{CB99CEE4-5F18-4EF4-BBA7-B843FFD5A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5" name="Rectangle 33">
                  <a:extLst>
                    <a:ext uri="{FF2B5EF4-FFF2-40B4-BE49-F238E27FC236}">
                      <a16:creationId xmlns:a16="http://schemas.microsoft.com/office/drawing/2014/main" id="{13899C74-D087-4730-AF22-C48CF7B4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10431" name="Group 34">
                <a:extLst>
                  <a:ext uri="{FF2B5EF4-FFF2-40B4-BE49-F238E27FC236}">
                    <a16:creationId xmlns:a16="http://schemas.microsoft.com/office/drawing/2014/main" id="{ED119DB8-D455-43B8-8C0A-D28A4F172B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2340"/>
                <a:ext cx="1440" cy="1080"/>
                <a:chOff x="2700" y="2520"/>
                <a:chExt cx="1800" cy="1440"/>
              </a:xfrm>
            </p:grpSpPr>
            <p:sp>
              <p:nvSpPr>
                <p:cNvPr id="10448" name="Rectangle 35">
                  <a:extLst>
                    <a:ext uri="{FF2B5EF4-FFF2-40B4-BE49-F238E27FC236}">
                      <a16:creationId xmlns:a16="http://schemas.microsoft.com/office/drawing/2014/main" id="{7D923D08-2968-4F74-B7D4-38682B47B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49" name="Rectangle 36">
                  <a:extLst>
                    <a:ext uri="{FF2B5EF4-FFF2-40B4-BE49-F238E27FC236}">
                      <a16:creationId xmlns:a16="http://schemas.microsoft.com/office/drawing/2014/main" id="{F9BA3058-ABE1-4412-AAA5-2126DB79A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0" name="Rectangle 37">
                  <a:extLst>
                    <a:ext uri="{FF2B5EF4-FFF2-40B4-BE49-F238E27FC236}">
                      <a16:creationId xmlns:a16="http://schemas.microsoft.com/office/drawing/2014/main" id="{971DBC8F-B582-4EF4-AF40-ECF8EC8AF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51" name="Rectangle 38">
                  <a:extLst>
                    <a:ext uri="{FF2B5EF4-FFF2-40B4-BE49-F238E27FC236}">
                      <a16:creationId xmlns:a16="http://schemas.microsoft.com/office/drawing/2014/main" id="{0FE8E4FE-43E2-4E90-9A0C-FFD79AA9F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10432" name="Group 39">
                <a:extLst>
                  <a:ext uri="{FF2B5EF4-FFF2-40B4-BE49-F238E27FC236}">
                    <a16:creationId xmlns:a16="http://schemas.microsoft.com/office/drawing/2014/main" id="{C46D0C9F-3F93-4A57-AFED-C0FE7FA711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0" y="2880"/>
                <a:ext cx="1440" cy="1080"/>
                <a:chOff x="2700" y="2520"/>
                <a:chExt cx="1800" cy="1440"/>
              </a:xfrm>
            </p:grpSpPr>
            <p:sp>
              <p:nvSpPr>
                <p:cNvPr id="10444" name="Rectangle 40">
                  <a:extLst>
                    <a:ext uri="{FF2B5EF4-FFF2-40B4-BE49-F238E27FC236}">
                      <a16:creationId xmlns:a16="http://schemas.microsoft.com/office/drawing/2014/main" id="{7FE29C95-6FB0-4684-B0C7-08E5DB373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45" name="Rectangle 41">
                  <a:extLst>
                    <a:ext uri="{FF2B5EF4-FFF2-40B4-BE49-F238E27FC236}">
                      <a16:creationId xmlns:a16="http://schemas.microsoft.com/office/drawing/2014/main" id="{36BF2E68-36EB-4705-BF41-A86FDB593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46" name="Rectangle 42">
                  <a:extLst>
                    <a:ext uri="{FF2B5EF4-FFF2-40B4-BE49-F238E27FC236}">
                      <a16:creationId xmlns:a16="http://schemas.microsoft.com/office/drawing/2014/main" id="{A1AE5DED-F2C2-48D6-9CD3-0F19BDEF8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447" name="Rectangle 43">
                  <a:extLst>
                    <a:ext uri="{FF2B5EF4-FFF2-40B4-BE49-F238E27FC236}">
                      <a16:creationId xmlns:a16="http://schemas.microsoft.com/office/drawing/2014/main" id="{5B56179F-0005-411B-AC0D-FFC555698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sp>
            <p:nvSpPr>
              <p:cNvPr id="10433" name="Text Box 44">
                <a:extLst>
                  <a:ext uri="{FF2B5EF4-FFF2-40B4-BE49-F238E27FC236}">
                    <a16:creationId xmlns:a16="http://schemas.microsoft.com/office/drawing/2014/main" id="{F7FC11DF-E1CE-4AB7-9419-EAAA2EAD8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91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S</a:t>
                </a:r>
                <a:r>
                  <a:rPr lang="en-US" altLang="en-US" sz="1200" baseline="-25000">
                    <a:latin typeface="Lucida Sans Unicode" panose="020B0602030504020204" pitchFamily="34" charset="0"/>
                  </a:rPr>
                  <a:t>2</a:t>
                </a:r>
              </a:p>
            </p:txBody>
          </p:sp>
          <p:sp>
            <p:nvSpPr>
              <p:cNvPr id="10434" name="Text Box 45">
                <a:extLst>
                  <a:ext uri="{FF2B5EF4-FFF2-40B4-BE49-F238E27FC236}">
                    <a16:creationId xmlns:a16="http://schemas.microsoft.com/office/drawing/2014/main" id="{0F9F4D20-89C7-4D8C-B768-24DEE3F97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" y="237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S</a:t>
                </a:r>
                <a:r>
                  <a:rPr lang="en-US" altLang="en-US" sz="1200" baseline="-25000">
                    <a:latin typeface="Lucida Sans Unicode" panose="020B0602030504020204" pitchFamily="34" charset="0"/>
                  </a:rPr>
                  <a:t>1</a:t>
                </a:r>
              </a:p>
            </p:txBody>
          </p:sp>
          <p:sp>
            <p:nvSpPr>
              <p:cNvPr id="10435" name="Text Box 46">
                <a:extLst>
                  <a:ext uri="{FF2B5EF4-FFF2-40B4-BE49-F238E27FC236}">
                    <a16:creationId xmlns:a16="http://schemas.microsoft.com/office/drawing/2014/main" id="{11A1ED06-2261-45D7-AF3A-D3056A520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0" y="342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S</a:t>
                </a:r>
                <a:r>
                  <a:rPr lang="en-US" altLang="en-US" sz="1200" baseline="-25000">
                    <a:latin typeface="Lucida Sans Unicode" panose="020B0602030504020204" pitchFamily="34" charset="0"/>
                  </a:rPr>
                  <a:t>3</a:t>
                </a:r>
              </a:p>
            </p:txBody>
          </p:sp>
          <p:sp>
            <p:nvSpPr>
              <p:cNvPr id="10436" name="Text Box 47">
                <a:extLst>
                  <a:ext uri="{FF2B5EF4-FFF2-40B4-BE49-F238E27FC236}">
                    <a16:creationId xmlns:a16="http://schemas.microsoft.com/office/drawing/2014/main" id="{10DB8C5D-FEBA-4D45-96D2-F3CD00362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0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8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0437" name="Text Box 48">
                <a:extLst>
                  <a:ext uri="{FF2B5EF4-FFF2-40B4-BE49-F238E27FC236}">
                    <a16:creationId xmlns:a16="http://schemas.microsoft.com/office/drawing/2014/main" id="{4C00241B-495B-4CFC-9270-91F3299D5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0" y="175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7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0438" name="Text Box 49">
                <a:extLst>
                  <a:ext uri="{FF2B5EF4-FFF2-40B4-BE49-F238E27FC236}">
                    <a16:creationId xmlns:a16="http://schemas.microsoft.com/office/drawing/2014/main" id="{5BCB3D97-C8C0-4463-B5FD-EACBD1BC8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0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6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0439" name="Text Box 50">
                <a:extLst>
                  <a:ext uri="{FF2B5EF4-FFF2-40B4-BE49-F238E27FC236}">
                    <a16:creationId xmlns:a16="http://schemas.microsoft.com/office/drawing/2014/main" id="{E322E56F-E72D-4331-A6A1-612F8D71D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5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5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0440" name="Text Box 51">
                <a:extLst>
                  <a:ext uri="{FF2B5EF4-FFF2-40B4-BE49-F238E27FC236}">
                    <a16:creationId xmlns:a16="http://schemas.microsoft.com/office/drawing/2014/main" id="{A2B5514A-C41F-457F-9ED9-E5D0667EA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5" y="177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4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0441" name="Text Box 52">
                <a:extLst>
                  <a:ext uri="{FF2B5EF4-FFF2-40B4-BE49-F238E27FC236}">
                    <a16:creationId xmlns:a16="http://schemas.microsoft.com/office/drawing/2014/main" id="{26A28EDC-3F80-4503-A8CA-32F00551A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5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3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0442" name="Text Box 53">
                <a:extLst>
                  <a:ext uri="{FF2B5EF4-FFF2-40B4-BE49-F238E27FC236}">
                    <a16:creationId xmlns:a16="http://schemas.microsoft.com/office/drawing/2014/main" id="{311413EE-F435-458E-9904-D9D199413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5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2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0443" name="Text Box 54">
                <a:extLst>
                  <a:ext uri="{FF2B5EF4-FFF2-40B4-BE49-F238E27FC236}">
                    <a16:creationId xmlns:a16="http://schemas.microsoft.com/office/drawing/2014/main" id="{377EED18-F9F9-444D-ACBF-A25A86E2C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175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1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</p:grpSp>
        <p:grpSp>
          <p:nvGrpSpPr>
            <p:cNvPr id="10400" name="Group 55">
              <a:extLst>
                <a:ext uri="{FF2B5EF4-FFF2-40B4-BE49-F238E27FC236}">
                  <a16:creationId xmlns:a16="http://schemas.microsoft.com/office/drawing/2014/main" id="{127840C5-7FC0-48DD-8590-702487D75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0" y="2340"/>
              <a:ext cx="1440" cy="1080"/>
              <a:chOff x="2700" y="2520"/>
              <a:chExt cx="1800" cy="1440"/>
            </a:xfrm>
          </p:grpSpPr>
          <p:sp>
            <p:nvSpPr>
              <p:cNvPr id="10421" name="Rectangle 56">
                <a:extLst>
                  <a:ext uri="{FF2B5EF4-FFF2-40B4-BE49-F238E27FC236}">
                    <a16:creationId xmlns:a16="http://schemas.microsoft.com/office/drawing/2014/main" id="{998C8C43-963C-45B9-ABB0-1CC9D3F11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22" name="Rectangle 57">
                <a:extLst>
                  <a:ext uri="{FF2B5EF4-FFF2-40B4-BE49-F238E27FC236}">
                    <a16:creationId xmlns:a16="http://schemas.microsoft.com/office/drawing/2014/main" id="{C4BF762B-38A4-4F9F-9924-B438A5A61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23" name="Rectangle 58">
                <a:extLst>
                  <a:ext uri="{FF2B5EF4-FFF2-40B4-BE49-F238E27FC236}">
                    <a16:creationId xmlns:a16="http://schemas.microsoft.com/office/drawing/2014/main" id="{B6C23763-73D1-4135-9182-4FD637192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24" name="Rectangle 59">
                <a:extLst>
                  <a:ext uri="{FF2B5EF4-FFF2-40B4-BE49-F238E27FC236}">
                    <a16:creationId xmlns:a16="http://schemas.microsoft.com/office/drawing/2014/main" id="{7ABEB9B2-BBDF-4C19-8728-0D822B46B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10401" name="Group 60">
              <a:extLst>
                <a:ext uri="{FF2B5EF4-FFF2-40B4-BE49-F238E27FC236}">
                  <a16:creationId xmlns:a16="http://schemas.microsoft.com/office/drawing/2014/main" id="{3EEE280D-9490-451F-A3A7-3C837F073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80" y="2340"/>
              <a:ext cx="1440" cy="1080"/>
              <a:chOff x="2700" y="2520"/>
              <a:chExt cx="1800" cy="1440"/>
            </a:xfrm>
          </p:grpSpPr>
          <p:sp>
            <p:nvSpPr>
              <p:cNvPr id="10417" name="Rectangle 61">
                <a:extLst>
                  <a:ext uri="{FF2B5EF4-FFF2-40B4-BE49-F238E27FC236}">
                    <a16:creationId xmlns:a16="http://schemas.microsoft.com/office/drawing/2014/main" id="{47084126-C0A2-4930-AC86-A95004860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18" name="Rectangle 62">
                <a:extLst>
                  <a:ext uri="{FF2B5EF4-FFF2-40B4-BE49-F238E27FC236}">
                    <a16:creationId xmlns:a16="http://schemas.microsoft.com/office/drawing/2014/main" id="{05BF6134-4E7E-43A6-BAA0-5638454B8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19" name="Rectangle 63">
                <a:extLst>
                  <a:ext uri="{FF2B5EF4-FFF2-40B4-BE49-F238E27FC236}">
                    <a16:creationId xmlns:a16="http://schemas.microsoft.com/office/drawing/2014/main" id="{FE5439C6-2E1B-43A2-8F7F-45D2097C8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20" name="Rectangle 64">
                <a:extLst>
                  <a:ext uri="{FF2B5EF4-FFF2-40B4-BE49-F238E27FC236}">
                    <a16:creationId xmlns:a16="http://schemas.microsoft.com/office/drawing/2014/main" id="{19C5C362-BFD6-49D3-A587-AB4F2DD0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grpSp>
          <p:nvGrpSpPr>
            <p:cNvPr id="10402" name="Group 65">
              <a:extLst>
                <a:ext uri="{FF2B5EF4-FFF2-40B4-BE49-F238E27FC236}">
                  <a16:creationId xmlns:a16="http://schemas.microsoft.com/office/drawing/2014/main" id="{EE854D04-E1F8-46BC-B516-9AF33F138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0" y="2880"/>
              <a:ext cx="1440" cy="1080"/>
              <a:chOff x="2700" y="2520"/>
              <a:chExt cx="1800" cy="1440"/>
            </a:xfrm>
          </p:grpSpPr>
          <p:sp>
            <p:nvSpPr>
              <p:cNvPr id="10413" name="Rectangle 66">
                <a:extLst>
                  <a:ext uri="{FF2B5EF4-FFF2-40B4-BE49-F238E27FC236}">
                    <a16:creationId xmlns:a16="http://schemas.microsoft.com/office/drawing/2014/main" id="{9BE8F969-4A3C-4BAA-96AC-B81BF3C89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14" name="Rectangle 67">
                <a:extLst>
                  <a:ext uri="{FF2B5EF4-FFF2-40B4-BE49-F238E27FC236}">
                    <a16:creationId xmlns:a16="http://schemas.microsoft.com/office/drawing/2014/main" id="{02D3AB3C-07B5-4A00-A33C-58656D65E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15" name="Rectangle 68">
                <a:extLst>
                  <a:ext uri="{FF2B5EF4-FFF2-40B4-BE49-F238E27FC236}">
                    <a16:creationId xmlns:a16="http://schemas.microsoft.com/office/drawing/2014/main" id="{00050DB2-5639-4A95-872A-371A9AAAC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4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16" name="Rectangle 69">
                <a:extLst>
                  <a:ext uri="{FF2B5EF4-FFF2-40B4-BE49-F238E27FC236}">
                    <a16:creationId xmlns:a16="http://schemas.microsoft.com/office/drawing/2014/main" id="{8F25DC63-1C69-46BA-8D21-E26C725CA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20"/>
                <a:ext cx="900" cy="7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4100"/>
              </a:p>
            </p:txBody>
          </p:sp>
        </p:grpSp>
        <p:sp>
          <p:nvSpPr>
            <p:cNvPr id="10403" name="Rectangle 70">
              <a:extLst>
                <a:ext uri="{FF2B5EF4-FFF2-40B4-BE49-F238E27FC236}">
                  <a16:creationId xmlns:a16="http://schemas.microsoft.com/office/drawing/2014/main" id="{E94E1A5A-4352-44B0-AB6D-DF1CAC1F4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0" y="2880"/>
              <a:ext cx="72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4" name="Rectangle 71">
              <a:extLst>
                <a:ext uri="{FF2B5EF4-FFF2-40B4-BE49-F238E27FC236}">
                  <a16:creationId xmlns:a16="http://schemas.microsoft.com/office/drawing/2014/main" id="{B3E7C862-7ADC-46DE-BE9B-8A69F2AA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0" y="3420"/>
              <a:ext cx="72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5" name="Rectangle 72">
              <a:extLst>
                <a:ext uri="{FF2B5EF4-FFF2-40B4-BE49-F238E27FC236}">
                  <a16:creationId xmlns:a16="http://schemas.microsoft.com/office/drawing/2014/main" id="{DAD388E6-B3D7-4DB8-8B9D-1756AD45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" y="2880"/>
              <a:ext cx="72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  <p:grpSp>
          <p:nvGrpSpPr>
            <p:cNvPr id="10406" name="Group 73">
              <a:extLst>
                <a:ext uri="{FF2B5EF4-FFF2-40B4-BE49-F238E27FC236}">
                  <a16:creationId xmlns:a16="http://schemas.microsoft.com/office/drawing/2014/main" id="{45704371-AA06-4C52-903E-3CE6ACFBC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0" y="3060"/>
              <a:ext cx="900" cy="180"/>
              <a:chOff x="4500" y="5220"/>
              <a:chExt cx="900" cy="180"/>
            </a:xfrm>
          </p:grpSpPr>
          <p:sp>
            <p:nvSpPr>
              <p:cNvPr id="10410" name="Oval 74">
                <a:extLst>
                  <a:ext uri="{FF2B5EF4-FFF2-40B4-BE49-F238E27FC236}">
                    <a16:creationId xmlns:a16="http://schemas.microsoft.com/office/drawing/2014/main" id="{FE5D9562-55C2-4FFB-AC1F-AB6B80534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522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11" name="Oval 75">
                <a:extLst>
                  <a:ext uri="{FF2B5EF4-FFF2-40B4-BE49-F238E27FC236}">
                    <a16:creationId xmlns:a16="http://schemas.microsoft.com/office/drawing/2014/main" id="{FC664047-DE0E-4818-B8A1-D53E1EBC5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522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12" name="Oval 76">
                <a:extLst>
                  <a:ext uri="{FF2B5EF4-FFF2-40B4-BE49-F238E27FC236}">
                    <a16:creationId xmlns:a16="http://schemas.microsoft.com/office/drawing/2014/main" id="{2B284C84-DA83-4BD1-A75A-B4F810FFF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522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407" name="Text Box 77">
              <a:extLst>
                <a:ext uri="{FF2B5EF4-FFF2-40B4-BE49-F238E27FC236}">
                  <a16:creationId xmlns:a16="http://schemas.microsoft.com/office/drawing/2014/main" id="{9822C986-DBDD-4BEE-85A2-E02A6448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0" y="180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9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10408" name="Text Box 78">
              <a:extLst>
                <a:ext uri="{FF2B5EF4-FFF2-40B4-BE49-F238E27FC236}">
                  <a16:creationId xmlns:a16="http://schemas.microsoft.com/office/drawing/2014/main" id="{BF3A6FD3-DCA3-4DDE-836B-82154FEA3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0" y="180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10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  <p:sp>
          <p:nvSpPr>
            <p:cNvPr id="10409" name="Text Box 79">
              <a:extLst>
                <a:ext uri="{FF2B5EF4-FFF2-40B4-BE49-F238E27FC236}">
                  <a16:creationId xmlns:a16="http://schemas.microsoft.com/office/drawing/2014/main" id="{ACD74E5A-30E3-4DBD-A7F5-25114E993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0" y="180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latin typeface="Lucida Sans Unicode" panose="020B0602030504020204" pitchFamily="34" charset="0"/>
                </a:rPr>
                <a:t>11</a:t>
              </a:r>
              <a:endParaRPr lang="en-US" altLang="en-US" sz="1200" baseline="-25000">
                <a:latin typeface="Lucida Sans Unicode" panose="020B0602030504020204" pitchFamily="34" charset="0"/>
              </a:endParaRPr>
            </a:p>
          </p:txBody>
        </p:sp>
      </p:grpSp>
      <p:grpSp>
        <p:nvGrpSpPr>
          <p:cNvPr id="10245" name="Group 204">
            <a:extLst>
              <a:ext uri="{FF2B5EF4-FFF2-40B4-BE49-F238E27FC236}">
                <a16:creationId xmlns:a16="http://schemas.microsoft.com/office/drawing/2014/main" id="{E53CB98B-23DB-45D1-8C53-C613EE70E7ED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1476375"/>
            <a:ext cx="900112" cy="771525"/>
            <a:chOff x="2700" y="2520"/>
            <a:chExt cx="1800" cy="1440"/>
          </a:xfrm>
        </p:grpSpPr>
        <p:sp>
          <p:nvSpPr>
            <p:cNvPr id="10395" name="Rectangle 205">
              <a:extLst>
                <a:ext uri="{FF2B5EF4-FFF2-40B4-BE49-F238E27FC236}">
                  <a16:creationId xmlns:a16="http://schemas.microsoft.com/office/drawing/2014/main" id="{46E6A3AF-65EF-4EA4-BFEE-B54C87DDC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6" name="Rectangle 206">
              <a:extLst>
                <a:ext uri="{FF2B5EF4-FFF2-40B4-BE49-F238E27FC236}">
                  <a16:creationId xmlns:a16="http://schemas.microsoft.com/office/drawing/2014/main" id="{711FE249-EE22-4FD7-BB1B-F7148087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7" name="Rectangle 207">
              <a:extLst>
                <a:ext uri="{FF2B5EF4-FFF2-40B4-BE49-F238E27FC236}">
                  <a16:creationId xmlns:a16="http://schemas.microsoft.com/office/drawing/2014/main" id="{7D9E4605-0E3C-4AC8-964C-0A4EE679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8" name="Rectangle 208">
              <a:extLst>
                <a:ext uri="{FF2B5EF4-FFF2-40B4-BE49-F238E27FC236}">
                  <a16:creationId xmlns:a16="http://schemas.microsoft.com/office/drawing/2014/main" id="{91462162-4FF4-452E-969D-7A7059231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</p:grpSp>
      <p:grpSp>
        <p:nvGrpSpPr>
          <p:cNvPr id="10246" name="Group 209">
            <a:extLst>
              <a:ext uri="{FF2B5EF4-FFF2-40B4-BE49-F238E27FC236}">
                <a16:creationId xmlns:a16="http://schemas.microsoft.com/office/drawing/2014/main" id="{569DDD81-3775-45D1-A162-E3F49B3FDF21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1085850"/>
            <a:ext cx="900112" cy="776288"/>
            <a:chOff x="2700" y="2520"/>
            <a:chExt cx="1800" cy="1440"/>
          </a:xfrm>
        </p:grpSpPr>
        <p:sp>
          <p:nvSpPr>
            <p:cNvPr id="10391" name="Rectangle 210">
              <a:extLst>
                <a:ext uri="{FF2B5EF4-FFF2-40B4-BE49-F238E27FC236}">
                  <a16:creationId xmlns:a16="http://schemas.microsoft.com/office/drawing/2014/main" id="{4BC96961-45C9-4887-9C27-6C81FAEA2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2" name="Rectangle 211">
              <a:extLst>
                <a:ext uri="{FF2B5EF4-FFF2-40B4-BE49-F238E27FC236}">
                  <a16:creationId xmlns:a16="http://schemas.microsoft.com/office/drawing/2014/main" id="{39F5A810-4F0A-43E9-8294-DE9372A10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3" name="Rectangle 212">
              <a:extLst>
                <a:ext uri="{FF2B5EF4-FFF2-40B4-BE49-F238E27FC236}">
                  <a16:creationId xmlns:a16="http://schemas.microsoft.com/office/drawing/2014/main" id="{C196F944-66E8-4270-BACA-1FA37A28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4" name="Rectangle 213">
              <a:extLst>
                <a:ext uri="{FF2B5EF4-FFF2-40B4-BE49-F238E27FC236}">
                  <a16:creationId xmlns:a16="http://schemas.microsoft.com/office/drawing/2014/main" id="{DF743E12-A785-4978-8C4F-A1D02317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</p:grpSp>
      <p:grpSp>
        <p:nvGrpSpPr>
          <p:cNvPr id="10247" name="Group 214">
            <a:extLst>
              <a:ext uri="{FF2B5EF4-FFF2-40B4-BE49-F238E27FC236}">
                <a16:creationId xmlns:a16="http://schemas.microsoft.com/office/drawing/2014/main" id="{AF8282AE-D9CB-44B8-8FC4-D4A1D329DDB0}"/>
              </a:ext>
            </a:extLst>
          </p:cNvPr>
          <p:cNvGrpSpPr>
            <a:grpSpLocks/>
          </p:cNvGrpSpPr>
          <p:nvPr/>
        </p:nvGrpSpPr>
        <p:grpSpPr bwMode="auto">
          <a:xfrm>
            <a:off x="6919913" y="1476375"/>
            <a:ext cx="900112" cy="771525"/>
            <a:chOff x="2700" y="2520"/>
            <a:chExt cx="1800" cy="1440"/>
          </a:xfrm>
        </p:grpSpPr>
        <p:sp>
          <p:nvSpPr>
            <p:cNvPr id="10387" name="Rectangle 215">
              <a:extLst>
                <a:ext uri="{FF2B5EF4-FFF2-40B4-BE49-F238E27FC236}">
                  <a16:creationId xmlns:a16="http://schemas.microsoft.com/office/drawing/2014/main" id="{B19A338E-838E-4572-AE52-E8E9F757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8" name="Rectangle 216">
              <a:extLst>
                <a:ext uri="{FF2B5EF4-FFF2-40B4-BE49-F238E27FC236}">
                  <a16:creationId xmlns:a16="http://schemas.microsoft.com/office/drawing/2014/main" id="{2DA660C1-9529-43D3-9E7B-E468C708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9" name="Rectangle 217">
              <a:extLst>
                <a:ext uri="{FF2B5EF4-FFF2-40B4-BE49-F238E27FC236}">
                  <a16:creationId xmlns:a16="http://schemas.microsoft.com/office/drawing/2014/main" id="{E15B8069-FF66-4264-AA35-F1FFCBC9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0" name="Rectangle 218">
              <a:extLst>
                <a:ext uri="{FF2B5EF4-FFF2-40B4-BE49-F238E27FC236}">
                  <a16:creationId xmlns:a16="http://schemas.microsoft.com/office/drawing/2014/main" id="{84A9C342-DD90-4B5B-A89B-1EA8C0F5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</p:grpSp>
      <p:grpSp>
        <p:nvGrpSpPr>
          <p:cNvPr id="10248" name="Group 219">
            <a:extLst>
              <a:ext uri="{FF2B5EF4-FFF2-40B4-BE49-F238E27FC236}">
                <a16:creationId xmlns:a16="http://schemas.microsoft.com/office/drawing/2014/main" id="{72E81E55-88B3-4B79-A031-BE6576B075B3}"/>
              </a:ext>
            </a:extLst>
          </p:cNvPr>
          <p:cNvGrpSpPr>
            <a:grpSpLocks/>
          </p:cNvGrpSpPr>
          <p:nvPr/>
        </p:nvGrpSpPr>
        <p:grpSpPr bwMode="auto">
          <a:xfrm>
            <a:off x="6919913" y="1076325"/>
            <a:ext cx="900112" cy="795338"/>
            <a:chOff x="2700" y="2520"/>
            <a:chExt cx="1800" cy="1440"/>
          </a:xfrm>
        </p:grpSpPr>
        <p:sp>
          <p:nvSpPr>
            <p:cNvPr id="10383" name="Rectangle 220">
              <a:extLst>
                <a:ext uri="{FF2B5EF4-FFF2-40B4-BE49-F238E27FC236}">
                  <a16:creationId xmlns:a16="http://schemas.microsoft.com/office/drawing/2014/main" id="{5E6405A1-A3DA-426E-A616-69BA0735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4" name="Rectangle 221">
              <a:extLst>
                <a:ext uri="{FF2B5EF4-FFF2-40B4-BE49-F238E27FC236}">
                  <a16:creationId xmlns:a16="http://schemas.microsoft.com/office/drawing/2014/main" id="{0EF3762E-4E21-4AC1-B7D9-A5BB0313C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5" name="Rectangle 222">
              <a:extLst>
                <a:ext uri="{FF2B5EF4-FFF2-40B4-BE49-F238E27FC236}">
                  <a16:creationId xmlns:a16="http://schemas.microsoft.com/office/drawing/2014/main" id="{049308A5-0CEB-471A-AFDE-3C48F0B63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4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6" name="Rectangle 223">
              <a:extLst>
                <a:ext uri="{FF2B5EF4-FFF2-40B4-BE49-F238E27FC236}">
                  <a16:creationId xmlns:a16="http://schemas.microsoft.com/office/drawing/2014/main" id="{20DEBEFC-C61D-430A-81BF-C5B819A9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520"/>
              <a:ext cx="90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4100"/>
            </a:p>
          </p:txBody>
        </p:sp>
      </p:grpSp>
      <p:sp>
        <p:nvSpPr>
          <p:cNvPr id="10249" name="Text Box 244">
            <a:extLst>
              <a:ext uri="{FF2B5EF4-FFF2-40B4-BE49-F238E27FC236}">
                <a16:creationId xmlns:a16="http://schemas.microsoft.com/office/drawing/2014/main" id="{E53869AD-5A28-47B1-BDDD-5306221E6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723900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Lucida Sans Unicode" panose="020B0602030504020204" pitchFamily="34" charset="0"/>
              </a:rPr>
              <a:t>12</a:t>
            </a:r>
            <a:endParaRPr lang="en-US" altLang="en-US" sz="1200" baseline="-25000">
              <a:latin typeface="Lucida Sans Unicode" panose="020B0602030504020204" pitchFamily="34" charset="0"/>
            </a:endParaRPr>
          </a:p>
        </p:txBody>
      </p:sp>
      <p:sp>
        <p:nvSpPr>
          <p:cNvPr id="10250" name="Text Box 245">
            <a:extLst>
              <a:ext uri="{FF2B5EF4-FFF2-40B4-BE49-F238E27FC236}">
                <a16:creationId xmlns:a16="http://schemas.microsoft.com/office/drawing/2014/main" id="{2F753FF0-C902-4614-9BB7-34BA3A8E7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723900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Lucida Sans Unicode" panose="020B0602030504020204" pitchFamily="34" charset="0"/>
              </a:rPr>
              <a:t>13</a:t>
            </a:r>
            <a:endParaRPr lang="en-US" altLang="en-US" sz="1200" baseline="-25000">
              <a:latin typeface="Lucida Sans Unicode" panose="020B0602030504020204" pitchFamily="34" charset="0"/>
            </a:endParaRPr>
          </a:p>
        </p:txBody>
      </p:sp>
      <p:sp>
        <p:nvSpPr>
          <p:cNvPr id="10251" name="Text Box 246">
            <a:extLst>
              <a:ext uri="{FF2B5EF4-FFF2-40B4-BE49-F238E27FC236}">
                <a16:creationId xmlns:a16="http://schemas.microsoft.com/office/drawing/2014/main" id="{91940F03-F769-47C3-A682-E0CF2AD49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33425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Lucida Sans Unicode" panose="020B0602030504020204" pitchFamily="34" charset="0"/>
              </a:rPr>
              <a:t>15</a:t>
            </a:r>
            <a:endParaRPr lang="en-US" altLang="en-US" sz="1200" baseline="-25000">
              <a:latin typeface="Lucida Sans Unicode" panose="020B0602030504020204" pitchFamily="34" charset="0"/>
            </a:endParaRPr>
          </a:p>
        </p:txBody>
      </p:sp>
      <p:sp>
        <p:nvSpPr>
          <p:cNvPr id="10252" name="Text Box 247">
            <a:extLst>
              <a:ext uri="{FF2B5EF4-FFF2-40B4-BE49-F238E27FC236}">
                <a16:creationId xmlns:a16="http://schemas.microsoft.com/office/drawing/2014/main" id="{29A05AE4-A366-450A-9F5C-4523C297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723900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Lucida Sans Unicode" panose="020B0602030504020204" pitchFamily="34" charset="0"/>
              </a:rPr>
              <a:t>14</a:t>
            </a:r>
            <a:endParaRPr lang="en-US" altLang="en-US" sz="1200" baseline="-25000">
              <a:latin typeface="Lucida Sans Unicode" panose="020B0602030504020204" pitchFamily="34" charset="0"/>
            </a:endParaRPr>
          </a:p>
        </p:txBody>
      </p:sp>
      <p:grpSp>
        <p:nvGrpSpPr>
          <p:cNvPr id="20" name="Group 258">
            <a:extLst>
              <a:ext uri="{FF2B5EF4-FFF2-40B4-BE49-F238E27FC236}">
                <a16:creationId xmlns:a16="http://schemas.microsoft.com/office/drawing/2014/main" id="{D658C0D2-181B-4B07-A678-2C611AD94CC5}"/>
              </a:ext>
            </a:extLst>
          </p:cNvPr>
          <p:cNvGrpSpPr>
            <a:grpSpLocks/>
          </p:cNvGrpSpPr>
          <p:nvPr/>
        </p:nvGrpSpPr>
        <p:grpSpPr bwMode="auto">
          <a:xfrm>
            <a:off x="2166938" y="1192213"/>
            <a:ext cx="3692525" cy="974725"/>
            <a:chOff x="429" y="751"/>
            <a:chExt cx="2326" cy="614"/>
          </a:xfrm>
        </p:grpSpPr>
        <p:grpSp>
          <p:nvGrpSpPr>
            <p:cNvPr id="10359" name="Group 259">
              <a:extLst>
                <a:ext uri="{FF2B5EF4-FFF2-40B4-BE49-F238E27FC236}">
                  <a16:creationId xmlns:a16="http://schemas.microsoft.com/office/drawing/2014/main" id="{7F9120E5-D2EA-4B5C-8889-9EEB688AE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" y="751"/>
              <a:ext cx="106" cy="86"/>
              <a:chOff x="3240" y="5220"/>
              <a:chExt cx="720" cy="720"/>
            </a:xfrm>
          </p:grpSpPr>
          <p:sp>
            <p:nvSpPr>
              <p:cNvPr id="10381" name="Line 260">
                <a:extLst>
                  <a:ext uri="{FF2B5EF4-FFF2-40B4-BE49-F238E27FC236}">
                    <a16:creationId xmlns:a16="http://schemas.microsoft.com/office/drawing/2014/main" id="{689885D2-2AB3-4ADC-A809-8820C9EF9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2" name="Line 261">
                <a:extLst>
                  <a:ext uri="{FF2B5EF4-FFF2-40B4-BE49-F238E27FC236}">
                    <a16:creationId xmlns:a16="http://schemas.microsoft.com/office/drawing/2014/main" id="{4403B395-324D-4ED1-9EBE-2007CD308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0" name="Group 262">
              <a:extLst>
                <a:ext uri="{FF2B5EF4-FFF2-40B4-BE49-F238E27FC236}">
                  <a16:creationId xmlns:a16="http://schemas.microsoft.com/office/drawing/2014/main" id="{A3AD899B-EE14-4C84-AA28-0BF1796C0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1278"/>
              <a:ext cx="106" cy="86"/>
              <a:chOff x="3240" y="5220"/>
              <a:chExt cx="720" cy="720"/>
            </a:xfrm>
          </p:grpSpPr>
          <p:sp>
            <p:nvSpPr>
              <p:cNvPr id="10379" name="Line 263">
                <a:extLst>
                  <a:ext uri="{FF2B5EF4-FFF2-40B4-BE49-F238E27FC236}">
                    <a16:creationId xmlns:a16="http://schemas.microsoft.com/office/drawing/2014/main" id="{9441F6B2-DF87-4F73-9898-FF4EDCF84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0" name="Line 264">
                <a:extLst>
                  <a:ext uri="{FF2B5EF4-FFF2-40B4-BE49-F238E27FC236}">
                    <a16:creationId xmlns:a16="http://schemas.microsoft.com/office/drawing/2014/main" id="{BC6E0073-BA82-4284-A2D0-E71202B3A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1" name="Group 265">
              <a:extLst>
                <a:ext uri="{FF2B5EF4-FFF2-40B4-BE49-F238E27FC236}">
                  <a16:creationId xmlns:a16="http://schemas.microsoft.com/office/drawing/2014/main" id="{640855AB-F616-42B0-814F-1B698AF1C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006"/>
              <a:ext cx="106" cy="86"/>
              <a:chOff x="3240" y="5220"/>
              <a:chExt cx="720" cy="720"/>
            </a:xfrm>
          </p:grpSpPr>
          <p:sp>
            <p:nvSpPr>
              <p:cNvPr id="10377" name="Line 266">
                <a:extLst>
                  <a:ext uri="{FF2B5EF4-FFF2-40B4-BE49-F238E27FC236}">
                    <a16:creationId xmlns:a16="http://schemas.microsoft.com/office/drawing/2014/main" id="{EA72CCD6-7E3F-470A-B9C6-3611AE1AE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8" name="Line 267">
                <a:extLst>
                  <a:ext uri="{FF2B5EF4-FFF2-40B4-BE49-F238E27FC236}">
                    <a16:creationId xmlns:a16="http://schemas.microsoft.com/office/drawing/2014/main" id="{0B4CB8F4-CA50-4682-BA35-5F58B38C8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2" name="Group 268">
              <a:extLst>
                <a:ext uri="{FF2B5EF4-FFF2-40B4-BE49-F238E27FC236}">
                  <a16:creationId xmlns:a16="http://schemas.microsoft.com/office/drawing/2014/main" id="{60E77019-5C0C-44B2-B0F7-1EAEFE8B1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" y="1006"/>
              <a:ext cx="106" cy="86"/>
              <a:chOff x="3240" y="5220"/>
              <a:chExt cx="720" cy="720"/>
            </a:xfrm>
          </p:grpSpPr>
          <p:sp>
            <p:nvSpPr>
              <p:cNvPr id="10375" name="Line 269">
                <a:extLst>
                  <a:ext uri="{FF2B5EF4-FFF2-40B4-BE49-F238E27FC236}">
                    <a16:creationId xmlns:a16="http://schemas.microsoft.com/office/drawing/2014/main" id="{77A36E20-30B8-4C41-B481-ECE78E16B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6" name="Line 270">
                <a:extLst>
                  <a:ext uri="{FF2B5EF4-FFF2-40B4-BE49-F238E27FC236}">
                    <a16:creationId xmlns:a16="http://schemas.microsoft.com/office/drawing/2014/main" id="{690BB82F-1134-4F4B-9254-36EC0C8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3" name="Group 271">
              <a:extLst>
                <a:ext uri="{FF2B5EF4-FFF2-40B4-BE49-F238E27FC236}">
                  <a16:creationId xmlns:a16="http://schemas.microsoft.com/office/drawing/2014/main" id="{82A5E0B1-B167-4FC9-9B24-4CE55B7FE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" y="1271"/>
              <a:ext cx="106" cy="85"/>
              <a:chOff x="3240" y="5220"/>
              <a:chExt cx="720" cy="720"/>
            </a:xfrm>
          </p:grpSpPr>
          <p:sp>
            <p:nvSpPr>
              <p:cNvPr id="10373" name="Line 272">
                <a:extLst>
                  <a:ext uri="{FF2B5EF4-FFF2-40B4-BE49-F238E27FC236}">
                    <a16:creationId xmlns:a16="http://schemas.microsoft.com/office/drawing/2014/main" id="{CF447CEA-EEC7-4233-9AED-6FC825784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4" name="Line 273">
                <a:extLst>
                  <a:ext uri="{FF2B5EF4-FFF2-40B4-BE49-F238E27FC236}">
                    <a16:creationId xmlns:a16="http://schemas.microsoft.com/office/drawing/2014/main" id="{3033ED98-E652-41B7-BBB3-BC137105E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4" name="Group 274">
              <a:extLst>
                <a:ext uri="{FF2B5EF4-FFF2-40B4-BE49-F238E27FC236}">
                  <a16:creationId xmlns:a16="http://schemas.microsoft.com/office/drawing/2014/main" id="{77675148-CDAF-4185-92E4-C29B2B1F0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4" y="1279"/>
              <a:ext cx="106" cy="86"/>
              <a:chOff x="3240" y="5220"/>
              <a:chExt cx="720" cy="720"/>
            </a:xfrm>
          </p:grpSpPr>
          <p:sp>
            <p:nvSpPr>
              <p:cNvPr id="10371" name="Line 275">
                <a:extLst>
                  <a:ext uri="{FF2B5EF4-FFF2-40B4-BE49-F238E27FC236}">
                    <a16:creationId xmlns:a16="http://schemas.microsoft.com/office/drawing/2014/main" id="{F2740804-98CC-44F4-B75A-92D7A0450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2" name="Line 276">
                <a:extLst>
                  <a:ext uri="{FF2B5EF4-FFF2-40B4-BE49-F238E27FC236}">
                    <a16:creationId xmlns:a16="http://schemas.microsoft.com/office/drawing/2014/main" id="{74B08AA5-55A4-4185-B320-26B1E953D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5" name="Group 277">
              <a:extLst>
                <a:ext uri="{FF2B5EF4-FFF2-40B4-BE49-F238E27FC236}">
                  <a16:creationId xmlns:a16="http://schemas.microsoft.com/office/drawing/2014/main" id="{26ED27D9-D5FF-4964-8464-84A10D4B0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" y="773"/>
              <a:ext cx="105" cy="86"/>
              <a:chOff x="3240" y="5220"/>
              <a:chExt cx="720" cy="720"/>
            </a:xfrm>
          </p:grpSpPr>
          <p:sp>
            <p:nvSpPr>
              <p:cNvPr id="10369" name="Line 278">
                <a:extLst>
                  <a:ext uri="{FF2B5EF4-FFF2-40B4-BE49-F238E27FC236}">
                    <a16:creationId xmlns:a16="http://schemas.microsoft.com/office/drawing/2014/main" id="{5BC996B6-B3BA-47F1-8BD7-45F834FBE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0" name="Line 279">
                <a:extLst>
                  <a:ext uri="{FF2B5EF4-FFF2-40B4-BE49-F238E27FC236}">
                    <a16:creationId xmlns:a16="http://schemas.microsoft.com/office/drawing/2014/main" id="{2A2046AB-B74F-4023-9C47-CC9FF776F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6" name="Group 280">
              <a:extLst>
                <a:ext uri="{FF2B5EF4-FFF2-40B4-BE49-F238E27FC236}">
                  <a16:creationId xmlns:a16="http://schemas.microsoft.com/office/drawing/2014/main" id="{B1E108E2-4FD9-433C-ABD9-556C818FC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9" y="764"/>
              <a:ext cx="106" cy="86"/>
              <a:chOff x="3240" y="5220"/>
              <a:chExt cx="720" cy="720"/>
            </a:xfrm>
          </p:grpSpPr>
          <p:sp>
            <p:nvSpPr>
              <p:cNvPr id="10367" name="Line 281">
                <a:extLst>
                  <a:ext uri="{FF2B5EF4-FFF2-40B4-BE49-F238E27FC236}">
                    <a16:creationId xmlns:a16="http://schemas.microsoft.com/office/drawing/2014/main" id="{676B1176-FBA2-44D4-B1F7-8A2F9397F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8" name="Line 282">
                <a:extLst>
                  <a:ext uri="{FF2B5EF4-FFF2-40B4-BE49-F238E27FC236}">
                    <a16:creationId xmlns:a16="http://schemas.microsoft.com/office/drawing/2014/main" id="{60086EFA-08F9-41D5-BB4C-9D9295B45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333">
            <a:extLst>
              <a:ext uri="{FF2B5EF4-FFF2-40B4-BE49-F238E27FC236}">
                <a16:creationId xmlns:a16="http://schemas.microsoft.com/office/drawing/2014/main" id="{744D9F73-110C-4662-8BEE-9D26BE0D0D5B}"/>
              </a:ext>
            </a:extLst>
          </p:cNvPr>
          <p:cNvGrpSpPr>
            <a:grpSpLocks/>
          </p:cNvGrpSpPr>
          <p:nvPr/>
        </p:nvGrpSpPr>
        <p:grpSpPr bwMode="auto">
          <a:xfrm>
            <a:off x="3690938" y="1230313"/>
            <a:ext cx="3568700" cy="908050"/>
            <a:chOff x="2325" y="775"/>
            <a:chExt cx="2248" cy="572"/>
          </a:xfrm>
        </p:grpSpPr>
        <p:grpSp>
          <p:nvGrpSpPr>
            <p:cNvPr id="10335" name="Group 284">
              <a:extLst>
                <a:ext uri="{FF2B5EF4-FFF2-40B4-BE49-F238E27FC236}">
                  <a16:creationId xmlns:a16="http://schemas.microsoft.com/office/drawing/2014/main" id="{19F25303-F97A-4D9C-A2FC-2023200AE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" y="775"/>
              <a:ext cx="103" cy="78"/>
              <a:chOff x="3240" y="5220"/>
              <a:chExt cx="720" cy="720"/>
            </a:xfrm>
          </p:grpSpPr>
          <p:sp>
            <p:nvSpPr>
              <p:cNvPr id="10357" name="Line 285">
                <a:extLst>
                  <a:ext uri="{FF2B5EF4-FFF2-40B4-BE49-F238E27FC236}">
                    <a16:creationId xmlns:a16="http://schemas.microsoft.com/office/drawing/2014/main" id="{D29559C8-6BD7-4032-88F0-76B351A5F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8" name="Line 286">
                <a:extLst>
                  <a:ext uri="{FF2B5EF4-FFF2-40B4-BE49-F238E27FC236}">
                    <a16:creationId xmlns:a16="http://schemas.microsoft.com/office/drawing/2014/main" id="{119C13CF-498E-428D-9D8D-140F007FF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36" name="Group 287">
              <a:extLst>
                <a:ext uri="{FF2B5EF4-FFF2-40B4-BE49-F238E27FC236}">
                  <a16:creationId xmlns:a16="http://schemas.microsoft.com/office/drawing/2014/main" id="{83D54820-95C9-40F2-A08A-C917E532C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" y="1268"/>
              <a:ext cx="103" cy="78"/>
              <a:chOff x="3240" y="5220"/>
              <a:chExt cx="720" cy="720"/>
            </a:xfrm>
          </p:grpSpPr>
          <p:sp>
            <p:nvSpPr>
              <p:cNvPr id="10355" name="Line 288">
                <a:extLst>
                  <a:ext uri="{FF2B5EF4-FFF2-40B4-BE49-F238E27FC236}">
                    <a16:creationId xmlns:a16="http://schemas.microsoft.com/office/drawing/2014/main" id="{B772CE7A-574C-4A6A-A09C-0389725FC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6" name="Line 289">
                <a:extLst>
                  <a:ext uri="{FF2B5EF4-FFF2-40B4-BE49-F238E27FC236}">
                    <a16:creationId xmlns:a16="http://schemas.microsoft.com/office/drawing/2014/main" id="{6A66DCEE-6912-45DE-BD4B-C3C8DB2B2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37" name="Group 290">
              <a:extLst>
                <a:ext uri="{FF2B5EF4-FFF2-40B4-BE49-F238E27FC236}">
                  <a16:creationId xmlns:a16="http://schemas.microsoft.com/office/drawing/2014/main" id="{2E50BCAC-FB88-4DAD-9166-A931C0DD2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1020"/>
              <a:ext cx="104" cy="78"/>
              <a:chOff x="3240" y="5220"/>
              <a:chExt cx="720" cy="720"/>
            </a:xfrm>
          </p:grpSpPr>
          <p:sp>
            <p:nvSpPr>
              <p:cNvPr id="10353" name="Line 291">
                <a:extLst>
                  <a:ext uri="{FF2B5EF4-FFF2-40B4-BE49-F238E27FC236}">
                    <a16:creationId xmlns:a16="http://schemas.microsoft.com/office/drawing/2014/main" id="{ED3AB0F3-9724-4EB8-B916-4CE6AA2A0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4" name="Line 292">
                <a:extLst>
                  <a:ext uri="{FF2B5EF4-FFF2-40B4-BE49-F238E27FC236}">
                    <a16:creationId xmlns:a16="http://schemas.microsoft.com/office/drawing/2014/main" id="{11ACA634-2017-47A9-8A70-DBCA97023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38" name="Group 293">
              <a:extLst>
                <a:ext uri="{FF2B5EF4-FFF2-40B4-BE49-F238E27FC236}">
                  <a16:creationId xmlns:a16="http://schemas.microsoft.com/office/drawing/2014/main" id="{D040DC99-C11E-45C7-948A-FC5ACD422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4" y="1020"/>
              <a:ext cx="103" cy="78"/>
              <a:chOff x="3240" y="5220"/>
              <a:chExt cx="720" cy="720"/>
            </a:xfrm>
          </p:grpSpPr>
          <p:sp>
            <p:nvSpPr>
              <p:cNvPr id="10351" name="Line 294">
                <a:extLst>
                  <a:ext uri="{FF2B5EF4-FFF2-40B4-BE49-F238E27FC236}">
                    <a16:creationId xmlns:a16="http://schemas.microsoft.com/office/drawing/2014/main" id="{B42EA19D-40BF-4B5E-9C5F-52B447CAC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2" name="Line 295">
                <a:extLst>
                  <a:ext uri="{FF2B5EF4-FFF2-40B4-BE49-F238E27FC236}">
                    <a16:creationId xmlns:a16="http://schemas.microsoft.com/office/drawing/2014/main" id="{085B0B33-0270-4E2E-8952-2E16599E5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39" name="Group 296">
              <a:extLst>
                <a:ext uri="{FF2B5EF4-FFF2-40B4-BE49-F238E27FC236}">
                  <a16:creationId xmlns:a16="http://schemas.microsoft.com/office/drawing/2014/main" id="{6C67B5E8-0EBE-402C-8041-223133F74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8" y="1261"/>
              <a:ext cx="103" cy="78"/>
              <a:chOff x="3240" y="5220"/>
              <a:chExt cx="720" cy="720"/>
            </a:xfrm>
          </p:grpSpPr>
          <p:sp>
            <p:nvSpPr>
              <p:cNvPr id="10349" name="Line 297">
                <a:extLst>
                  <a:ext uri="{FF2B5EF4-FFF2-40B4-BE49-F238E27FC236}">
                    <a16:creationId xmlns:a16="http://schemas.microsoft.com/office/drawing/2014/main" id="{71A52DE1-07F6-446B-A2DC-3E100FD21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0" name="Line 298">
                <a:extLst>
                  <a:ext uri="{FF2B5EF4-FFF2-40B4-BE49-F238E27FC236}">
                    <a16:creationId xmlns:a16="http://schemas.microsoft.com/office/drawing/2014/main" id="{67D4F09F-5074-465E-8D9D-0943522C0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0" name="Group 299">
              <a:extLst>
                <a:ext uri="{FF2B5EF4-FFF2-40B4-BE49-F238E27FC236}">
                  <a16:creationId xmlns:a16="http://schemas.microsoft.com/office/drawing/2014/main" id="{293AB7CB-E697-406D-B26F-BA7F9BF57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6" y="1269"/>
              <a:ext cx="103" cy="78"/>
              <a:chOff x="3240" y="5220"/>
              <a:chExt cx="720" cy="720"/>
            </a:xfrm>
          </p:grpSpPr>
          <p:sp>
            <p:nvSpPr>
              <p:cNvPr id="10347" name="Line 300">
                <a:extLst>
                  <a:ext uri="{FF2B5EF4-FFF2-40B4-BE49-F238E27FC236}">
                    <a16:creationId xmlns:a16="http://schemas.microsoft.com/office/drawing/2014/main" id="{0AC99A82-CEEE-48A8-9E3A-9FF67B238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8" name="Line 301">
                <a:extLst>
                  <a:ext uri="{FF2B5EF4-FFF2-40B4-BE49-F238E27FC236}">
                    <a16:creationId xmlns:a16="http://schemas.microsoft.com/office/drawing/2014/main" id="{628AEBF1-434C-417F-8504-65FBB8D17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1" name="Group 302">
              <a:extLst>
                <a:ext uri="{FF2B5EF4-FFF2-40B4-BE49-F238E27FC236}">
                  <a16:creationId xmlns:a16="http://schemas.microsoft.com/office/drawing/2014/main" id="{B7C1787E-53E8-46BE-8B80-FD82CF088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" y="777"/>
              <a:ext cx="103" cy="79"/>
              <a:chOff x="3240" y="5220"/>
              <a:chExt cx="720" cy="720"/>
            </a:xfrm>
          </p:grpSpPr>
          <p:sp>
            <p:nvSpPr>
              <p:cNvPr id="10345" name="Line 303">
                <a:extLst>
                  <a:ext uri="{FF2B5EF4-FFF2-40B4-BE49-F238E27FC236}">
                    <a16:creationId xmlns:a16="http://schemas.microsoft.com/office/drawing/2014/main" id="{0914E4E3-F503-4EBE-921B-1C0E0398F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" name="Line 304">
                <a:extLst>
                  <a:ext uri="{FF2B5EF4-FFF2-40B4-BE49-F238E27FC236}">
                    <a16:creationId xmlns:a16="http://schemas.microsoft.com/office/drawing/2014/main" id="{5DFE5135-0034-45E8-A3FA-2D439ACEC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2" name="Group 305">
              <a:extLst>
                <a:ext uri="{FF2B5EF4-FFF2-40B4-BE49-F238E27FC236}">
                  <a16:creationId xmlns:a16="http://schemas.microsoft.com/office/drawing/2014/main" id="{5FF9D531-1AF7-4375-9440-45AC6BF56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775"/>
              <a:ext cx="103" cy="78"/>
              <a:chOff x="3240" y="5220"/>
              <a:chExt cx="720" cy="720"/>
            </a:xfrm>
          </p:grpSpPr>
          <p:sp>
            <p:nvSpPr>
              <p:cNvPr id="10343" name="Line 306">
                <a:extLst>
                  <a:ext uri="{FF2B5EF4-FFF2-40B4-BE49-F238E27FC236}">
                    <a16:creationId xmlns:a16="http://schemas.microsoft.com/office/drawing/2014/main" id="{F4CEE1A4-8DB0-4D18-B93D-526916086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" name="Line 307">
                <a:extLst>
                  <a:ext uri="{FF2B5EF4-FFF2-40B4-BE49-F238E27FC236}">
                    <a16:creationId xmlns:a16="http://schemas.microsoft.com/office/drawing/2014/main" id="{AAF6494E-8BCF-4C25-BC8B-9B6968FBB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51" name="Group 497">
            <a:extLst>
              <a:ext uri="{FF2B5EF4-FFF2-40B4-BE49-F238E27FC236}">
                <a16:creationId xmlns:a16="http://schemas.microsoft.com/office/drawing/2014/main" id="{A4D0A126-6A44-4381-964F-35A0792BF93B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201738"/>
            <a:ext cx="2509837" cy="965200"/>
            <a:chOff x="3285" y="757"/>
            <a:chExt cx="1581" cy="608"/>
          </a:xfrm>
        </p:grpSpPr>
        <p:grpSp>
          <p:nvGrpSpPr>
            <p:cNvPr id="10317" name="Group 309">
              <a:extLst>
                <a:ext uri="{FF2B5EF4-FFF2-40B4-BE49-F238E27FC236}">
                  <a16:creationId xmlns:a16="http://schemas.microsoft.com/office/drawing/2014/main" id="{4A9D709B-3336-46F2-A257-C63C7D993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5" y="757"/>
              <a:ext cx="99" cy="85"/>
              <a:chOff x="3240" y="5220"/>
              <a:chExt cx="720" cy="720"/>
            </a:xfrm>
          </p:grpSpPr>
          <p:sp>
            <p:nvSpPr>
              <p:cNvPr id="10333" name="Line 310">
                <a:extLst>
                  <a:ext uri="{FF2B5EF4-FFF2-40B4-BE49-F238E27FC236}">
                    <a16:creationId xmlns:a16="http://schemas.microsoft.com/office/drawing/2014/main" id="{717AD205-0A4B-4924-BB08-B037EF866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4" name="Line 311">
                <a:extLst>
                  <a:ext uri="{FF2B5EF4-FFF2-40B4-BE49-F238E27FC236}">
                    <a16:creationId xmlns:a16="http://schemas.microsoft.com/office/drawing/2014/main" id="{96A8E64A-9EB9-4C04-BA45-F6FFB6815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8" name="Group 315">
              <a:extLst>
                <a:ext uri="{FF2B5EF4-FFF2-40B4-BE49-F238E27FC236}">
                  <a16:creationId xmlns:a16="http://schemas.microsoft.com/office/drawing/2014/main" id="{4EE27CA1-A62D-4575-B772-9178AE823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1010"/>
              <a:ext cx="99" cy="85"/>
              <a:chOff x="3240" y="5220"/>
              <a:chExt cx="720" cy="720"/>
            </a:xfrm>
          </p:grpSpPr>
          <p:sp>
            <p:nvSpPr>
              <p:cNvPr id="10331" name="Line 316">
                <a:extLst>
                  <a:ext uri="{FF2B5EF4-FFF2-40B4-BE49-F238E27FC236}">
                    <a16:creationId xmlns:a16="http://schemas.microsoft.com/office/drawing/2014/main" id="{7AA094B6-EF26-43D0-815F-3B45908AC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2" name="Line 317">
                <a:extLst>
                  <a:ext uri="{FF2B5EF4-FFF2-40B4-BE49-F238E27FC236}">
                    <a16:creationId xmlns:a16="http://schemas.microsoft.com/office/drawing/2014/main" id="{B8777D63-C54A-492D-A815-276D02CF8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9" name="Group 318">
              <a:extLst>
                <a:ext uri="{FF2B5EF4-FFF2-40B4-BE49-F238E27FC236}">
                  <a16:creationId xmlns:a16="http://schemas.microsoft.com/office/drawing/2014/main" id="{AE7336AA-5906-45D1-8E0A-DDE32CB76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" y="1010"/>
              <a:ext cx="99" cy="85"/>
              <a:chOff x="3240" y="5220"/>
              <a:chExt cx="720" cy="720"/>
            </a:xfrm>
          </p:grpSpPr>
          <p:sp>
            <p:nvSpPr>
              <p:cNvPr id="10329" name="Line 319">
                <a:extLst>
                  <a:ext uri="{FF2B5EF4-FFF2-40B4-BE49-F238E27FC236}">
                    <a16:creationId xmlns:a16="http://schemas.microsoft.com/office/drawing/2014/main" id="{C28974F1-C1E3-4AAA-8135-937057CDE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0" name="Line 320">
                <a:extLst>
                  <a:ext uri="{FF2B5EF4-FFF2-40B4-BE49-F238E27FC236}">
                    <a16:creationId xmlns:a16="http://schemas.microsoft.com/office/drawing/2014/main" id="{63380723-AF72-457B-9A3F-1C9C25ADC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0" name="Group 321">
              <a:extLst>
                <a:ext uri="{FF2B5EF4-FFF2-40B4-BE49-F238E27FC236}">
                  <a16:creationId xmlns:a16="http://schemas.microsoft.com/office/drawing/2014/main" id="{EE0852B7-E5A3-405D-B26E-0CD6723D2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5" y="1272"/>
              <a:ext cx="99" cy="84"/>
              <a:chOff x="3240" y="5220"/>
              <a:chExt cx="720" cy="720"/>
            </a:xfrm>
          </p:grpSpPr>
          <p:sp>
            <p:nvSpPr>
              <p:cNvPr id="10327" name="Line 322">
                <a:extLst>
                  <a:ext uri="{FF2B5EF4-FFF2-40B4-BE49-F238E27FC236}">
                    <a16:creationId xmlns:a16="http://schemas.microsoft.com/office/drawing/2014/main" id="{4170584B-9C73-4E71-AB6C-5E3398ACB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8" name="Line 323">
                <a:extLst>
                  <a:ext uri="{FF2B5EF4-FFF2-40B4-BE49-F238E27FC236}">
                    <a16:creationId xmlns:a16="http://schemas.microsoft.com/office/drawing/2014/main" id="{6DBEFA3A-BE82-4ABC-9CFC-C3F841B61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1" name="Group 324">
              <a:extLst>
                <a:ext uri="{FF2B5EF4-FFF2-40B4-BE49-F238E27FC236}">
                  <a16:creationId xmlns:a16="http://schemas.microsoft.com/office/drawing/2014/main" id="{346FB158-A4C8-4EDA-A78C-0E9738582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2" y="1280"/>
              <a:ext cx="100" cy="85"/>
              <a:chOff x="3240" y="5220"/>
              <a:chExt cx="720" cy="720"/>
            </a:xfrm>
          </p:grpSpPr>
          <p:sp>
            <p:nvSpPr>
              <p:cNvPr id="10325" name="Line 325">
                <a:extLst>
                  <a:ext uri="{FF2B5EF4-FFF2-40B4-BE49-F238E27FC236}">
                    <a16:creationId xmlns:a16="http://schemas.microsoft.com/office/drawing/2014/main" id="{65A55EE3-8CB1-4004-AFE3-53373C593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6" name="Line 326">
                <a:extLst>
                  <a:ext uri="{FF2B5EF4-FFF2-40B4-BE49-F238E27FC236}">
                    <a16:creationId xmlns:a16="http://schemas.microsoft.com/office/drawing/2014/main" id="{A25844B9-3E90-49DD-B7C7-25D7357D0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2" name="Group 327">
              <a:extLst>
                <a:ext uri="{FF2B5EF4-FFF2-40B4-BE49-F238E27FC236}">
                  <a16:creationId xmlns:a16="http://schemas.microsoft.com/office/drawing/2014/main" id="{1373D8F9-2449-47BC-B67D-05427FCED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" y="779"/>
              <a:ext cx="99" cy="85"/>
              <a:chOff x="3240" y="5220"/>
              <a:chExt cx="720" cy="720"/>
            </a:xfrm>
          </p:grpSpPr>
          <p:sp>
            <p:nvSpPr>
              <p:cNvPr id="10323" name="Line 328">
                <a:extLst>
                  <a:ext uri="{FF2B5EF4-FFF2-40B4-BE49-F238E27FC236}">
                    <a16:creationId xmlns:a16="http://schemas.microsoft.com/office/drawing/2014/main" id="{81959739-E509-434D-A933-2C656D546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4" name="Line 329">
                <a:extLst>
                  <a:ext uri="{FF2B5EF4-FFF2-40B4-BE49-F238E27FC236}">
                    <a16:creationId xmlns:a16="http://schemas.microsoft.com/office/drawing/2014/main" id="{F66BBB55-B942-4ECF-A1E0-FE2984E35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65" name="Group 502">
            <a:extLst>
              <a:ext uri="{FF2B5EF4-FFF2-40B4-BE49-F238E27FC236}">
                <a16:creationId xmlns:a16="http://schemas.microsoft.com/office/drawing/2014/main" id="{79621C42-A61E-4515-A610-3A807B089D79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1192213"/>
            <a:ext cx="8458200" cy="3582987"/>
            <a:chOff x="276" y="751"/>
            <a:chExt cx="5328" cy="2257"/>
          </a:xfrm>
        </p:grpSpPr>
        <p:grpSp>
          <p:nvGrpSpPr>
            <p:cNvPr id="10291" name="Group 251">
              <a:extLst>
                <a:ext uri="{FF2B5EF4-FFF2-40B4-BE49-F238E27FC236}">
                  <a16:creationId xmlns:a16="http://schemas.microsoft.com/office/drawing/2014/main" id="{0CC9B862-298C-4808-9064-3EFBF7050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" y="751"/>
              <a:ext cx="2326" cy="614"/>
              <a:chOff x="429" y="751"/>
              <a:chExt cx="2326" cy="614"/>
            </a:xfrm>
          </p:grpSpPr>
          <p:grpSp>
            <p:nvGrpSpPr>
              <p:cNvPr id="10293" name="Group 177">
                <a:extLst>
                  <a:ext uri="{FF2B5EF4-FFF2-40B4-BE49-F238E27FC236}">
                    <a16:creationId xmlns:a16="http://schemas.microsoft.com/office/drawing/2014/main" id="{221B5135-E57C-48FB-9BFB-C3319E72EC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" y="751"/>
                <a:ext cx="106" cy="86"/>
                <a:chOff x="3240" y="5220"/>
                <a:chExt cx="720" cy="720"/>
              </a:xfrm>
            </p:grpSpPr>
            <p:sp>
              <p:nvSpPr>
                <p:cNvPr id="10315" name="Line 178">
                  <a:extLst>
                    <a:ext uri="{FF2B5EF4-FFF2-40B4-BE49-F238E27FC236}">
                      <a16:creationId xmlns:a16="http://schemas.microsoft.com/office/drawing/2014/main" id="{FF4DC435-F8F2-4C56-8CF3-AC5BB1196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6" name="Line 179">
                  <a:extLst>
                    <a:ext uri="{FF2B5EF4-FFF2-40B4-BE49-F238E27FC236}">
                      <a16:creationId xmlns:a16="http://schemas.microsoft.com/office/drawing/2014/main" id="{5BBF7F2A-FEBE-4262-9DDF-07FB9FB053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94" name="Group 180">
                <a:extLst>
                  <a:ext uri="{FF2B5EF4-FFF2-40B4-BE49-F238E27FC236}">
                    <a16:creationId xmlns:a16="http://schemas.microsoft.com/office/drawing/2014/main" id="{E342AB6F-34AD-4859-953C-56D0BD7E8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5" y="1278"/>
                <a:ext cx="106" cy="86"/>
                <a:chOff x="3240" y="5220"/>
                <a:chExt cx="720" cy="720"/>
              </a:xfrm>
            </p:grpSpPr>
            <p:sp>
              <p:nvSpPr>
                <p:cNvPr id="10313" name="Line 181">
                  <a:extLst>
                    <a:ext uri="{FF2B5EF4-FFF2-40B4-BE49-F238E27FC236}">
                      <a16:creationId xmlns:a16="http://schemas.microsoft.com/office/drawing/2014/main" id="{5327EFDB-5FB6-4DF4-9D11-99E656A01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4" name="Line 182">
                  <a:extLst>
                    <a:ext uri="{FF2B5EF4-FFF2-40B4-BE49-F238E27FC236}">
                      <a16:creationId xmlns:a16="http://schemas.microsoft.com/office/drawing/2014/main" id="{0A50C1C5-1369-45CB-BB2E-0B427ADBD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95" name="Group 183">
                <a:extLst>
                  <a:ext uri="{FF2B5EF4-FFF2-40B4-BE49-F238E27FC236}">
                    <a16:creationId xmlns:a16="http://schemas.microsoft.com/office/drawing/2014/main" id="{91D72417-E492-4FCB-BA64-228F3DBD48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2" y="1006"/>
                <a:ext cx="106" cy="86"/>
                <a:chOff x="3240" y="5220"/>
                <a:chExt cx="720" cy="720"/>
              </a:xfrm>
            </p:grpSpPr>
            <p:sp>
              <p:nvSpPr>
                <p:cNvPr id="10311" name="Line 184">
                  <a:extLst>
                    <a:ext uri="{FF2B5EF4-FFF2-40B4-BE49-F238E27FC236}">
                      <a16:creationId xmlns:a16="http://schemas.microsoft.com/office/drawing/2014/main" id="{CFA333FA-7973-4DB5-A67C-2A94262B21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2" name="Line 185">
                  <a:extLst>
                    <a:ext uri="{FF2B5EF4-FFF2-40B4-BE49-F238E27FC236}">
                      <a16:creationId xmlns:a16="http://schemas.microsoft.com/office/drawing/2014/main" id="{78CD1D63-24CC-4FE3-801A-22B2B5074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96" name="Group 186">
                <a:extLst>
                  <a:ext uri="{FF2B5EF4-FFF2-40B4-BE49-F238E27FC236}">
                    <a16:creationId xmlns:a16="http://schemas.microsoft.com/office/drawing/2014/main" id="{85E8D27B-EDA2-4119-A31C-B237E9A77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6" y="1006"/>
                <a:ext cx="106" cy="86"/>
                <a:chOff x="3240" y="5220"/>
                <a:chExt cx="720" cy="720"/>
              </a:xfrm>
            </p:grpSpPr>
            <p:sp>
              <p:nvSpPr>
                <p:cNvPr id="10309" name="Line 187">
                  <a:extLst>
                    <a:ext uri="{FF2B5EF4-FFF2-40B4-BE49-F238E27FC236}">
                      <a16:creationId xmlns:a16="http://schemas.microsoft.com/office/drawing/2014/main" id="{82E7059C-1C02-4B7B-92BF-657FF18E6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0" name="Line 188">
                  <a:extLst>
                    <a:ext uri="{FF2B5EF4-FFF2-40B4-BE49-F238E27FC236}">
                      <a16:creationId xmlns:a16="http://schemas.microsoft.com/office/drawing/2014/main" id="{461EE3EB-051F-43C2-B77C-8F03FC80A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97" name="Group 189">
                <a:extLst>
                  <a:ext uri="{FF2B5EF4-FFF2-40B4-BE49-F238E27FC236}">
                    <a16:creationId xmlns:a16="http://schemas.microsoft.com/office/drawing/2014/main" id="{F4A00748-E9B7-4CE0-A19A-CF548E09F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9" y="1271"/>
                <a:ext cx="106" cy="85"/>
                <a:chOff x="3240" y="5220"/>
                <a:chExt cx="720" cy="720"/>
              </a:xfrm>
            </p:grpSpPr>
            <p:sp>
              <p:nvSpPr>
                <p:cNvPr id="10307" name="Line 190">
                  <a:extLst>
                    <a:ext uri="{FF2B5EF4-FFF2-40B4-BE49-F238E27FC236}">
                      <a16:creationId xmlns:a16="http://schemas.microsoft.com/office/drawing/2014/main" id="{9C24F15B-A171-45F4-9248-BD9A8CDE8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8" name="Line 191">
                  <a:extLst>
                    <a:ext uri="{FF2B5EF4-FFF2-40B4-BE49-F238E27FC236}">
                      <a16:creationId xmlns:a16="http://schemas.microsoft.com/office/drawing/2014/main" id="{9788EF8C-B12D-4316-A84E-101AC7E5A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98" name="Group 192">
                <a:extLst>
                  <a:ext uri="{FF2B5EF4-FFF2-40B4-BE49-F238E27FC236}">
                    <a16:creationId xmlns:a16="http://schemas.microsoft.com/office/drawing/2014/main" id="{B37F37A9-8088-4089-8E5A-4EA8BE104E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4" y="1279"/>
                <a:ext cx="106" cy="86"/>
                <a:chOff x="3240" y="5220"/>
                <a:chExt cx="720" cy="720"/>
              </a:xfrm>
            </p:grpSpPr>
            <p:sp>
              <p:nvSpPr>
                <p:cNvPr id="10305" name="Line 193">
                  <a:extLst>
                    <a:ext uri="{FF2B5EF4-FFF2-40B4-BE49-F238E27FC236}">
                      <a16:creationId xmlns:a16="http://schemas.microsoft.com/office/drawing/2014/main" id="{A4BC0DD3-32E9-471B-8105-E5526E660D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6" name="Line 194">
                  <a:extLst>
                    <a:ext uri="{FF2B5EF4-FFF2-40B4-BE49-F238E27FC236}">
                      <a16:creationId xmlns:a16="http://schemas.microsoft.com/office/drawing/2014/main" id="{EACCC603-DBA8-458E-8EF7-9E6393BA33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99" name="Group 195">
                <a:extLst>
                  <a:ext uri="{FF2B5EF4-FFF2-40B4-BE49-F238E27FC236}">
                    <a16:creationId xmlns:a16="http://schemas.microsoft.com/office/drawing/2014/main" id="{2ACE7568-5EFF-448E-8C6A-E49708BCC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9" y="773"/>
                <a:ext cx="105" cy="86"/>
                <a:chOff x="3240" y="5220"/>
                <a:chExt cx="720" cy="720"/>
              </a:xfrm>
            </p:grpSpPr>
            <p:sp>
              <p:nvSpPr>
                <p:cNvPr id="10303" name="Line 196">
                  <a:extLst>
                    <a:ext uri="{FF2B5EF4-FFF2-40B4-BE49-F238E27FC236}">
                      <a16:creationId xmlns:a16="http://schemas.microsoft.com/office/drawing/2014/main" id="{2CF69A37-42C4-486C-B5A6-C7429F99E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4" name="Line 197">
                  <a:extLst>
                    <a:ext uri="{FF2B5EF4-FFF2-40B4-BE49-F238E27FC236}">
                      <a16:creationId xmlns:a16="http://schemas.microsoft.com/office/drawing/2014/main" id="{0415B222-AA1B-4BFC-82A0-E3B62A7146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00" name="Group 198">
                <a:extLst>
                  <a:ext uri="{FF2B5EF4-FFF2-40B4-BE49-F238E27FC236}">
                    <a16:creationId xmlns:a16="http://schemas.microsoft.com/office/drawing/2014/main" id="{1FF6A9A2-CEBE-4C74-8495-F917AB8AF4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9" y="764"/>
                <a:ext cx="106" cy="86"/>
                <a:chOff x="3240" y="5220"/>
                <a:chExt cx="720" cy="720"/>
              </a:xfrm>
            </p:grpSpPr>
            <p:sp>
              <p:nvSpPr>
                <p:cNvPr id="10301" name="Line 199">
                  <a:extLst>
                    <a:ext uri="{FF2B5EF4-FFF2-40B4-BE49-F238E27FC236}">
                      <a16:creationId xmlns:a16="http://schemas.microsoft.com/office/drawing/2014/main" id="{2E43535F-2786-4813-959D-43DE5A134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2" name="Line 200">
                  <a:extLst>
                    <a:ext uri="{FF2B5EF4-FFF2-40B4-BE49-F238E27FC236}">
                      <a16:creationId xmlns:a16="http://schemas.microsoft.com/office/drawing/2014/main" id="{4EFE8739-EEF5-4E0A-BFDC-68934D790E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292" name="Text Box 386">
              <a:extLst>
                <a:ext uri="{FF2B5EF4-FFF2-40B4-BE49-F238E27FC236}">
                  <a16:creationId xmlns:a16="http://schemas.microsoft.com/office/drawing/2014/main" id="{406FFA9A-5BE0-4E3C-80F3-E15750374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536"/>
              <a:ext cx="532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lang="en-US" altLang="en-US">
                  <a:latin typeface="Arial" panose="020B0604020202020204" pitchFamily="34" charset="0"/>
                </a:rPr>
                <a:t>Keep on initializing new tasks until consecutive frames begin to match.</a:t>
              </a:r>
            </a:p>
          </p:txBody>
        </p:sp>
      </p:grpSp>
      <p:grpSp>
        <p:nvGrpSpPr>
          <p:cNvPr id="11281" name="Group 507">
            <a:extLst>
              <a:ext uri="{FF2B5EF4-FFF2-40B4-BE49-F238E27FC236}">
                <a16:creationId xmlns:a16="http://schemas.microsoft.com/office/drawing/2014/main" id="{542F274F-8DAB-4A4B-837F-0DC74CE65BD1}"/>
              </a:ext>
            </a:extLst>
          </p:cNvPr>
          <p:cNvGrpSpPr>
            <a:grpSpLocks/>
          </p:cNvGrpSpPr>
          <p:nvPr/>
        </p:nvGrpSpPr>
        <p:grpSpPr bwMode="auto">
          <a:xfrm>
            <a:off x="3529013" y="1074738"/>
            <a:ext cx="4294187" cy="1566862"/>
            <a:chOff x="2223" y="677"/>
            <a:chExt cx="2705" cy="987"/>
          </a:xfrm>
        </p:grpSpPr>
        <p:grpSp>
          <p:nvGrpSpPr>
            <p:cNvPr id="10276" name="Group 496">
              <a:extLst>
                <a:ext uri="{FF2B5EF4-FFF2-40B4-BE49-F238E27FC236}">
                  <a16:creationId xmlns:a16="http://schemas.microsoft.com/office/drawing/2014/main" id="{34D66F61-AC9D-46B1-AEB3-6CB2FD392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781"/>
              <a:ext cx="736" cy="564"/>
              <a:chOff x="4131" y="781"/>
              <a:chExt cx="736" cy="564"/>
            </a:xfrm>
          </p:grpSpPr>
          <p:grpSp>
            <p:nvGrpSpPr>
              <p:cNvPr id="10282" name="Group 335">
                <a:extLst>
                  <a:ext uri="{FF2B5EF4-FFF2-40B4-BE49-F238E27FC236}">
                    <a16:creationId xmlns:a16="http://schemas.microsoft.com/office/drawing/2014/main" id="{10A72757-1543-440B-88A5-25E2C579D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1" y="781"/>
                <a:ext cx="103" cy="78"/>
                <a:chOff x="3240" y="5220"/>
                <a:chExt cx="720" cy="720"/>
              </a:xfrm>
            </p:grpSpPr>
            <p:sp>
              <p:nvSpPr>
                <p:cNvPr id="10289" name="Line 336">
                  <a:extLst>
                    <a:ext uri="{FF2B5EF4-FFF2-40B4-BE49-F238E27FC236}">
                      <a16:creationId xmlns:a16="http://schemas.microsoft.com/office/drawing/2014/main" id="{1B439FEE-D1E4-45B3-AF6D-879F4D876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0" name="Line 337">
                  <a:extLst>
                    <a:ext uri="{FF2B5EF4-FFF2-40B4-BE49-F238E27FC236}">
                      <a16:creationId xmlns:a16="http://schemas.microsoft.com/office/drawing/2014/main" id="{00608A01-BB17-4405-A28E-CD5FEDBDB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83" name="Group 344">
                <a:extLst>
                  <a:ext uri="{FF2B5EF4-FFF2-40B4-BE49-F238E27FC236}">
                    <a16:creationId xmlns:a16="http://schemas.microsoft.com/office/drawing/2014/main" id="{549BB972-DA18-4E1A-93A4-0E74F6B5F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0" y="1026"/>
                <a:ext cx="103" cy="78"/>
                <a:chOff x="3240" y="5220"/>
                <a:chExt cx="720" cy="720"/>
              </a:xfrm>
            </p:grpSpPr>
            <p:sp>
              <p:nvSpPr>
                <p:cNvPr id="10287" name="Line 345">
                  <a:extLst>
                    <a:ext uri="{FF2B5EF4-FFF2-40B4-BE49-F238E27FC236}">
                      <a16:creationId xmlns:a16="http://schemas.microsoft.com/office/drawing/2014/main" id="{D403A8CE-B235-4D73-BB88-9FFED32D7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8" name="Line 346">
                  <a:extLst>
                    <a:ext uri="{FF2B5EF4-FFF2-40B4-BE49-F238E27FC236}">
                      <a16:creationId xmlns:a16="http://schemas.microsoft.com/office/drawing/2014/main" id="{462AB296-9F64-41E1-9884-03A087DFC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84" name="Group 347">
                <a:extLst>
                  <a:ext uri="{FF2B5EF4-FFF2-40B4-BE49-F238E27FC236}">
                    <a16:creationId xmlns:a16="http://schemas.microsoft.com/office/drawing/2014/main" id="{5CFBFCAB-0350-4DF6-AA88-7CF2E186D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" y="1267"/>
                <a:ext cx="103" cy="78"/>
                <a:chOff x="3240" y="5220"/>
                <a:chExt cx="720" cy="720"/>
              </a:xfrm>
            </p:grpSpPr>
            <p:sp>
              <p:nvSpPr>
                <p:cNvPr id="10285" name="Line 348">
                  <a:extLst>
                    <a:ext uri="{FF2B5EF4-FFF2-40B4-BE49-F238E27FC236}">
                      <a16:creationId xmlns:a16="http://schemas.microsoft.com/office/drawing/2014/main" id="{0F5B9A5D-0D5D-4C6D-AF32-5AC39EF36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6" name="Line 349">
                  <a:extLst>
                    <a:ext uri="{FF2B5EF4-FFF2-40B4-BE49-F238E27FC236}">
                      <a16:creationId xmlns:a16="http://schemas.microsoft.com/office/drawing/2014/main" id="{28B81CBA-5DF2-47A2-A171-090ADFA9B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40" y="5220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77" name="Group 504">
              <a:extLst>
                <a:ext uri="{FF2B5EF4-FFF2-40B4-BE49-F238E27FC236}">
                  <a16:creationId xmlns:a16="http://schemas.microsoft.com/office/drawing/2014/main" id="{FE36F324-9617-4A16-9BB7-82B751A95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3" y="677"/>
              <a:ext cx="2705" cy="987"/>
              <a:chOff x="2260" y="1681"/>
              <a:chExt cx="2705" cy="987"/>
            </a:xfrm>
          </p:grpSpPr>
          <p:sp>
            <p:nvSpPr>
              <p:cNvPr id="10278" name="Rectangle 390">
                <a:extLst>
                  <a:ext uri="{FF2B5EF4-FFF2-40B4-BE49-F238E27FC236}">
                    <a16:creationId xmlns:a16="http://schemas.microsoft.com/office/drawing/2014/main" id="{836E75C2-2548-42BF-8B81-783B84167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1684"/>
                <a:ext cx="828" cy="735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279" name="Group 477">
                <a:extLst>
                  <a:ext uri="{FF2B5EF4-FFF2-40B4-BE49-F238E27FC236}">
                    <a16:creationId xmlns:a16="http://schemas.microsoft.com/office/drawing/2014/main" id="{CCFF78C7-307D-4869-8DBD-9F03CC6F2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0" y="1681"/>
                <a:ext cx="1872" cy="744"/>
                <a:chOff x="2232" y="684"/>
                <a:chExt cx="1872" cy="744"/>
              </a:xfrm>
            </p:grpSpPr>
            <p:sp>
              <p:nvSpPr>
                <p:cNvPr id="10280" name="Rectangle 473">
                  <a:extLst>
                    <a:ext uri="{FF2B5EF4-FFF2-40B4-BE49-F238E27FC236}">
                      <a16:creationId xmlns:a16="http://schemas.microsoft.com/office/drawing/2014/main" id="{D44CA135-8466-4FD0-AE93-DECCCE564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2" y="684"/>
                  <a:ext cx="930" cy="744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81" name="Rectangle 474">
                  <a:extLst>
                    <a:ext uri="{FF2B5EF4-FFF2-40B4-BE49-F238E27FC236}">
                      <a16:creationId xmlns:a16="http://schemas.microsoft.com/office/drawing/2014/main" id="{F24A5E55-D4E1-4C6A-B8BE-8BC80FFBF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4" y="684"/>
                  <a:ext cx="930" cy="744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aphicFrame>
            <p:nvGraphicFramePr>
              <p:cNvPr id="10242" name="Object 478">
                <a:extLst>
                  <a:ext uri="{FF2B5EF4-FFF2-40B4-BE49-F238E27FC236}">
                    <a16:creationId xmlns:a16="http://schemas.microsoft.com/office/drawing/2014/main" id="{E61EB85B-61B7-4611-A0B6-C392E78ACE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54" y="2470"/>
              <a:ext cx="76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1" name="Bitmap Image" r:id="rId4" imgW="0" imgH="0" progId="Paint.Picture">
                      <p:embed/>
                    </p:oleObj>
                  </mc:Choice>
                  <mc:Fallback>
                    <p:oleObj name="Bitmap Image" r:id="rId4" imgW="0" imgH="0" progId="Paint.Picture">
                      <p:embed/>
                      <p:pic>
                        <p:nvPicPr>
                          <p:cNvPr id="10242" name="Object 478">
                            <a:extLst>
                              <a:ext uri="{FF2B5EF4-FFF2-40B4-BE49-F238E27FC236}">
                                <a16:creationId xmlns:a16="http://schemas.microsoft.com/office/drawing/2014/main" id="{E61EB85B-61B7-4611-A0B6-C392E78ACEC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4" y="2470"/>
                            <a:ext cx="768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501" name="Group 494">
            <a:extLst>
              <a:ext uri="{FF2B5EF4-FFF2-40B4-BE49-F238E27FC236}">
                <a16:creationId xmlns:a16="http://schemas.microsoft.com/office/drawing/2014/main" id="{92C48D9B-95B6-466E-B86E-50C85932801E}"/>
              </a:ext>
            </a:extLst>
          </p:cNvPr>
          <p:cNvGrpSpPr>
            <a:grpSpLocks/>
          </p:cNvGrpSpPr>
          <p:nvPr/>
        </p:nvGrpSpPr>
        <p:grpSpPr bwMode="auto">
          <a:xfrm>
            <a:off x="-14719300" y="2246313"/>
            <a:ext cx="23587075" cy="3370262"/>
            <a:chOff x="-9272" y="1415"/>
            <a:chExt cx="14858" cy="2123"/>
          </a:xfrm>
        </p:grpSpPr>
        <p:sp>
          <p:nvSpPr>
            <p:cNvPr id="10273" name="AutoShape 480">
              <a:extLst>
                <a:ext uri="{FF2B5EF4-FFF2-40B4-BE49-F238E27FC236}">
                  <a16:creationId xmlns:a16="http://schemas.microsoft.com/office/drawing/2014/main" id="{0493BF20-2193-44B9-813F-20CDBC672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72" y="3044"/>
              <a:ext cx="14858" cy="49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lang="en-US" altLang="en-US">
                  <a:latin typeface="Arial" panose="020B0604020202020204" pitchFamily="34" charset="0"/>
                </a:rPr>
                <a:t>The time until there appears no match is called the Setup Time.</a:t>
              </a:r>
            </a:p>
          </p:txBody>
        </p:sp>
        <p:sp>
          <p:nvSpPr>
            <p:cNvPr id="10274" name="AutoShape 483">
              <a:extLst>
                <a:ext uri="{FF2B5EF4-FFF2-40B4-BE49-F238E27FC236}">
                  <a16:creationId xmlns:a16="http://schemas.microsoft.com/office/drawing/2014/main" id="{FF10F5AE-1B4D-49E1-A54B-AABB86E4107C}"/>
                </a:ext>
              </a:extLst>
            </p:cNvPr>
            <p:cNvSpPr>
              <a:spLocks/>
            </p:cNvSpPr>
            <p:nvPr/>
          </p:nvSpPr>
          <p:spPr bwMode="auto">
            <a:xfrm rot="-5428187">
              <a:off x="1129" y="627"/>
              <a:ext cx="306" cy="1882"/>
            </a:xfrm>
            <a:prstGeom prst="leftBrace">
              <a:avLst>
                <a:gd name="adj1" fmla="val 5125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5" name="Text Box 484">
              <a:extLst>
                <a:ext uri="{FF2B5EF4-FFF2-40B4-BE49-F238E27FC236}">
                  <a16:creationId xmlns:a16="http://schemas.microsoft.com/office/drawing/2014/main" id="{2144D337-A5EC-4455-BAF1-8944485C6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1638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setup time</a:t>
              </a:r>
            </a:p>
          </p:txBody>
        </p:sp>
      </p:grpSp>
      <p:grpSp>
        <p:nvGrpSpPr>
          <p:cNvPr id="11502" name="Group 509">
            <a:extLst>
              <a:ext uri="{FF2B5EF4-FFF2-40B4-BE49-F238E27FC236}">
                <a16:creationId xmlns:a16="http://schemas.microsoft.com/office/drawing/2014/main" id="{C5AFC1C1-FE2D-45DF-B020-4E810E0F154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5629275"/>
            <a:ext cx="8458200" cy="1066800"/>
            <a:chOff x="272" y="3455"/>
            <a:chExt cx="5328" cy="672"/>
          </a:xfrm>
        </p:grpSpPr>
        <p:sp>
          <p:nvSpPr>
            <p:cNvPr id="10271" name="Text Box 490">
              <a:extLst>
                <a:ext uri="{FF2B5EF4-FFF2-40B4-BE49-F238E27FC236}">
                  <a16:creationId xmlns:a16="http://schemas.microsoft.com/office/drawing/2014/main" id="{7E6ABEAD-DCAE-440B-8662-F58813D1E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3455"/>
              <a:ext cx="532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lang="en-US" altLang="en-US">
                  <a:latin typeface="Arial" panose="020B0604020202020204" pitchFamily="34" charset="0"/>
                </a:rPr>
                <a:t>Calculating the efficiency: With in a frame we have, </a:t>
              </a:r>
            </a:p>
          </p:txBody>
        </p:sp>
        <p:sp>
          <p:nvSpPr>
            <p:cNvPr id="10272" name="Text Box 492">
              <a:extLst>
                <a:ext uri="{FF2B5EF4-FFF2-40B4-BE49-F238E27FC236}">
                  <a16:creationId xmlns:a16="http://schemas.microsoft.com/office/drawing/2014/main" id="{493E8478-D988-45B7-BD55-9228A49AB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3701"/>
              <a:ext cx="508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>
                  <a:latin typeface="Arial" panose="020B0604020202020204" pitchFamily="34" charset="0"/>
                </a:rPr>
                <a:t>Total stages=9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>
                  <a:latin typeface="Arial" panose="020B0604020202020204" pitchFamily="34" charset="0"/>
                </a:rPr>
                <a:t>Stages busy=8            </a:t>
              </a:r>
              <a:r>
                <a:rPr lang="en-US" altLang="en-US" sz="1800">
                  <a:latin typeface="Arial" panose="020B0604020202020204" pitchFamily="34" charset="0"/>
                </a:rPr>
                <a:t>(take from the matched frames)</a:t>
              </a:r>
              <a:r>
                <a:rPr lang="en-US" altLang="en-US">
                  <a:latin typeface="Arial" panose="020B0604020202020204" pitchFamily="34" charset="0"/>
                </a:rPr>
                <a:t>                             </a:t>
              </a:r>
            </a:p>
          </p:txBody>
        </p:sp>
      </p:grpSp>
      <p:grpSp>
        <p:nvGrpSpPr>
          <p:cNvPr id="11503" name="Group 514">
            <a:extLst>
              <a:ext uri="{FF2B5EF4-FFF2-40B4-BE49-F238E27FC236}">
                <a16:creationId xmlns:a16="http://schemas.microsoft.com/office/drawing/2014/main" id="{B6B227FF-1094-410F-BE96-F52646D72590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1069975"/>
            <a:ext cx="8458200" cy="2967038"/>
            <a:chOff x="289" y="674"/>
            <a:chExt cx="5328" cy="1869"/>
          </a:xfrm>
        </p:grpSpPr>
        <p:grpSp>
          <p:nvGrpSpPr>
            <p:cNvPr id="10261" name="Group 513">
              <a:extLst>
                <a:ext uri="{FF2B5EF4-FFF2-40B4-BE49-F238E27FC236}">
                  <a16:creationId xmlns:a16="http://schemas.microsoft.com/office/drawing/2014/main" id="{8CACE76F-F604-4E60-9186-CA12CC58C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674"/>
              <a:ext cx="5328" cy="1869"/>
              <a:chOff x="289" y="674"/>
              <a:chExt cx="5328" cy="1869"/>
            </a:xfrm>
          </p:grpSpPr>
          <p:sp>
            <p:nvSpPr>
              <p:cNvPr id="10264" name="Text Box 495">
                <a:extLst>
                  <a:ext uri="{FF2B5EF4-FFF2-40B4-BE49-F238E27FC236}">
                    <a16:creationId xmlns:a16="http://schemas.microsoft.com/office/drawing/2014/main" id="{2788777B-7881-4EC6-8896-C48DFA82C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" y="1956"/>
                <a:ext cx="5328" cy="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en-US" altLang="en-US">
                    <a:latin typeface="Arial" panose="020B0604020202020204" pitchFamily="34" charset="0"/>
                  </a:rPr>
                  <a:t>Mark every 3 x 3 array of squares as a frame.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(since greedy cycle is (3) &amp; we have 3 stages)</a:t>
                </a:r>
              </a:p>
            </p:txBody>
          </p:sp>
          <p:grpSp>
            <p:nvGrpSpPr>
              <p:cNvPr id="10265" name="Group 499">
                <a:extLst>
                  <a:ext uri="{FF2B5EF4-FFF2-40B4-BE49-F238E27FC236}">
                    <a16:creationId xmlns:a16="http://schemas.microsoft.com/office/drawing/2014/main" id="{471E3B91-268E-4A66-AFFB-47191E6B4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674"/>
                <a:ext cx="4595" cy="748"/>
                <a:chOff x="336" y="674"/>
                <a:chExt cx="4595" cy="748"/>
              </a:xfrm>
            </p:grpSpPr>
            <p:sp>
              <p:nvSpPr>
                <p:cNvPr id="10266" name="Rectangle 387">
                  <a:extLst>
                    <a:ext uri="{FF2B5EF4-FFF2-40B4-BE49-F238E27FC236}">
                      <a16:creationId xmlns:a16="http://schemas.microsoft.com/office/drawing/2014/main" id="{493F5002-1D27-43ED-8325-056082D3D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678"/>
                  <a:ext cx="954" cy="7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7" name="Rectangle 388">
                  <a:extLst>
                    <a:ext uri="{FF2B5EF4-FFF2-40B4-BE49-F238E27FC236}">
                      <a16:creationId xmlns:a16="http://schemas.microsoft.com/office/drawing/2014/main" id="{E4B80B6C-9DFA-44E3-95BC-C50025C6A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4" y="678"/>
                  <a:ext cx="954" cy="7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8" name="Rectangle 389">
                  <a:extLst>
                    <a:ext uri="{FF2B5EF4-FFF2-40B4-BE49-F238E27FC236}">
                      <a16:creationId xmlns:a16="http://schemas.microsoft.com/office/drawing/2014/main" id="{05779A2F-BBB3-478F-B8BD-32B27854B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6" y="678"/>
                  <a:ext cx="954" cy="7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9" name="Rectangle 391">
                  <a:extLst>
                    <a:ext uri="{FF2B5EF4-FFF2-40B4-BE49-F238E27FC236}">
                      <a16:creationId xmlns:a16="http://schemas.microsoft.com/office/drawing/2014/main" id="{B0F69BF7-DEA7-4C57-8990-9940049187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4" y="678"/>
                  <a:ext cx="912" cy="7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70" name="Rectangle 498">
                  <a:extLst>
                    <a:ext uri="{FF2B5EF4-FFF2-40B4-BE49-F238E27FC236}">
                      <a16:creationId xmlns:a16="http://schemas.microsoft.com/office/drawing/2014/main" id="{7C146FE3-6C9C-43A8-A539-CC11211E2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3" y="674"/>
                  <a:ext cx="848" cy="7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0262" name="Line 510">
              <a:extLst>
                <a:ext uri="{FF2B5EF4-FFF2-40B4-BE49-F238E27FC236}">
                  <a16:creationId xmlns:a16="http://schemas.microsoft.com/office/drawing/2014/main" id="{FFAB58BF-6948-4BA9-94A6-85BEB4363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8" y="2104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511">
              <a:extLst>
                <a:ext uri="{FF2B5EF4-FFF2-40B4-BE49-F238E27FC236}">
                  <a16:creationId xmlns:a16="http://schemas.microsoft.com/office/drawing/2014/main" id="{EA1697D5-2724-476C-9FD7-BD3A851AD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6" y="2086"/>
              <a:ext cx="107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032">
            <a:extLst>
              <a:ext uri="{FF2B5EF4-FFF2-40B4-BE49-F238E27FC236}">
                <a16:creationId xmlns:a16="http://schemas.microsoft.com/office/drawing/2014/main" id="{F56E815C-B9C8-4D4A-9D42-EA6333C80259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433388"/>
            <a:ext cx="5399087" cy="733425"/>
            <a:chOff x="1133" y="273"/>
            <a:chExt cx="3401" cy="462"/>
          </a:xfrm>
        </p:grpSpPr>
        <p:sp>
          <p:nvSpPr>
            <p:cNvPr id="11273" name="Text Box 1026">
              <a:extLst>
                <a:ext uri="{FF2B5EF4-FFF2-40B4-BE49-F238E27FC236}">
                  <a16:creationId xmlns:a16="http://schemas.microsoft.com/office/drawing/2014/main" id="{635BC00B-2EB5-4ACF-ACA9-35E188DC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" y="384"/>
              <a:ext cx="3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 efficiency:  </a:t>
              </a:r>
              <a:r>
                <a:rPr lang="en-US" altLang="en-US"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r>
                <a:rPr lang="en-US" altLang="en-US"/>
                <a:t>  =                     x 100</a:t>
              </a:r>
            </a:p>
          </p:txBody>
        </p:sp>
        <p:graphicFrame>
          <p:nvGraphicFramePr>
            <p:cNvPr id="11267" name="Object 1027">
              <a:extLst>
                <a:ext uri="{FF2B5EF4-FFF2-40B4-BE49-F238E27FC236}">
                  <a16:creationId xmlns:a16="http://schemas.microsoft.com/office/drawing/2014/main" id="{4A627E0E-9744-4D9B-A9B8-BA9B0C1C10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6" y="273"/>
            <a:ext cx="91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" name="Bitmap Image" r:id="rId3" imgW="0" imgH="0" progId="Paint.Picture">
                    <p:embed/>
                  </p:oleObj>
                </mc:Choice>
                <mc:Fallback>
                  <p:oleObj name="Bitmap Image" r:id="rId3" imgW="0" imgH="0" progId="Paint.Picture">
                    <p:embed/>
                    <p:pic>
                      <p:nvPicPr>
                        <p:cNvPr id="11267" name="Object 1027">
                          <a:extLst>
                            <a:ext uri="{FF2B5EF4-FFF2-40B4-BE49-F238E27FC236}">
                              <a16:creationId xmlns:a16="http://schemas.microsoft.com/office/drawing/2014/main" id="{4A627E0E-9744-4D9B-A9B8-BA9B0C1C10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273"/>
                          <a:ext cx="91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4" name="Rectangle 1030">
            <a:extLst>
              <a:ext uri="{FF2B5EF4-FFF2-40B4-BE49-F238E27FC236}">
                <a16:creationId xmlns:a16="http://schemas.microsoft.com/office/drawing/2014/main" id="{6FAF44F2-2D81-4554-99E9-41ABB202C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078163"/>
            <a:ext cx="7842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accent1"/>
                </a:solidFill>
              </a:rPr>
              <a:t>Q. </a:t>
            </a:r>
            <a:r>
              <a:rPr lang="en-US" altLang="en-US">
                <a:latin typeface="Arial" panose="020B0604020202020204" pitchFamily="34" charset="0"/>
              </a:rPr>
              <a:t>Calculate efficiency for the same pipeline with greedy cycle (1,8).</a:t>
            </a:r>
          </a:p>
        </p:txBody>
      </p:sp>
      <p:grpSp>
        <p:nvGrpSpPr>
          <p:cNvPr id="3" name="Group 1033">
            <a:extLst>
              <a:ext uri="{FF2B5EF4-FFF2-40B4-BE49-F238E27FC236}">
                <a16:creationId xmlns:a16="http://schemas.microsoft.com/office/drawing/2014/main" id="{BE7F5676-FA95-41B1-ADFA-39E7537E9A33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1189038"/>
            <a:ext cx="3425825" cy="733425"/>
            <a:chOff x="2049" y="749"/>
            <a:chExt cx="2158" cy="462"/>
          </a:xfrm>
        </p:grpSpPr>
        <p:graphicFrame>
          <p:nvGraphicFramePr>
            <p:cNvPr id="11266" name="Object 1028">
              <a:extLst>
                <a:ext uri="{FF2B5EF4-FFF2-40B4-BE49-F238E27FC236}">
                  <a16:creationId xmlns:a16="http://schemas.microsoft.com/office/drawing/2014/main" id="{D4568463-D7AF-4174-8979-137328D4E5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9" y="749"/>
            <a:ext cx="20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Bitmap Image" r:id="rId5" imgW="0" imgH="0" progId="Paint.Picture">
                    <p:embed/>
                  </p:oleObj>
                </mc:Choice>
                <mc:Fallback>
                  <p:oleObj name="Bitmap Image" r:id="rId5" imgW="0" imgH="0" progId="Paint.Picture">
                    <p:embed/>
                    <p:pic>
                      <p:nvPicPr>
                        <p:cNvPr id="11266" name="Object 1028">
                          <a:extLst>
                            <a:ext uri="{FF2B5EF4-FFF2-40B4-BE49-F238E27FC236}">
                              <a16:creationId xmlns:a16="http://schemas.microsoft.com/office/drawing/2014/main" id="{D4568463-D7AF-4174-8979-137328D4E5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749"/>
                          <a:ext cx="20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1031">
              <a:extLst>
                <a:ext uri="{FF2B5EF4-FFF2-40B4-BE49-F238E27FC236}">
                  <a16:creationId xmlns:a16="http://schemas.microsoft.com/office/drawing/2014/main" id="{94EFA87A-BF69-4048-925A-E381B3C31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777"/>
              <a:ext cx="21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 </a:t>
              </a:r>
              <a:r>
                <a:rPr lang="en-US" altLang="en-US"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r>
                <a:rPr lang="en-US" altLang="en-US"/>
                <a:t>  =        x 100</a:t>
              </a:r>
            </a:p>
          </p:txBody>
        </p:sp>
      </p:grpSp>
      <p:sp>
        <p:nvSpPr>
          <p:cNvPr id="104458" name="Text Box 1034">
            <a:extLst>
              <a:ext uri="{FF2B5EF4-FFF2-40B4-BE49-F238E27FC236}">
                <a16:creationId xmlns:a16="http://schemas.microsoft.com/office/drawing/2014/main" id="{1916C2DB-AA4C-4B61-8A76-CCC301E4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2220913"/>
            <a:ext cx="156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= 88.89%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  <p:bldP spid="10445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19490D81-9647-4D31-82B0-367AD8398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68338"/>
            <a:ext cx="856297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2">
            <a:extLst>
              <a:ext uri="{FF2B5EF4-FFF2-40B4-BE49-F238E27FC236}">
                <a16:creationId xmlns:a16="http://schemas.microsoft.com/office/drawing/2014/main" id="{2CC2B2DB-EA4F-494E-802C-E5E6634D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89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2467" name="Group 2">
            <a:extLst>
              <a:ext uri="{FF2B5EF4-FFF2-40B4-BE49-F238E27FC236}">
                <a16:creationId xmlns:a16="http://schemas.microsoft.com/office/drawing/2014/main" id="{2A0DFFF9-6D88-4445-85BD-193A2AF26F03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438150"/>
            <a:ext cx="8553450" cy="1400175"/>
            <a:chOff x="137" y="2782"/>
            <a:chExt cx="5388" cy="882"/>
          </a:xfrm>
        </p:grpSpPr>
        <p:grpSp>
          <p:nvGrpSpPr>
            <p:cNvPr id="62589" name="Group 3">
              <a:extLst>
                <a:ext uri="{FF2B5EF4-FFF2-40B4-BE49-F238E27FC236}">
                  <a16:creationId xmlns:a16="http://schemas.microsoft.com/office/drawing/2014/main" id="{F427CB0B-271E-4463-B2FC-6C3A84FF2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" y="2782"/>
              <a:ext cx="2508" cy="882"/>
              <a:chOff x="2190" y="1755"/>
              <a:chExt cx="6270" cy="2205"/>
            </a:xfrm>
          </p:grpSpPr>
          <p:grpSp>
            <p:nvGrpSpPr>
              <p:cNvPr id="62657" name="Group 4">
                <a:extLst>
                  <a:ext uri="{FF2B5EF4-FFF2-40B4-BE49-F238E27FC236}">
                    <a16:creationId xmlns:a16="http://schemas.microsoft.com/office/drawing/2014/main" id="{B704EFF2-F988-480B-AE9B-A0D3A18340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2880"/>
                <a:ext cx="1440" cy="1080"/>
                <a:chOff x="2700" y="2520"/>
                <a:chExt cx="1800" cy="1440"/>
              </a:xfrm>
            </p:grpSpPr>
            <p:sp>
              <p:nvSpPr>
                <p:cNvPr id="62704" name="Rectangle 5">
                  <a:extLst>
                    <a:ext uri="{FF2B5EF4-FFF2-40B4-BE49-F238E27FC236}">
                      <a16:creationId xmlns:a16="http://schemas.microsoft.com/office/drawing/2014/main" id="{569EF737-05D0-428A-9378-30F41F883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705" name="Rectangle 6">
                  <a:extLst>
                    <a:ext uri="{FF2B5EF4-FFF2-40B4-BE49-F238E27FC236}">
                      <a16:creationId xmlns:a16="http://schemas.microsoft.com/office/drawing/2014/main" id="{3E3A151E-B27F-4EE1-87C0-C10CD5BA75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706" name="Rectangle 7">
                  <a:extLst>
                    <a:ext uri="{FF2B5EF4-FFF2-40B4-BE49-F238E27FC236}">
                      <a16:creationId xmlns:a16="http://schemas.microsoft.com/office/drawing/2014/main" id="{01598BD8-08CA-467A-8491-8AD73DDA4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707" name="Rectangle 8">
                  <a:extLst>
                    <a:ext uri="{FF2B5EF4-FFF2-40B4-BE49-F238E27FC236}">
                      <a16:creationId xmlns:a16="http://schemas.microsoft.com/office/drawing/2014/main" id="{FD3B1F8D-A52A-4D5E-AAF0-81B5F62F6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62658" name="Group 9">
                <a:extLst>
                  <a:ext uri="{FF2B5EF4-FFF2-40B4-BE49-F238E27FC236}">
                    <a16:creationId xmlns:a16="http://schemas.microsoft.com/office/drawing/2014/main" id="{FEFEBE4C-DA94-405E-8959-79692BAE3F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0" y="2880"/>
                <a:ext cx="1440" cy="1080"/>
                <a:chOff x="2700" y="2520"/>
                <a:chExt cx="1800" cy="1440"/>
              </a:xfrm>
            </p:grpSpPr>
            <p:sp>
              <p:nvSpPr>
                <p:cNvPr id="62700" name="Rectangle 10">
                  <a:extLst>
                    <a:ext uri="{FF2B5EF4-FFF2-40B4-BE49-F238E27FC236}">
                      <a16:creationId xmlns:a16="http://schemas.microsoft.com/office/drawing/2014/main" id="{4627459E-4DF4-49B9-808C-61DC274B7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701" name="Rectangle 11">
                  <a:extLst>
                    <a:ext uri="{FF2B5EF4-FFF2-40B4-BE49-F238E27FC236}">
                      <a16:creationId xmlns:a16="http://schemas.microsoft.com/office/drawing/2014/main" id="{5A1CF5BE-C061-4B9D-936E-00BC417F2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702" name="Rectangle 12">
                  <a:extLst>
                    <a:ext uri="{FF2B5EF4-FFF2-40B4-BE49-F238E27FC236}">
                      <a16:creationId xmlns:a16="http://schemas.microsoft.com/office/drawing/2014/main" id="{C9577DAA-9C53-4B7F-8AEA-6C98C681BB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703" name="Rectangle 13">
                  <a:extLst>
                    <a:ext uri="{FF2B5EF4-FFF2-40B4-BE49-F238E27FC236}">
                      <a16:creationId xmlns:a16="http://schemas.microsoft.com/office/drawing/2014/main" id="{9463849F-818B-4B56-B760-28290116C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62659" name="Group 14">
                <a:extLst>
                  <a:ext uri="{FF2B5EF4-FFF2-40B4-BE49-F238E27FC236}">
                    <a16:creationId xmlns:a16="http://schemas.microsoft.com/office/drawing/2014/main" id="{76717053-D10E-4A64-A0C4-42BD872E02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0" y="2880"/>
                <a:ext cx="1440" cy="1080"/>
                <a:chOff x="2700" y="2520"/>
                <a:chExt cx="1800" cy="1440"/>
              </a:xfrm>
            </p:grpSpPr>
            <p:sp>
              <p:nvSpPr>
                <p:cNvPr id="62696" name="Rectangle 15">
                  <a:extLst>
                    <a:ext uri="{FF2B5EF4-FFF2-40B4-BE49-F238E27FC236}">
                      <a16:creationId xmlns:a16="http://schemas.microsoft.com/office/drawing/2014/main" id="{35EB8850-CE4D-4E0F-85FC-A7047DA06B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7" name="Rectangle 16">
                  <a:extLst>
                    <a:ext uri="{FF2B5EF4-FFF2-40B4-BE49-F238E27FC236}">
                      <a16:creationId xmlns:a16="http://schemas.microsoft.com/office/drawing/2014/main" id="{AE9D1FA2-835E-41CE-990E-CD1199EEF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8" name="Rectangle 17">
                  <a:extLst>
                    <a:ext uri="{FF2B5EF4-FFF2-40B4-BE49-F238E27FC236}">
                      <a16:creationId xmlns:a16="http://schemas.microsoft.com/office/drawing/2014/main" id="{CE44B175-FCC0-4D85-BD45-3F4BB2A90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9" name="Rectangle 18">
                  <a:extLst>
                    <a:ext uri="{FF2B5EF4-FFF2-40B4-BE49-F238E27FC236}">
                      <a16:creationId xmlns:a16="http://schemas.microsoft.com/office/drawing/2014/main" id="{D308F196-3CDD-4812-8707-7AFDC09AF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62660" name="Group 19">
                <a:extLst>
                  <a:ext uri="{FF2B5EF4-FFF2-40B4-BE49-F238E27FC236}">
                    <a16:creationId xmlns:a16="http://schemas.microsoft.com/office/drawing/2014/main" id="{E37E9D43-AB87-4C5E-B73D-9026D7EEC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0" y="2340"/>
                <a:ext cx="1440" cy="1080"/>
                <a:chOff x="2700" y="2520"/>
                <a:chExt cx="1800" cy="1440"/>
              </a:xfrm>
            </p:grpSpPr>
            <p:sp>
              <p:nvSpPr>
                <p:cNvPr id="62692" name="Rectangle 20">
                  <a:extLst>
                    <a:ext uri="{FF2B5EF4-FFF2-40B4-BE49-F238E27FC236}">
                      <a16:creationId xmlns:a16="http://schemas.microsoft.com/office/drawing/2014/main" id="{CBA03219-08AC-44E7-83A0-2F5119018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3" name="Rectangle 21">
                  <a:extLst>
                    <a:ext uri="{FF2B5EF4-FFF2-40B4-BE49-F238E27FC236}">
                      <a16:creationId xmlns:a16="http://schemas.microsoft.com/office/drawing/2014/main" id="{7A66000F-1937-4F9B-9A2E-34B850EE3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4" name="Rectangle 22">
                  <a:extLst>
                    <a:ext uri="{FF2B5EF4-FFF2-40B4-BE49-F238E27FC236}">
                      <a16:creationId xmlns:a16="http://schemas.microsoft.com/office/drawing/2014/main" id="{E1C001D0-B05E-4FCE-97DD-C0E104579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5" name="Rectangle 23">
                  <a:extLst>
                    <a:ext uri="{FF2B5EF4-FFF2-40B4-BE49-F238E27FC236}">
                      <a16:creationId xmlns:a16="http://schemas.microsoft.com/office/drawing/2014/main" id="{00E750E6-F24F-496B-B5AB-F68092DEF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62661" name="Group 24">
                <a:extLst>
                  <a:ext uri="{FF2B5EF4-FFF2-40B4-BE49-F238E27FC236}">
                    <a16:creationId xmlns:a16="http://schemas.microsoft.com/office/drawing/2014/main" id="{0FAE1BC6-168A-43FA-91FB-269B03431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0" y="2340"/>
                <a:ext cx="1440" cy="1080"/>
                <a:chOff x="2700" y="2520"/>
                <a:chExt cx="1800" cy="1440"/>
              </a:xfrm>
            </p:grpSpPr>
            <p:sp>
              <p:nvSpPr>
                <p:cNvPr id="62688" name="Rectangle 25">
                  <a:extLst>
                    <a:ext uri="{FF2B5EF4-FFF2-40B4-BE49-F238E27FC236}">
                      <a16:creationId xmlns:a16="http://schemas.microsoft.com/office/drawing/2014/main" id="{30EC9AB8-9856-4EF4-A1B8-94D713185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89" name="Rectangle 26">
                  <a:extLst>
                    <a:ext uri="{FF2B5EF4-FFF2-40B4-BE49-F238E27FC236}">
                      <a16:creationId xmlns:a16="http://schemas.microsoft.com/office/drawing/2014/main" id="{04C2BE2F-CAFE-45F4-9869-6F303B179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0" name="Rectangle 27">
                  <a:extLst>
                    <a:ext uri="{FF2B5EF4-FFF2-40B4-BE49-F238E27FC236}">
                      <a16:creationId xmlns:a16="http://schemas.microsoft.com/office/drawing/2014/main" id="{1730E487-36B1-4347-9B46-7205700BB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91" name="Rectangle 28">
                  <a:extLst>
                    <a:ext uri="{FF2B5EF4-FFF2-40B4-BE49-F238E27FC236}">
                      <a16:creationId xmlns:a16="http://schemas.microsoft.com/office/drawing/2014/main" id="{D18EA103-EBA4-4E16-8BA5-D00978576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62662" name="Group 29">
                <a:extLst>
                  <a:ext uri="{FF2B5EF4-FFF2-40B4-BE49-F238E27FC236}">
                    <a16:creationId xmlns:a16="http://schemas.microsoft.com/office/drawing/2014/main" id="{0BA40D8F-75D3-4058-9D5D-4B0A6A3C9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0" y="2340"/>
                <a:ext cx="1440" cy="1080"/>
                <a:chOff x="2700" y="2520"/>
                <a:chExt cx="1800" cy="1440"/>
              </a:xfrm>
            </p:grpSpPr>
            <p:sp>
              <p:nvSpPr>
                <p:cNvPr id="62684" name="Rectangle 30">
                  <a:extLst>
                    <a:ext uri="{FF2B5EF4-FFF2-40B4-BE49-F238E27FC236}">
                      <a16:creationId xmlns:a16="http://schemas.microsoft.com/office/drawing/2014/main" id="{30A09F1F-EFDF-47D3-BAE5-E02000ED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85" name="Rectangle 31">
                  <a:extLst>
                    <a:ext uri="{FF2B5EF4-FFF2-40B4-BE49-F238E27FC236}">
                      <a16:creationId xmlns:a16="http://schemas.microsoft.com/office/drawing/2014/main" id="{B2977DBF-322C-4DCC-B464-41857E63D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86" name="Rectangle 32">
                  <a:extLst>
                    <a:ext uri="{FF2B5EF4-FFF2-40B4-BE49-F238E27FC236}">
                      <a16:creationId xmlns:a16="http://schemas.microsoft.com/office/drawing/2014/main" id="{C85065D3-507D-466E-B816-A0E02C372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87" name="Rectangle 33">
                  <a:extLst>
                    <a:ext uri="{FF2B5EF4-FFF2-40B4-BE49-F238E27FC236}">
                      <a16:creationId xmlns:a16="http://schemas.microsoft.com/office/drawing/2014/main" id="{15C1A600-9A9D-43C3-B3B9-50C508EA2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62663" name="Group 34">
                <a:extLst>
                  <a:ext uri="{FF2B5EF4-FFF2-40B4-BE49-F238E27FC236}">
                    <a16:creationId xmlns:a16="http://schemas.microsoft.com/office/drawing/2014/main" id="{A9090109-77E5-42CD-BBC3-144F62D322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0" y="2340"/>
                <a:ext cx="1440" cy="1080"/>
                <a:chOff x="2700" y="2520"/>
                <a:chExt cx="1800" cy="1440"/>
              </a:xfrm>
            </p:grpSpPr>
            <p:sp>
              <p:nvSpPr>
                <p:cNvPr id="62680" name="Rectangle 35">
                  <a:extLst>
                    <a:ext uri="{FF2B5EF4-FFF2-40B4-BE49-F238E27FC236}">
                      <a16:creationId xmlns:a16="http://schemas.microsoft.com/office/drawing/2014/main" id="{6F473B86-41AB-40BA-B756-47D553B06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81" name="Rectangle 36">
                  <a:extLst>
                    <a:ext uri="{FF2B5EF4-FFF2-40B4-BE49-F238E27FC236}">
                      <a16:creationId xmlns:a16="http://schemas.microsoft.com/office/drawing/2014/main" id="{EFFDE3B5-CB67-4EAF-A7CC-B6519742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82" name="Rectangle 37">
                  <a:extLst>
                    <a:ext uri="{FF2B5EF4-FFF2-40B4-BE49-F238E27FC236}">
                      <a16:creationId xmlns:a16="http://schemas.microsoft.com/office/drawing/2014/main" id="{3C8C3C5D-3F37-4A3D-954C-BC807B44D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83" name="Rectangle 38">
                  <a:extLst>
                    <a:ext uri="{FF2B5EF4-FFF2-40B4-BE49-F238E27FC236}">
                      <a16:creationId xmlns:a16="http://schemas.microsoft.com/office/drawing/2014/main" id="{4DCD4778-9A81-42A6-B7DE-51552CD75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grpSp>
            <p:nvGrpSpPr>
              <p:cNvPr id="62664" name="Group 39">
                <a:extLst>
                  <a:ext uri="{FF2B5EF4-FFF2-40B4-BE49-F238E27FC236}">
                    <a16:creationId xmlns:a16="http://schemas.microsoft.com/office/drawing/2014/main" id="{0EC2A152-D8A8-41E3-B591-413E1C851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0" y="2880"/>
                <a:ext cx="1440" cy="1080"/>
                <a:chOff x="2700" y="2520"/>
                <a:chExt cx="1800" cy="1440"/>
              </a:xfrm>
            </p:grpSpPr>
            <p:sp>
              <p:nvSpPr>
                <p:cNvPr id="62676" name="Rectangle 40">
                  <a:extLst>
                    <a:ext uri="{FF2B5EF4-FFF2-40B4-BE49-F238E27FC236}">
                      <a16:creationId xmlns:a16="http://schemas.microsoft.com/office/drawing/2014/main" id="{635F3987-1299-416F-92A9-A2AD09C88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77" name="Rectangle 41">
                  <a:extLst>
                    <a:ext uri="{FF2B5EF4-FFF2-40B4-BE49-F238E27FC236}">
                      <a16:creationId xmlns:a16="http://schemas.microsoft.com/office/drawing/2014/main" id="{E05B94EE-EC1F-4DF3-805E-601D631DA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78" name="Rectangle 42">
                  <a:extLst>
                    <a:ext uri="{FF2B5EF4-FFF2-40B4-BE49-F238E27FC236}">
                      <a16:creationId xmlns:a16="http://schemas.microsoft.com/office/drawing/2014/main" id="{17D2BB5C-8DAF-40CF-BE38-00C64364B6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24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679" name="Rectangle 43">
                  <a:extLst>
                    <a:ext uri="{FF2B5EF4-FFF2-40B4-BE49-F238E27FC236}">
                      <a16:creationId xmlns:a16="http://schemas.microsoft.com/office/drawing/2014/main" id="{09B4EF19-A42F-4C35-BDE9-9B5968FCB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520"/>
                  <a:ext cx="900" cy="7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4100"/>
                </a:p>
              </p:txBody>
            </p:sp>
          </p:grpSp>
          <p:sp>
            <p:nvSpPr>
              <p:cNvPr id="62665" name="Text Box 44">
                <a:extLst>
                  <a:ext uri="{FF2B5EF4-FFF2-40B4-BE49-F238E27FC236}">
                    <a16:creationId xmlns:a16="http://schemas.microsoft.com/office/drawing/2014/main" id="{09C74985-8E30-408B-88B9-C2672529C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91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S</a:t>
                </a:r>
                <a:r>
                  <a:rPr lang="en-US" altLang="en-US" sz="1200" baseline="-25000">
                    <a:latin typeface="Lucida Sans Unicode" panose="020B0602030504020204" pitchFamily="34" charset="0"/>
                  </a:rPr>
                  <a:t>2</a:t>
                </a:r>
              </a:p>
            </p:txBody>
          </p:sp>
          <p:sp>
            <p:nvSpPr>
              <p:cNvPr id="62666" name="Text Box 45">
                <a:extLst>
                  <a:ext uri="{FF2B5EF4-FFF2-40B4-BE49-F238E27FC236}">
                    <a16:creationId xmlns:a16="http://schemas.microsoft.com/office/drawing/2014/main" id="{1C9B5B77-1A20-403C-AF00-10D206E1B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" y="237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S</a:t>
                </a:r>
                <a:r>
                  <a:rPr lang="en-US" altLang="en-US" sz="1200" baseline="-25000">
                    <a:latin typeface="Lucida Sans Unicode" panose="020B0602030504020204" pitchFamily="34" charset="0"/>
                  </a:rPr>
                  <a:t>1</a:t>
                </a:r>
              </a:p>
            </p:txBody>
          </p:sp>
          <p:sp>
            <p:nvSpPr>
              <p:cNvPr id="62667" name="Text Box 46">
                <a:extLst>
                  <a:ext uri="{FF2B5EF4-FFF2-40B4-BE49-F238E27FC236}">
                    <a16:creationId xmlns:a16="http://schemas.microsoft.com/office/drawing/2014/main" id="{74F543D2-3C6D-4153-A42D-65F016279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0" y="342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S</a:t>
                </a:r>
                <a:r>
                  <a:rPr lang="en-US" altLang="en-US" sz="1200" baseline="-25000">
                    <a:latin typeface="Lucida Sans Unicode" panose="020B0602030504020204" pitchFamily="34" charset="0"/>
                  </a:rPr>
                  <a:t>3</a:t>
                </a:r>
              </a:p>
            </p:txBody>
          </p:sp>
          <p:sp>
            <p:nvSpPr>
              <p:cNvPr id="62668" name="Text Box 47">
                <a:extLst>
                  <a:ext uri="{FF2B5EF4-FFF2-40B4-BE49-F238E27FC236}">
                    <a16:creationId xmlns:a16="http://schemas.microsoft.com/office/drawing/2014/main" id="{5F9CB472-191B-408C-A7EB-B32709A7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0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8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2669" name="Text Box 48">
                <a:extLst>
                  <a:ext uri="{FF2B5EF4-FFF2-40B4-BE49-F238E27FC236}">
                    <a16:creationId xmlns:a16="http://schemas.microsoft.com/office/drawing/2014/main" id="{A5B38FAD-9B51-4760-822A-8CA59E812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0" y="175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7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2670" name="Text Box 49">
                <a:extLst>
                  <a:ext uri="{FF2B5EF4-FFF2-40B4-BE49-F238E27FC236}">
                    <a16:creationId xmlns:a16="http://schemas.microsoft.com/office/drawing/2014/main" id="{58A04960-9701-4199-9D85-9A7D40DF2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0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6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2671" name="Text Box 50">
                <a:extLst>
                  <a:ext uri="{FF2B5EF4-FFF2-40B4-BE49-F238E27FC236}">
                    <a16:creationId xmlns:a16="http://schemas.microsoft.com/office/drawing/2014/main" id="{5CF14AE0-0475-4BCC-ADA2-3EF69EE30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5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5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2672" name="Text Box 51">
                <a:extLst>
                  <a:ext uri="{FF2B5EF4-FFF2-40B4-BE49-F238E27FC236}">
                    <a16:creationId xmlns:a16="http://schemas.microsoft.com/office/drawing/2014/main" id="{8E376411-445B-458C-8F0E-5B799F525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5" y="1770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4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2673" name="Text Box 52">
                <a:extLst>
                  <a:ext uri="{FF2B5EF4-FFF2-40B4-BE49-F238E27FC236}">
                    <a16:creationId xmlns:a16="http://schemas.microsoft.com/office/drawing/2014/main" id="{9B2B9B7F-3B17-4918-8E07-4F1BF8E3C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5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3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2674" name="Text Box 53">
                <a:extLst>
                  <a:ext uri="{FF2B5EF4-FFF2-40B4-BE49-F238E27FC236}">
                    <a16:creationId xmlns:a16="http://schemas.microsoft.com/office/drawing/2014/main" id="{F48F5A74-78D7-475C-B799-AA9C7F3DA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5" y="178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2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2675" name="Text Box 54">
                <a:extLst>
                  <a:ext uri="{FF2B5EF4-FFF2-40B4-BE49-F238E27FC236}">
                    <a16:creationId xmlns:a16="http://schemas.microsoft.com/office/drawing/2014/main" id="{651BEBE8-5160-4897-88FF-A7DC40222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1755"/>
                <a:ext cx="6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1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</p:grpSp>
        <p:grpSp>
          <p:nvGrpSpPr>
            <p:cNvPr id="62590" name="Group 55">
              <a:extLst>
                <a:ext uri="{FF2B5EF4-FFF2-40B4-BE49-F238E27FC236}">
                  <a16:creationId xmlns:a16="http://schemas.microsoft.com/office/drawing/2014/main" id="{9D8C4B1F-E8B7-44C3-852C-06935278B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5" y="2800"/>
              <a:ext cx="2880" cy="864"/>
              <a:chOff x="4725" y="2085"/>
              <a:chExt cx="7200" cy="2160"/>
            </a:xfrm>
          </p:grpSpPr>
          <p:grpSp>
            <p:nvGrpSpPr>
              <p:cNvPr id="62591" name="Group 56">
                <a:extLst>
                  <a:ext uri="{FF2B5EF4-FFF2-40B4-BE49-F238E27FC236}">
                    <a16:creationId xmlns:a16="http://schemas.microsoft.com/office/drawing/2014/main" id="{178AEE30-9A2F-462E-B280-3797DFDA0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5" y="2625"/>
                <a:ext cx="2880" cy="1620"/>
                <a:chOff x="6840" y="5340"/>
                <a:chExt cx="2880" cy="1620"/>
              </a:xfrm>
            </p:grpSpPr>
            <p:grpSp>
              <p:nvGrpSpPr>
                <p:cNvPr id="62637" name="Group 57">
                  <a:extLst>
                    <a:ext uri="{FF2B5EF4-FFF2-40B4-BE49-F238E27FC236}">
                      <a16:creationId xmlns:a16="http://schemas.microsoft.com/office/drawing/2014/main" id="{DBBB963C-0F88-4365-BBB9-4C61F32929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0" y="588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53" name="Rectangle 58">
                    <a:extLst>
                      <a:ext uri="{FF2B5EF4-FFF2-40B4-BE49-F238E27FC236}">
                        <a16:creationId xmlns:a16="http://schemas.microsoft.com/office/drawing/2014/main" id="{8DDBB0D4-561B-4564-88D1-95839B30E3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54" name="Rectangle 59">
                    <a:extLst>
                      <a:ext uri="{FF2B5EF4-FFF2-40B4-BE49-F238E27FC236}">
                        <a16:creationId xmlns:a16="http://schemas.microsoft.com/office/drawing/2014/main" id="{EC594558-CD75-4EC1-9F21-FB698EB6C1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55" name="Rectangle 60">
                    <a:extLst>
                      <a:ext uri="{FF2B5EF4-FFF2-40B4-BE49-F238E27FC236}">
                        <a16:creationId xmlns:a16="http://schemas.microsoft.com/office/drawing/2014/main" id="{7D958874-B8B7-4232-9051-77280E6B8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56" name="Rectangle 61">
                    <a:extLst>
                      <a:ext uri="{FF2B5EF4-FFF2-40B4-BE49-F238E27FC236}">
                        <a16:creationId xmlns:a16="http://schemas.microsoft.com/office/drawing/2014/main" id="{AA3D308F-0392-439E-8B44-A1722E2CF5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  <p:grpSp>
              <p:nvGrpSpPr>
                <p:cNvPr id="62638" name="Group 62">
                  <a:extLst>
                    <a:ext uri="{FF2B5EF4-FFF2-40B4-BE49-F238E27FC236}">
                      <a16:creationId xmlns:a16="http://schemas.microsoft.com/office/drawing/2014/main" id="{D1BB07ED-BE14-4355-A155-61381E4F32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80" y="588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49" name="Rectangle 63">
                    <a:extLst>
                      <a:ext uri="{FF2B5EF4-FFF2-40B4-BE49-F238E27FC236}">
                        <a16:creationId xmlns:a16="http://schemas.microsoft.com/office/drawing/2014/main" id="{1D744720-0946-4B99-8D3D-7BC8159D8E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50" name="Rectangle 64">
                    <a:extLst>
                      <a:ext uri="{FF2B5EF4-FFF2-40B4-BE49-F238E27FC236}">
                        <a16:creationId xmlns:a16="http://schemas.microsoft.com/office/drawing/2014/main" id="{3B7A569A-E11E-465E-9AF7-297D568095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51" name="Rectangle 65">
                    <a:extLst>
                      <a:ext uri="{FF2B5EF4-FFF2-40B4-BE49-F238E27FC236}">
                        <a16:creationId xmlns:a16="http://schemas.microsoft.com/office/drawing/2014/main" id="{6BF86A70-A4E0-4077-A891-FD469C05B1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52" name="Rectangle 66">
                    <a:extLst>
                      <a:ext uri="{FF2B5EF4-FFF2-40B4-BE49-F238E27FC236}">
                        <a16:creationId xmlns:a16="http://schemas.microsoft.com/office/drawing/2014/main" id="{8405783C-4F4E-4896-B8B0-3B31663859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  <p:grpSp>
              <p:nvGrpSpPr>
                <p:cNvPr id="62639" name="Group 67">
                  <a:extLst>
                    <a:ext uri="{FF2B5EF4-FFF2-40B4-BE49-F238E27FC236}">
                      <a16:creationId xmlns:a16="http://schemas.microsoft.com/office/drawing/2014/main" id="{32EB8EF8-19ED-407E-BCB6-C8929A16A7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0" y="534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45" name="Rectangle 68">
                    <a:extLst>
                      <a:ext uri="{FF2B5EF4-FFF2-40B4-BE49-F238E27FC236}">
                        <a16:creationId xmlns:a16="http://schemas.microsoft.com/office/drawing/2014/main" id="{430573A9-FC99-494C-9EA4-C971EE4B8F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46" name="Rectangle 69">
                    <a:extLst>
                      <a:ext uri="{FF2B5EF4-FFF2-40B4-BE49-F238E27FC236}">
                        <a16:creationId xmlns:a16="http://schemas.microsoft.com/office/drawing/2014/main" id="{C4E19111-026A-430D-B59A-553EB073A7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47" name="Rectangle 70">
                    <a:extLst>
                      <a:ext uri="{FF2B5EF4-FFF2-40B4-BE49-F238E27FC236}">
                        <a16:creationId xmlns:a16="http://schemas.microsoft.com/office/drawing/2014/main" id="{01894519-AACB-492E-9831-511F9E54C5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48" name="Rectangle 71">
                    <a:extLst>
                      <a:ext uri="{FF2B5EF4-FFF2-40B4-BE49-F238E27FC236}">
                        <a16:creationId xmlns:a16="http://schemas.microsoft.com/office/drawing/2014/main" id="{5AA369F8-B59F-46E4-9413-74A825A104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  <p:grpSp>
              <p:nvGrpSpPr>
                <p:cNvPr id="62640" name="Group 72">
                  <a:extLst>
                    <a:ext uri="{FF2B5EF4-FFF2-40B4-BE49-F238E27FC236}">
                      <a16:creationId xmlns:a16="http://schemas.microsoft.com/office/drawing/2014/main" id="{7B272780-2DC4-4018-BDEE-FDC32A6B8C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80" y="534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41" name="Rectangle 73">
                    <a:extLst>
                      <a:ext uri="{FF2B5EF4-FFF2-40B4-BE49-F238E27FC236}">
                        <a16:creationId xmlns:a16="http://schemas.microsoft.com/office/drawing/2014/main" id="{CD3B98F6-FE3D-4F49-9682-B9C5FE921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42" name="Rectangle 74">
                    <a:extLst>
                      <a:ext uri="{FF2B5EF4-FFF2-40B4-BE49-F238E27FC236}">
                        <a16:creationId xmlns:a16="http://schemas.microsoft.com/office/drawing/2014/main" id="{266A460A-C066-490F-AFB6-DB6DEAC803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43" name="Rectangle 75">
                    <a:extLst>
                      <a:ext uri="{FF2B5EF4-FFF2-40B4-BE49-F238E27FC236}">
                        <a16:creationId xmlns:a16="http://schemas.microsoft.com/office/drawing/2014/main" id="{5A34B831-B69C-4DD8-B065-3D305C2EE0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44" name="Rectangle 76">
                    <a:extLst>
                      <a:ext uri="{FF2B5EF4-FFF2-40B4-BE49-F238E27FC236}">
                        <a16:creationId xmlns:a16="http://schemas.microsoft.com/office/drawing/2014/main" id="{9600CD36-07A7-4C28-BA34-6F5017F47E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</p:grpSp>
          <p:grpSp>
            <p:nvGrpSpPr>
              <p:cNvPr id="62592" name="Group 77">
                <a:extLst>
                  <a:ext uri="{FF2B5EF4-FFF2-40B4-BE49-F238E27FC236}">
                    <a16:creationId xmlns:a16="http://schemas.microsoft.com/office/drawing/2014/main" id="{327C395A-6303-4A15-8FDD-6D8B0276A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05" y="2625"/>
                <a:ext cx="2880" cy="1620"/>
                <a:chOff x="6840" y="5340"/>
                <a:chExt cx="2880" cy="1620"/>
              </a:xfrm>
            </p:grpSpPr>
            <p:grpSp>
              <p:nvGrpSpPr>
                <p:cNvPr id="62617" name="Group 78">
                  <a:extLst>
                    <a:ext uri="{FF2B5EF4-FFF2-40B4-BE49-F238E27FC236}">
                      <a16:creationId xmlns:a16="http://schemas.microsoft.com/office/drawing/2014/main" id="{F4F98C3D-DB1A-4B69-A6A1-37934FBBAF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0" y="588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33" name="Rectangle 79">
                    <a:extLst>
                      <a:ext uri="{FF2B5EF4-FFF2-40B4-BE49-F238E27FC236}">
                        <a16:creationId xmlns:a16="http://schemas.microsoft.com/office/drawing/2014/main" id="{A88F4EDB-E4B3-4D1D-8592-19F6FA1619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34" name="Rectangle 80">
                    <a:extLst>
                      <a:ext uri="{FF2B5EF4-FFF2-40B4-BE49-F238E27FC236}">
                        <a16:creationId xmlns:a16="http://schemas.microsoft.com/office/drawing/2014/main" id="{641A3950-1D3C-4B4C-ABF1-4F0CE30C8E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35" name="Rectangle 81">
                    <a:extLst>
                      <a:ext uri="{FF2B5EF4-FFF2-40B4-BE49-F238E27FC236}">
                        <a16:creationId xmlns:a16="http://schemas.microsoft.com/office/drawing/2014/main" id="{6A996CC0-6FB8-43B7-995F-BE7029A4F4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36" name="Rectangle 82">
                    <a:extLst>
                      <a:ext uri="{FF2B5EF4-FFF2-40B4-BE49-F238E27FC236}">
                        <a16:creationId xmlns:a16="http://schemas.microsoft.com/office/drawing/2014/main" id="{2ADCF1C7-12B2-49A7-ABF9-C02425C323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  <p:grpSp>
              <p:nvGrpSpPr>
                <p:cNvPr id="62618" name="Group 83">
                  <a:extLst>
                    <a:ext uri="{FF2B5EF4-FFF2-40B4-BE49-F238E27FC236}">
                      <a16:creationId xmlns:a16="http://schemas.microsoft.com/office/drawing/2014/main" id="{D7595CCD-6207-4053-B7D4-06FA129BBF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80" y="588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29" name="Rectangle 84">
                    <a:extLst>
                      <a:ext uri="{FF2B5EF4-FFF2-40B4-BE49-F238E27FC236}">
                        <a16:creationId xmlns:a16="http://schemas.microsoft.com/office/drawing/2014/main" id="{A0FE9BC8-5DA3-484B-A070-75A341335D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30" name="Rectangle 85">
                    <a:extLst>
                      <a:ext uri="{FF2B5EF4-FFF2-40B4-BE49-F238E27FC236}">
                        <a16:creationId xmlns:a16="http://schemas.microsoft.com/office/drawing/2014/main" id="{0C964C44-DF7C-4B62-8EFD-FB1879C5B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31" name="Rectangle 86">
                    <a:extLst>
                      <a:ext uri="{FF2B5EF4-FFF2-40B4-BE49-F238E27FC236}">
                        <a16:creationId xmlns:a16="http://schemas.microsoft.com/office/drawing/2014/main" id="{A9A78C06-9607-48D4-B4B6-5783426F35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32" name="Rectangle 87">
                    <a:extLst>
                      <a:ext uri="{FF2B5EF4-FFF2-40B4-BE49-F238E27FC236}">
                        <a16:creationId xmlns:a16="http://schemas.microsoft.com/office/drawing/2014/main" id="{20C58F57-752F-4822-9D16-8109523CB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  <p:grpSp>
              <p:nvGrpSpPr>
                <p:cNvPr id="62619" name="Group 88">
                  <a:extLst>
                    <a:ext uri="{FF2B5EF4-FFF2-40B4-BE49-F238E27FC236}">
                      <a16:creationId xmlns:a16="http://schemas.microsoft.com/office/drawing/2014/main" id="{77B0A0CD-AD81-4A41-A8BE-7FF1BB4E73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0" y="534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25" name="Rectangle 89">
                    <a:extLst>
                      <a:ext uri="{FF2B5EF4-FFF2-40B4-BE49-F238E27FC236}">
                        <a16:creationId xmlns:a16="http://schemas.microsoft.com/office/drawing/2014/main" id="{A30626FB-28BF-41FC-90F7-7EA75072DA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26" name="Rectangle 90">
                    <a:extLst>
                      <a:ext uri="{FF2B5EF4-FFF2-40B4-BE49-F238E27FC236}">
                        <a16:creationId xmlns:a16="http://schemas.microsoft.com/office/drawing/2014/main" id="{DF2777DD-7FDA-47CD-BA41-6E31CB8BCC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27" name="Rectangle 91">
                    <a:extLst>
                      <a:ext uri="{FF2B5EF4-FFF2-40B4-BE49-F238E27FC236}">
                        <a16:creationId xmlns:a16="http://schemas.microsoft.com/office/drawing/2014/main" id="{945375B6-74EF-4F30-9045-837861123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28" name="Rectangle 92">
                    <a:extLst>
                      <a:ext uri="{FF2B5EF4-FFF2-40B4-BE49-F238E27FC236}">
                        <a16:creationId xmlns:a16="http://schemas.microsoft.com/office/drawing/2014/main" id="{5B243764-7543-4F9A-A889-F45AB66944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  <p:grpSp>
              <p:nvGrpSpPr>
                <p:cNvPr id="62620" name="Group 93">
                  <a:extLst>
                    <a:ext uri="{FF2B5EF4-FFF2-40B4-BE49-F238E27FC236}">
                      <a16:creationId xmlns:a16="http://schemas.microsoft.com/office/drawing/2014/main" id="{F1E10487-315A-4AEE-9394-7E38C6CA27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80" y="5340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21" name="Rectangle 94">
                    <a:extLst>
                      <a:ext uri="{FF2B5EF4-FFF2-40B4-BE49-F238E27FC236}">
                        <a16:creationId xmlns:a16="http://schemas.microsoft.com/office/drawing/2014/main" id="{F46258D2-7AA6-46E8-93B2-C93312747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22" name="Rectangle 95">
                    <a:extLst>
                      <a:ext uri="{FF2B5EF4-FFF2-40B4-BE49-F238E27FC236}">
                        <a16:creationId xmlns:a16="http://schemas.microsoft.com/office/drawing/2014/main" id="{41AD6D0E-968B-4768-9F1C-9A89AD308A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23" name="Rectangle 96">
                    <a:extLst>
                      <a:ext uri="{FF2B5EF4-FFF2-40B4-BE49-F238E27FC236}">
                        <a16:creationId xmlns:a16="http://schemas.microsoft.com/office/drawing/2014/main" id="{1A3F2061-3CD4-4C37-A544-C2EEADB119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24" name="Rectangle 97">
                    <a:extLst>
                      <a:ext uri="{FF2B5EF4-FFF2-40B4-BE49-F238E27FC236}">
                        <a16:creationId xmlns:a16="http://schemas.microsoft.com/office/drawing/2014/main" id="{7E4EF490-367B-4F8A-9471-6272BE8D79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</p:grpSp>
          <p:grpSp>
            <p:nvGrpSpPr>
              <p:cNvPr id="62593" name="Group 98">
                <a:extLst>
                  <a:ext uri="{FF2B5EF4-FFF2-40B4-BE49-F238E27FC236}">
                    <a16:creationId xmlns:a16="http://schemas.microsoft.com/office/drawing/2014/main" id="{DF047123-2DBB-41D1-9F9E-578755021E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2085"/>
                <a:ext cx="2160" cy="540"/>
                <a:chOff x="8460" y="1800"/>
                <a:chExt cx="2160" cy="540"/>
              </a:xfrm>
            </p:grpSpPr>
            <p:sp>
              <p:nvSpPr>
                <p:cNvPr id="62614" name="Text Box 99">
                  <a:extLst>
                    <a:ext uri="{FF2B5EF4-FFF2-40B4-BE49-F238E27FC236}">
                      <a16:creationId xmlns:a16="http://schemas.microsoft.com/office/drawing/2014/main" id="{DE609DE7-4C62-46A5-9A52-F2E0CF5A0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6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9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62615" name="Text Box 100">
                  <a:extLst>
                    <a:ext uri="{FF2B5EF4-FFF2-40B4-BE49-F238E27FC236}">
                      <a16:creationId xmlns:a16="http://schemas.microsoft.com/office/drawing/2014/main" id="{0A8CC746-057C-4AF6-87DE-8E166AEC35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8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10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62616" name="Text Box 101">
                  <a:extLst>
                    <a:ext uri="{FF2B5EF4-FFF2-40B4-BE49-F238E27FC236}">
                      <a16:creationId xmlns:a16="http://schemas.microsoft.com/office/drawing/2014/main" id="{3C006CD7-C6BC-466F-8B79-F377D39E69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11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</p:grpSp>
          <p:grpSp>
            <p:nvGrpSpPr>
              <p:cNvPr id="62594" name="Group 102">
                <a:extLst>
                  <a:ext uri="{FF2B5EF4-FFF2-40B4-BE49-F238E27FC236}">
                    <a16:creationId xmlns:a16="http://schemas.microsoft.com/office/drawing/2014/main" id="{4B92CDFD-7410-40D5-B85D-D8093AB8D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5" y="2085"/>
                <a:ext cx="2160" cy="540"/>
                <a:chOff x="8460" y="1800"/>
                <a:chExt cx="2160" cy="540"/>
              </a:xfrm>
            </p:grpSpPr>
            <p:sp>
              <p:nvSpPr>
                <p:cNvPr id="62611" name="Text Box 103">
                  <a:extLst>
                    <a:ext uri="{FF2B5EF4-FFF2-40B4-BE49-F238E27FC236}">
                      <a16:creationId xmlns:a16="http://schemas.microsoft.com/office/drawing/2014/main" id="{D219A43E-C46E-4C77-8FC8-B8011E79C3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6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12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62612" name="Text Box 104">
                  <a:extLst>
                    <a:ext uri="{FF2B5EF4-FFF2-40B4-BE49-F238E27FC236}">
                      <a16:creationId xmlns:a16="http://schemas.microsoft.com/office/drawing/2014/main" id="{61358726-2447-4FB0-A71F-CDC5AA2BCD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8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13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62613" name="Text Box 105">
                  <a:extLst>
                    <a:ext uri="{FF2B5EF4-FFF2-40B4-BE49-F238E27FC236}">
                      <a16:creationId xmlns:a16="http://schemas.microsoft.com/office/drawing/2014/main" id="{EF1F1F0E-6FEF-4E18-BABB-E6412AE876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14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</p:grpSp>
          <p:grpSp>
            <p:nvGrpSpPr>
              <p:cNvPr id="62595" name="Group 106">
                <a:extLst>
                  <a:ext uri="{FF2B5EF4-FFF2-40B4-BE49-F238E27FC236}">
                    <a16:creationId xmlns:a16="http://schemas.microsoft.com/office/drawing/2014/main" id="{5CB89036-2B8C-4E00-B382-B588FC56B7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5" y="2625"/>
                <a:ext cx="1440" cy="1620"/>
                <a:chOff x="10485" y="2625"/>
                <a:chExt cx="1440" cy="1620"/>
              </a:xfrm>
            </p:grpSpPr>
            <p:grpSp>
              <p:nvGrpSpPr>
                <p:cNvPr id="62601" name="Group 107">
                  <a:extLst>
                    <a:ext uri="{FF2B5EF4-FFF2-40B4-BE49-F238E27FC236}">
                      <a16:creationId xmlns:a16="http://schemas.microsoft.com/office/drawing/2014/main" id="{E04E9212-65E6-4716-84FE-21D5615C2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85" y="3165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07" name="Rectangle 108">
                    <a:extLst>
                      <a:ext uri="{FF2B5EF4-FFF2-40B4-BE49-F238E27FC236}">
                        <a16:creationId xmlns:a16="http://schemas.microsoft.com/office/drawing/2014/main" id="{6D0DC612-0B18-4E89-998B-94EDD52A09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08" name="Rectangle 109">
                    <a:extLst>
                      <a:ext uri="{FF2B5EF4-FFF2-40B4-BE49-F238E27FC236}">
                        <a16:creationId xmlns:a16="http://schemas.microsoft.com/office/drawing/2014/main" id="{5379F4A8-2D8C-488D-A1FC-6028812485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09" name="Rectangle 110">
                    <a:extLst>
                      <a:ext uri="{FF2B5EF4-FFF2-40B4-BE49-F238E27FC236}">
                        <a16:creationId xmlns:a16="http://schemas.microsoft.com/office/drawing/2014/main" id="{B9B72D20-F4BA-4898-B2B3-C790672C66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10" name="Rectangle 111">
                    <a:extLst>
                      <a:ext uri="{FF2B5EF4-FFF2-40B4-BE49-F238E27FC236}">
                        <a16:creationId xmlns:a16="http://schemas.microsoft.com/office/drawing/2014/main" id="{F263988D-707F-4A2F-BCC7-684C099D76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  <p:grpSp>
              <p:nvGrpSpPr>
                <p:cNvPr id="62602" name="Group 112">
                  <a:extLst>
                    <a:ext uri="{FF2B5EF4-FFF2-40B4-BE49-F238E27FC236}">
                      <a16:creationId xmlns:a16="http://schemas.microsoft.com/office/drawing/2014/main" id="{1ABBEFD7-094C-4604-A8C3-DC444A1E4F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85" y="2625"/>
                  <a:ext cx="1440" cy="1080"/>
                  <a:chOff x="2700" y="2520"/>
                  <a:chExt cx="1800" cy="1440"/>
                </a:xfrm>
              </p:grpSpPr>
              <p:sp>
                <p:nvSpPr>
                  <p:cNvPr id="62603" name="Rectangle 113">
                    <a:extLst>
                      <a:ext uri="{FF2B5EF4-FFF2-40B4-BE49-F238E27FC236}">
                        <a16:creationId xmlns:a16="http://schemas.microsoft.com/office/drawing/2014/main" id="{4FAFC38B-F025-4CE9-B66A-2A1A0B3C6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04" name="Rectangle 114">
                    <a:extLst>
                      <a:ext uri="{FF2B5EF4-FFF2-40B4-BE49-F238E27FC236}">
                        <a16:creationId xmlns:a16="http://schemas.microsoft.com/office/drawing/2014/main" id="{4FFB86C4-A536-4E0D-9828-F333700E95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05" name="Rectangle 115">
                    <a:extLst>
                      <a:ext uri="{FF2B5EF4-FFF2-40B4-BE49-F238E27FC236}">
                        <a16:creationId xmlns:a16="http://schemas.microsoft.com/office/drawing/2014/main" id="{8CF7B5FA-B8A1-456D-8E19-6506EB7C5D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24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2606" name="Rectangle 116">
                    <a:extLst>
                      <a:ext uri="{FF2B5EF4-FFF2-40B4-BE49-F238E27FC236}">
                        <a16:creationId xmlns:a16="http://schemas.microsoft.com/office/drawing/2014/main" id="{86E4F66F-22D0-4BB2-9FBF-4A61898F64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520"/>
                    <a:ext cx="900" cy="72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4100"/>
                  </a:p>
                </p:txBody>
              </p:sp>
            </p:grpSp>
          </p:grpSp>
          <p:grpSp>
            <p:nvGrpSpPr>
              <p:cNvPr id="62596" name="Group 117">
                <a:extLst>
                  <a:ext uri="{FF2B5EF4-FFF2-40B4-BE49-F238E27FC236}">
                    <a16:creationId xmlns:a16="http://schemas.microsoft.com/office/drawing/2014/main" id="{4C476237-D975-429C-9A67-14AED6B9AD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75" y="2085"/>
                <a:ext cx="2160" cy="540"/>
                <a:chOff x="8460" y="1800"/>
                <a:chExt cx="2160" cy="540"/>
              </a:xfrm>
            </p:grpSpPr>
            <p:sp>
              <p:nvSpPr>
                <p:cNvPr id="62598" name="Text Box 118">
                  <a:extLst>
                    <a:ext uri="{FF2B5EF4-FFF2-40B4-BE49-F238E27FC236}">
                      <a16:creationId xmlns:a16="http://schemas.microsoft.com/office/drawing/2014/main" id="{CE6DA81D-14E7-4FFF-93F8-D04894EE2B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6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15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62599" name="Text Box 119">
                  <a:extLst>
                    <a:ext uri="{FF2B5EF4-FFF2-40B4-BE49-F238E27FC236}">
                      <a16:creationId xmlns:a16="http://schemas.microsoft.com/office/drawing/2014/main" id="{41995E46-1641-4A21-8CB4-5E8618A00E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8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16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62600" name="Text Box 120">
                  <a:extLst>
                    <a:ext uri="{FF2B5EF4-FFF2-40B4-BE49-F238E27FC236}">
                      <a16:creationId xmlns:a16="http://schemas.microsoft.com/office/drawing/2014/main" id="{246D16E7-B894-4168-9E54-A6C4081156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0" y="1800"/>
                  <a:ext cx="72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Lucida Sans Unicode" panose="020B0602030504020204" pitchFamily="34" charset="0"/>
                    </a:rPr>
                    <a:t>17</a:t>
                  </a:r>
                  <a:endParaRPr lang="en-US" altLang="en-US" sz="1200" baseline="-25000">
                    <a:latin typeface="Lucida Sans Unicode" panose="020B0602030504020204" pitchFamily="34" charset="0"/>
                  </a:endParaRPr>
                </a:p>
              </p:txBody>
            </p:sp>
          </p:grpSp>
          <p:sp>
            <p:nvSpPr>
              <p:cNvPr id="62597" name="Text Box 121">
                <a:extLst>
                  <a:ext uri="{FF2B5EF4-FFF2-40B4-BE49-F238E27FC236}">
                    <a16:creationId xmlns:a16="http://schemas.microsoft.com/office/drawing/2014/main" id="{69883382-1617-48A3-9F87-F5B859625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5" y="2085"/>
                <a:ext cx="72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latin typeface="Lucida Sans Unicode" panose="020B0602030504020204" pitchFamily="34" charset="0"/>
                  </a:rPr>
                  <a:t>18</a:t>
                </a:r>
                <a:endParaRPr lang="en-US" altLang="en-US" sz="1200" baseline="-25000">
                  <a:latin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62468" name="Group 148">
            <a:extLst>
              <a:ext uri="{FF2B5EF4-FFF2-40B4-BE49-F238E27FC236}">
                <a16:creationId xmlns:a16="http://schemas.microsoft.com/office/drawing/2014/main" id="{4E65C4B6-8F08-46D0-9BE6-44C7629D0CD9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911225"/>
            <a:ext cx="3454400" cy="828675"/>
            <a:chOff x="424" y="574"/>
            <a:chExt cx="2176" cy="522"/>
          </a:xfrm>
        </p:grpSpPr>
        <p:grpSp>
          <p:nvGrpSpPr>
            <p:cNvPr id="62565" name="Group 123">
              <a:extLst>
                <a:ext uri="{FF2B5EF4-FFF2-40B4-BE49-F238E27FC236}">
                  <a16:creationId xmlns:a16="http://schemas.microsoft.com/office/drawing/2014/main" id="{FA67C13C-FF7B-4604-8AFC-B44AA5517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574"/>
              <a:ext cx="99" cy="73"/>
              <a:chOff x="3240" y="5220"/>
              <a:chExt cx="720" cy="720"/>
            </a:xfrm>
          </p:grpSpPr>
          <p:sp>
            <p:nvSpPr>
              <p:cNvPr id="62587" name="Line 124">
                <a:extLst>
                  <a:ext uri="{FF2B5EF4-FFF2-40B4-BE49-F238E27FC236}">
                    <a16:creationId xmlns:a16="http://schemas.microsoft.com/office/drawing/2014/main" id="{80A50F8B-0444-46D4-9052-022F6444E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8" name="Line 125">
                <a:extLst>
                  <a:ext uri="{FF2B5EF4-FFF2-40B4-BE49-F238E27FC236}">
                    <a16:creationId xmlns:a16="http://schemas.microsoft.com/office/drawing/2014/main" id="{D4471633-68CE-40A3-B7C9-678F95906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66" name="Group 126">
              <a:extLst>
                <a:ext uri="{FF2B5EF4-FFF2-40B4-BE49-F238E27FC236}">
                  <a16:creationId xmlns:a16="http://schemas.microsoft.com/office/drawing/2014/main" id="{B390F0DA-CFD1-4AA0-8518-2EB55B056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022"/>
              <a:ext cx="99" cy="73"/>
              <a:chOff x="3240" y="5220"/>
              <a:chExt cx="720" cy="720"/>
            </a:xfrm>
          </p:grpSpPr>
          <p:sp>
            <p:nvSpPr>
              <p:cNvPr id="62585" name="Line 127">
                <a:extLst>
                  <a:ext uri="{FF2B5EF4-FFF2-40B4-BE49-F238E27FC236}">
                    <a16:creationId xmlns:a16="http://schemas.microsoft.com/office/drawing/2014/main" id="{04FF743B-3514-471F-BBA6-D99FE3D77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6" name="Line 128">
                <a:extLst>
                  <a:ext uri="{FF2B5EF4-FFF2-40B4-BE49-F238E27FC236}">
                    <a16:creationId xmlns:a16="http://schemas.microsoft.com/office/drawing/2014/main" id="{4783410F-2936-4F9F-96D3-5F11461B0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67" name="Group 129">
              <a:extLst>
                <a:ext uri="{FF2B5EF4-FFF2-40B4-BE49-F238E27FC236}">
                  <a16:creationId xmlns:a16="http://schemas.microsoft.com/office/drawing/2014/main" id="{7C21702D-A6AA-46BB-84E0-34EB8EB6E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791"/>
              <a:ext cx="99" cy="73"/>
              <a:chOff x="3240" y="5220"/>
              <a:chExt cx="720" cy="720"/>
            </a:xfrm>
          </p:grpSpPr>
          <p:sp>
            <p:nvSpPr>
              <p:cNvPr id="62583" name="Line 130">
                <a:extLst>
                  <a:ext uri="{FF2B5EF4-FFF2-40B4-BE49-F238E27FC236}">
                    <a16:creationId xmlns:a16="http://schemas.microsoft.com/office/drawing/2014/main" id="{BE1DAA7F-4F72-4C60-B46A-D93417027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4" name="Line 131">
                <a:extLst>
                  <a:ext uri="{FF2B5EF4-FFF2-40B4-BE49-F238E27FC236}">
                    <a16:creationId xmlns:a16="http://schemas.microsoft.com/office/drawing/2014/main" id="{2BC2ACA7-9B20-41DA-8981-F1B262488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68" name="Group 132">
              <a:extLst>
                <a:ext uri="{FF2B5EF4-FFF2-40B4-BE49-F238E27FC236}">
                  <a16:creationId xmlns:a16="http://schemas.microsoft.com/office/drawing/2014/main" id="{941C09DA-262B-49B2-AFA6-8F795A1D5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791"/>
              <a:ext cx="99" cy="73"/>
              <a:chOff x="3240" y="5220"/>
              <a:chExt cx="720" cy="720"/>
            </a:xfrm>
          </p:grpSpPr>
          <p:sp>
            <p:nvSpPr>
              <p:cNvPr id="62581" name="Line 133">
                <a:extLst>
                  <a:ext uri="{FF2B5EF4-FFF2-40B4-BE49-F238E27FC236}">
                    <a16:creationId xmlns:a16="http://schemas.microsoft.com/office/drawing/2014/main" id="{EC7360EE-C31F-4FEF-B760-045711724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2" name="Line 134">
                <a:extLst>
                  <a:ext uri="{FF2B5EF4-FFF2-40B4-BE49-F238E27FC236}">
                    <a16:creationId xmlns:a16="http://schemas.microsoft.com/office/drawing/2014/main" id="{114D900E-1491-4503-909D-8C0F3B68D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69" name="Group 135">
              <a:extLst>
                <a:ext uri="{FF2B5EF4-FFF2-40B4-BE49-F238E27FC236}">
                  <a16:creationId xmlns:a16="http://schemas.microsoft.com/office/drawing/2014/main" id="{BB764954-E93F-4BE7-A992-C10606819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1016"/>
              <a:ext cx="99" cy="73"/>
              <a:chOff x="3240" y="5220"/>
              <a:chExt cx="720" cy="720"/>
            </a:xfrm>
          </p:grpSpPr>
          <p:sp>
            <p:nvSpPr>
              <p:cNvPr id="62579" name="Line 136">
                <a:extLst>
                  <a:ext uri="{FF2B5EF4-FFF2-40B4-BE49-F238E27FC236}">
                    <a16:creationId xmlns:a16="http://schemas.microsoft.com/office/drawing/2014/main" id="{141762B7-8B7C-421E-A85E-FCF158B15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0" name="Line 137">
                <a:extLst>
                  <a:ext uri="{FF2B5EF4-FFF2-40B4-BE49-F238E27FC236}">
                    <a16:creationId xmlns:a16="http://schemas.microsoft.com/office/drawing/2014/main" id="{A9FA5378-7E49-4F7B-8B25-AAF7354C2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70" name="Group 138">
              <a:extLst>
                <a:ext uri="{FF2B5EF4-FFF2-40B4-BE49-F238E27FC236}">
                  <a16:creationId xmlns:a16="http://schemas.microsoft.com/office/drawing/2014/main" id="{3C47F0E4-14CB-46C3-B409-53894E728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" y="1023"/>
              <a:ext cx="99" cy="73"/>
              <a:chOff x="3240" y="5220"/>
              <a:chExt cx="720" cy="720"/>
            </a:xfrm>
          </p:grpSpPr>
          <p:sp>
            <p:nvSpPr>
              <p:cNvPr id="62577" name="Line 139">
                <a:extLst>
                  <a:ext uri="{FF2B5EF4-FFF2-40B4-BE49-F238E27FC236}">
                    <a16:creationId xmlns:a16="http://schemas.microsoft.com/office/drawing/2014/main" id="{199F60C1-D320-4973-B475-0EB0053B4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8" name="Line 140">
                <a:extLst>
                  <a:ext uri="{FF2B5EF4-FFF2-40B4-BE49-F238E27FC236}">
                    <a16:creationId xmlns:a16="http://schemas.microsoft.com/office/drawing/2014/main" id="{6A85E9CC-D893-40DA-BF97-BC35FF9B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71" name="Group 141">
              <a:extLst>
                <a:ext uri="{FF2B5EF4-FFF2-40B4-BE49-F238E27FC236}">
                  <a16:creationId xmlns:a16="http://schemas.microsoft.com/office/drawing/2014/main" id="{4A19073B-9A2F-402C-9547-08B2E3DC4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593"/>
              <a:ext cx="99" cy="73"/>
              <a:chOff x="3240" y="5220"/>
              <a:chExt cx="720" cy="720"/>
            </a:xfrm>
          </p:grpSpPr>
          <p:sp>
            <p:nvSpPr>
              <p:cNvPr id="62575" name="Line 142">
                <a:extLst>
                  <a:ext uri="{FF2B5EF4-FFF2-40B4-BE49-F238E27FC236}">
                    <a16:creationId xmlns:a16="http://schemas.microsoft.com/office/drawing/2014/main" id="{2F5C19E4-29C2-46A8-9A89-991B82B06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6" name="Line 143">
                <a:extLst>
                  <a:ext uri="{FF2B5EF4-FFF2-40B4-BE49-F238E27FC236}">
                    <a16:creationId xmlns:a16="http://schemas.microsoft.com/office/drawing/2014/main" id="{B352479E-B89D-4F8A-97C6-A340D638D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72" name="Group 144">
              <a:extLst>
                <a:ext uri="{FF2B5EF4-FFF2-40B4-BE49-F238E27FC236}">
                  <a16:creationId xmlns:a16="http://schemas.microsoft.com/office/drawing/2014/main" id="{86DB8290-65E7-4E60-BBE6-55E014784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1" y="585"/>
              <a:ext cx="99" cy="73"/>
              <a:chOff x="3240" y="5220"/>
              <a:chExt cx="720" cy="720"/>
            </a:xfrm>
          </p:grpSpPr>
          <p:sp>
            <p:nvSpPr>
              <p:cNvPr id="62573" name="Line 145">
                <a:extLst>
                  <a:ext uri="{FF2B5EF4-FFF2-40B4-BE49-F238E27FC236}">
                    <a16:creationId xmlns:a16="http://schemas.microsoft.com/office/drawing/2014/main" id="{32C0606D-586D-4D6E-ABAA-01099674B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4" name="Line 146">
                <a:extLst>
                  <a:ext uri="{FF2B5EF4-FFF2-40B4-BE49-F238E27FC236}">
                    <a16:creationId xmlns:a16="http://schemas.microsoft.com/office/drawing/2014/main" id="{8488F70A-0466-4D1B-A2E3-F7C1E0A1C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2469" name="Text Box 149">
            <a:extLst>
              <a:ext uri="{FF2B5EF4-FFF2-40B4-BE49-F238E27FC236}">
                <a16:creationId xmlns:a16="http://schemas.microsoft.com/office/drawing/2014/main" id="{651CCEEE-2DD2-4EC7-AC32-F6CCBDA21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2206625"/>
            <a:ext cx="821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5622" name="Text Box 150">
            <a:extLst>
              <a:ext uri="{FF2B5EF4-FFF2-40B4-BE49-F238E27FC236}">
                <a16:creationId xmlns:a16="http://schemas.microsoft.com/office/drawing/2014/main" id="{55B23435-3568-4703-9A36-FDB50B24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468688"/>
            <a:ext cx="80851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Enter the next task with latency 1.</a:t>
            </a:r>
            <a:endParaRPr lang="en-US" altLang="en-US"/>
          </a:p>
        </p:txBody>
      </p:sp>
      <p:grpSp>
        <p:nvGrpSpPr>
          <p:cNvPr id="53256" name="Group 151">
            <a:extLst>
              <a:ext uri="{FF2B5EF4-FFF2-40B4-BE49-F238E27FC236}">
                <a16:creationId xmlns:a16="http://schemas.microsoft.com/office/drawing/2014/main" id="{7BB2C986-C32D-48E9-9825-BBF5A47EEC8C}"/>
              </a:ext>
            </a:extLst>
          </p:cNvPr>
          <p:cNvGrpSpPr>
            <a:grpSpLocks/>
          </p:cNvGrpSpPr>
          <p:nvPr/>
        </p:nvGrpSpPr>
        <p:grpSpPr bwMode="auto">
          <a:xfrm>
            <a:off x="1125538" y="906463"/>
            <a:ext cx="3454400" cy="828675"/>
            <a:chOff x="424" y="574"/>
            <a:chExt cx="2176" cy="522"/>
          </a:xfrm>
        </p:grpSpPr>
        <p:grpSp>
          <p:nvGrpSpPr>
            <p:cNvPr id="62541" name="Group 152">
              <a:extLst>
                <a:ext uri="{FF2B5EF4-FFF2-40B4-BE49-F238E27FC236}">
                  <a16:creationId xmlns:a16="http://schemas.microsoft.com/office/drawing/2014/main" id="{721A8AD1-014F-4612-8067-E0B97B37A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574"/>
              <a:ext cx="99" cy="73"/>
              <a:chOff x="3240" y="5220"/>
              <a:chExt cx="720" cy="720"/>
            </a:xfrm>
          </p:grpSpPr>
          <p:sp>
            <p:nvSpPr>
              <p:cNvPr id="62563" name="Line 153">
                <a:extLst>
                  <a:ext uri="{FF2B5EF4-FFF2-40B4-BE49-F238E27FC236}">
                    <a16:creationId xmlns:a16="http://schemas.microsoft.com/office/drawing/2014/main" id="{230DA29F-413D-4207-BE45-C96B69488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4" name="Line 154">
                <a:extLst>
                  <a:ext uri="{FF2B5EF4-FFF2-40B4-BE49-F238E27FC236}">
                    <a16:creationId xmlns:a16="http://schemas.microsoft.com/office/drawing/2014/main" id="{0268C4D7-7ABB-4598-A015-5CB1EC6F8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2" name="Group 155">
              <a:extLst>
                <a:ext uri="{FF2B5EF4-FFF2-40B4-BE49-F238E27FC236}">
                  <a16:creationId xmlns:a16="http://schemas.microsoft.com/office/drawing/2014/main" id="{458FF6A4-52D5-4681-8F80-F5C9C7A3F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022"/>
              <a:ext cx="99" cy="73"/>
              <a:chOff x="3240" y="5220"/>
              <a:chExt cx="720" cy="720"/>
            </a:xfrm>
          </p:grpSpPr>
          <p:sp>
            <p:nvSpPr>
              <p:cNvPr id="62561" name="Line 156">
                <a:extLst>
                  <a:ext uri="{FF2B5EF4-FFF2-40B4-BE49-F238E27FC236}">
                    <a16:creationId xmlns:a16="http://schemas.microsoft.com/office/drawing/2014/main" id="{716F85B8-AD31-401A-9959-49995284E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2" name="Line 157">
                <a:extLst>
                  <a:ext uri="{FF2B5EF4-FFF2-40B4-BE49-F238E27FC236}">
                    <a16:creationId xmlns:a16="http://schemas.microsoft.com/office/drawing/2014/main" id="{C4C5AC53-40E4-4F8A-95A5-D16CF126D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3" name="Group 158">
              <a:extLst>
                <a:ext uri="{FF2B5EF4-FFF2-40B4-BE49-F238E27FC236}">
                  <a16:creationId xmlns:a16="http://schemas.microsoft.com/office/drawing/2014/main" id="{80710A8E-301D-4EBA-8787-04FBAD124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791"/>
              <a:ext cx="99" cy="73"/>
              <a:chOff x="3240" y="5220"/>
              <a:chExt cx="720" cy="720"/>
            </a:xfrm>
          </p:grpSpPr>
          <p:sp>
            <p:nvSpPr>
              <p:cNvPr id="62559" name="Line 159">
                <a:extLst>
                  <a:ext uri="{FF2B5EF4-FFF2-40B4-BE49-F238E27FC236}">
                    <a16:creationId xmlns:a16="http://schemas.microsoft.com/office/drawing/2014/main" id="{10EAB591-B455-4AF3-933A-24925D8F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0" name="Line 160">
                <a:extLst>
                  <a:ext uri="{FF2B5EF4-FFF2-40B4-BE49-F238E27FC236}">
                    <a16:creationId xmlns:a16="http://schemas.microsoft.com/office/drawing/2014/main" id="{B64A7B76-C047-4954-93EE-FD4637CF6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4" name="Group 161">
              <a:extLst>
                <a:ext uri="{FF2B5EF4-FFF2-40B4-BE49-F238E27FC236}">
                  <a16:creationId xmlns:a16="http://schemas.microsoft.com/office/drawing/2014/main" id="{B7A00BCC-026D-4697-ABFB-7DEEE13F4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791"/>
              <a:ext cx="99" cy="73"/>
              <a:chOff x="3240" y="5220"/>
              <a:chExt cx="720" cy="720"/>
            </a:xfrm>
          </p:grpSpPr>
          <p:sp>
            <p:nvSpPr>
              <p:cNvPr id="62557" name="Line 162">
                <a:extLst>
                  <a:ext uri="{FF2B5EF4-FFF2-40B4-BE49-F238E27FC236}">
                    <a16:creationId xmlns:a16="http://schemas.microsoft.com/office/drawing/2014/main" id="{9BE45280-4531-4C38-9E1C-DEF652844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8" name="Line 163">
                <a:extLst>
                  <a:ext uri="{FF2B5EF4-FFF2-40B4-BE49-F238E27FC236}">
                    <a16:creationId xmlns:a16="http://schemas.microsoft.com/office/drawing/2014/main" id="{9054683E-EA7E-491D-9F2D-37C28FF1A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5" name="Group 164">
              <a:extLst>
                <a:ext uri="{FF2B5EF4-FFF2-40B4-BE49-F238E27FC236}">
                  <a16:creationId xmlns:a16="http://schemas.microsoft.com/office/drawing/2014/main" id="{EC7A1F35-CCAE-4F1F-92AD-7D746F9E6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1016"/>
              <a:ext cx="99" cy="73"/>
              <a:chOff x="3240" y="5220"/>
              <a:chExt cx="720" cy="720"/>
            </a:xfrm>
          </p:grpSpPr>
          <p:sp>
            <p:nvSpPr>
              <p:cNvPr id="62555" name="Line 165">
                <a:extLst>
                  <a:ext uri="{FF2B5EF4-FFF2-40B4-BE49-F238E27FC236}">
                    <a16:creationId xmlns:a16="http://schemas.microsoft.com/office/drawing/2014/main" id="{E3BCB547-237C-40F8-90C1-E87F67AC0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6" name="Line 166">
                <a:extLst>
                  <a:ext uri="{FF2B5EF4-FFF2-40B4-BE49-F238E27FC236}">
                    <a16:creationId xmlns:a16="http://schemas.microsoft.com/office/drawing/2014/main" id="{B8D9F418-84AA-42F5-AF2D-19203D31B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6" name="Group 167">
              <a:extLst>
                <a:ext uri="{FF2B5EF4-FFF2-40B4-BE49-F238E27FC236}">
                  <a16:creationId xmlns:a16="http://schemas.microsoft.com/office/drawing/2014/main" id="{8743EDE5-104B-4CAC-BD49-37B8A28DF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" y="1023"/>
              <a:ext cx="99" cy="73"/>
              <a:chOff x="3240" y="5220"/>
              <a:chExt cx="720" cy="720"/>
            </a:xfrm>
          </p:grpSpPr>
          <p:sp>
            <p:nvSpPr>
              <p:cNvPr id="62553" name="Line 168">
                <a:extLst>
                  <a:ext uri="{FF2B5EF4-FFF2-40B4-BE49-F238E27FC236}">
                    <a16:creationId xmlns:a16="http://schemas.microsoft.com/office/drawing/2014/main" id="{86831B56-1D2C-4AA1-B84F-69D39DCC1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4" name="Line 169">
                <a:extLst>
                  <a:ext uri="{FF2B5EF4-FFF2-40B4-BE49-F238E27FC236}">
                    <a16:creationId xmlns:a16="http://schemas.microsoft.com/office/drawing/2014/main" id="{B043D8CF-D742-4B8F-AB46-CF61C7071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7" name="Group 170">
              <a:extLst>
                <a:ext uri="{FF2B5EF4-FFF2-40B4-BE49-F238E27FC236}">
                  <a16:creationId xmlns:a16="http://schemas.microsoft.com/office/drawing/2014/main" id="{D948B664-ED08-4C1E-8958-98FB06A10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593"/>
              <a:ext cx="99" cy="73"/>
              <a:chOff x="3240" y="5220"/>
              <a:chExt cx="720" cy="720"/>
            </a:xfrm>
          </p:grpSpPr>
          <p:sp>
            <p:nvSpPr>
              <p:cNvPr id="62551" name="Line 171">
                <a:extLst>
                  <a:ext uri="{FF2B5EF4-FFF2-40B4-BE49-F238E27FC236}">
                    <a16:creationId xmlns:a16="http://schemas.microsoft.com/office/drawing/2014/main" id="{67581AF0-01C2-40FD-94B5-7C7F14B1D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2" name="Line 172">
                <a:extLst>
                  <a:ext uri="{FF2B5EF4-FFF2-40B4-BE49-F238E27FC236}">
                    <a16:creationId xmlns:a16="http://schemas.microsoft.com/office/drawing/2014/main" id="{26D7EEFD-C536-45F3-87AD-782148000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8" name="Group 173">
              <a:extLst>
                <a:ext uri="{FF2B5EF4-FFF2-40B4-BE49-F238E27FC236}">
                  <a16:creationId xmlns:a16="http://schemas.microsoft.com/office/drawing/2014/main" id="{1966371A-A1E8-4E43-B50C-8C0BBA23B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1" y="585"/>
              <a:ext cx="99" cy="73"/>
              <a:chOff x="3240" y="5220"/>
              <a:chExt cx="720" cy="720"/>
            </a:xfrm>
          </p:grpSpPr>
          <p:sp>
            <p:nvSpPr>
              <p:cNvPr id="62549" name="Line 174">
                <a:extLst>
                  <a:ext uri="{FF2B5EF4-FFF2-40B4-BE49-F238E27FC236}">
                    <a16:creationId xmlns:a16="http://schemas.microsoft.com/office/drawing/2014/main" id="{63C72523-0F49-4564-BF3A-70719C365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0" name="Line 175">
                <a:extLst>
                  <a:ext uri="{FF2B5EF4-FFF2-40B4-BE49-F238E27FC236}">
                    <a16:creationId xmlns:a16="http://schemas.microsoft.com/office/drawing/2014/main" id="{62A4C34C-6EB3-45A6-814A-1C6F6D369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33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272" name="Group 177">
            <a:extLst>
              <a:ext uri="{FF2B5EF4-FFF2-40B4-BE49-F238E27FC236}">
                <a16:creationId xmlns:a16="http://schemas.microsoft.com/office/drawing/2014/main" id="{A752C0A0-BB27-4C84-B43B-4EF5A24C78F1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936625"/>
            <a:ext cx="3454400" cy="828675"/>
            <a:chOff x="424" y="574"/>
            <a:chExt cx="2176" cy="522"/>
          </a:xfrm>
        </p:grpSpPr>
        <p:grpSp>
          <p:nvGrpSpPr>
            <p:cNvPr id="62517" name="Group 178">
              <a:extLst>
                <a:ext uri="{FF2B5EF4-FFF2-40B4-BE49-F238E27FC236}">
                  <a16:creationId xmlns:a16="http://schemas.microsoft.com/office/drawing/2014/main" id="{8B9A8B03-76E7-4BD4-8DF2-CD51F13FE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574"/>
              <a:ext cx="99" cy="73"/>
              <a:chOff x="3240" y="5220"/>
              <a:chExt cx="720" cy="720"/>
            </a:xfrm>
          </p:grpSpPr>
          <p:sp>
            <p:nvSpPr>
              <p:cNvPr id="62539" name="Line 179">
                <a:extLst>
                  <a:ext uri="{FF2B5EF4-FFF2-40B4-BE49-F238E27FC236}">
                    <a16:creationId xmlns:a16="http://schemas.microsoft.com/office/drawing/2014/main" id="{3F03AF7E-0E40-429B-842F-D317CE248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0" name="Line 180">
                <a:extLst>
                  <a:ext uri="{FF2B5EF4-FFF2-40B4-BE49-F238E27FC236}">
                    <a16:creationId xmlns:a16="http://schemas.microsoft.com/office/drawing/2014/main" id="{9CE44BC4-669B-455B-9C5C-1CF889B0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18" name="Group 181">
              <a:extLst>
                <a:ext uri="{FF2B5EF4-FFF2-40B4-BE49-F238E27FC236}">
                  <a16:creationId xmlns:a16="http://schemas.microsoft.com/office/drawing/2014/main" id="{B7CBC3ED-CAA1-478C-A3ED-F88BB72A4F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022"/>
              <a:ext cx="99" cy="73"/>
              <a:chOff x="3240" y="5220"/>
              <a:chExt cx="720" cy="720"/>
            </a:xfrm>
          </p:grpSpPr>
          <p:sp>
            <p:nvSpPr>
              <p:cNvPr id="62537" name="Line 182">
                <a:extLst>
                  <a:ext uri="{FF2B5EF4-FFF2-40B4-BE49-F238E27FC236}">
                    <a16:creationId xmlns:a16="http://schemas.microsoft.com/office/drawing/2014/main" id="{84FC1B93-5314-41A9-9BB1-B743AF9FA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8" name="Line 183">
                <a:extLst>
                  <a:ext uri="{FF2B5EF4-FFF2-40B4-BE49-F238E27FC236}">
                    <a16:creationId xmlns:a16="http://schemas.microsoft.com/office/drawing/2014/main" id="{AD60E0AE-4157-4E97-A641-5929D696B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19" name="Group 184">
              <a:extLst>
                <a:ext uri="{FF2B5EF4-FFF2-40B4-BE49-F238E27FC236}">
                  <a16:creationId xmlns:a16="http://schemas.microsoft.com/office/drawing/2014/main" id="{7AD8C8A4-E536-4D99-8EEE-0B9D8B6D7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791"/>
              <a:ext cx="99" cy="73"/>
              <a:chOff x="3240" y="5220"/>
              <a:chExt cx="720" cy="720"/>
            </a:xfrm>
          </p:grpSpPr>
          <p:sp>
            <p:nvSpPr>
              <p:cNvPr id="62535" name="Line 185">
                <a:extLst>
                  <a:ext uri="{FF2B5EF4-FFF2-40B4-BE49-F238E27FC236}">
                    <a16:creationId xmlns:a16="http://schemas.microsoft.com/office/drawing/2014/main" id="{A18D3C27-D0DB-4892-AF8B-F9F530936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6" name="Line 186">
                <a:extLst>
                  <a:ext uri="{FF2B5EF4-FFF2-40B4-BE49-F238E27FC236}">
                    <a16:creationId xmlns:a16="http://schemas.microsoft.com/office/drawing/2014/main" id="{B9F6FE67-1D30-4351-B3A3-6715919BC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20" name="Group 187">
              <a:extLst>
                <a:ext uri="{FF2B5EF4-FFF2-40B4-BE49-F238E27FC236}">
                  <a16:creationId xmlns:a16="http://schemas.microsoft.com/office/drawing/2014/main" id="{1D2770B0-D062-4467-864D-9431A1125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791"/>
              <a:ext cx="99" cy="73"/>
              <a:chOff x="3240" y="5220"/>
              <a:chExt cx="720" cy="720"/>
            </a:xfrm>
          </p:grpSpPr>
          <p:sp>
            <p:nvSpPr>
              <p:cNvPr id="62533" name="Line 188">
                <a:extLst>
                  <a:ext uri="{FF2B5EF4-FFF2-40B4-BE49-F238E27FC236}">
                    <a16:creationId xmlns:a16="http://schemas.microsoft.com/office/drawing/2014/main" id="{4C9E686B-7E6A-4568-BC87-3A5CBEEE1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4" name="Line 189">
                <a:extLst>
                  <a:ext uri="{FF2B5EF4-FFF2-40B4-BE49-F238E27FC236}">
                    <a16:creationId xmlns:a16="http://schemas.microsoft.com/office/drawing/2014/main" id="{B35709B5-2C28-4AC8-B064-F4B09E53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21" name="Group 190">
              <a:extLst>
                <a:ext uri="{FF2B5EF4-FFF2-40B4-BE49-F238E27FC236}">
                  <a16:creationId xmlns:a16="http://schemas.microsoft.com/office/drawing/2014/main" id="{5ACDE378-AA65-4A7B-97DF-5ABAE8E64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1016"/>
              <a:ext cx="99" cy="73"/>
              <a:chOff x="3240" y="5220"/>
              <a:chExt cx="720" cy="720"/>
            </a:xfrm>
          </p:grpSpPr>
          <p:sp>
            <p:nvSpPr>
              <p:cNvPr id="62531" name="Line 191">
                <a:extLst>
                  <a:ext uri="{FF2B5EF4-FFF2-40B4-BE49-F238E27FC236}">
                    <a16:creationId xmlns:a16="http://schemas.microsoft.com/office/drawing/2014/main" id="{2BDDE19C-6907-4CB8-8381-1638C8D08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2" name="Line 192">
                <a:extLst>
                  <a:ext uri="{FF2B5EF4-FFF2-40B4-BE49-F238E27FC236}">
                    <a16:creationId xmlns:a16="http://schemas.microsoft.com/office/drawing/2014/main" id="{4658B5E7-3133-4937-8527-AAAEC859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22" name="Group 193">
              <a:extLst>
                <a:ext uri="{FF2B5EF4-FFF2-40B4-BE49-F238E27FC236}">
                  <a16:creationId xmlns:a16="http://schemas.microsoft.com/office/drawing/2014/main" id="{AE2E7322-98A2-4C0B-9CFF-2344DA115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" y="1023"/>
              <a:ext cx="99" cy="73"/>
              <a:chOff x="3240" y="5220"/>
              <a:chExt cx="720" cy="720"/>
            </a:xfrm>
          </p:grpSpPr>
          <p:sp>
            <p:nvSpPr>
              <p:cNvPr id="62529" name="Line 194">
                <a:extLst>
                  <a:ext uri="{FF2B5EF4-FFF2-40B4-BE49-F238E27FC236}">
                    <a16:creationId xmlns:a16="http://schemas.microsoft.com/office/drawing/2014/main" id="{217174D1-29E2-40BB-9EF8-70CC22B8A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0" name="Line 195">
                <a:extLst>
                  <a:ext uri="{FF2B5EF4-FFF2-40B4-BE49-F238E27FC236}">
                    <a16:creationId xmlns:a16="http://schemas.microsoft.com/office/drawing/2014/main" id="{304BB6F1-4269-4A70-8849-00788B482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23" name="Group 196">
              <a:extLst>
                <a:ext uri="{FF2B5EF4-FFF2-40B4-BE49-F238E27FC236}">
                  <a16:creationId xmlns:a16="http://schemas.microsoft.com/office/drawing/2014/main" id="{E63B1516-9AB4-4AC1-A105-D6EAB7143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593"/>
              <a:ext cx="99" cy="73"/>
              <a:chOff x="3240" y="5220"/>
              <a:chExt cx="720" cy="720"/>
            </a:xfrm>
          </p:grpSpPr>
          <p:sp>
            <p:nvSpPr>
              <p:cNvPr id="62527" name="Line 197">
                <a:extLst>
                  <a:ext uri="{FF2B5EF4-FFF2-40B4-BE49-F238E27FC236}">
                    <a16:creationId xmlns:a16="http://schemas.microsoft.com/office/drawing/2014/main" id="{0F582027-CCA5-4DB8-977B-CABEFF271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8" name="Line 198">
                <a:extLst>
                  <a:ext uri="{FF2B5EF4-FFF2-40B4-BE49-F238E27FC236}">
                    <a16:creationId xmlns:a16="http://schemas.microsoft.com/office/drawing/2014/main" id="{6B90BA41-A400-432C-BD78-CC4E901B9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24" name="Group 199">
              <a:extLst>
                <a:ext uri="{FF2B5EF4-FFF2-40B4-BE49-F238E27FC236}">
                  <a16:creationId xmlns:a16="http://schemas.microsoft.com/office/drawing/2014/main" id="{275B90DC-1961-4421-A821-BC5891C79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1" y="585"/>
              <a:ext cx="99" cy="73"/>
              <a:chOff x="3240" y="5220"/>
              <a:chExt cx="720" cy="720"/>
            </a:xfrm>
          </p:grpSpPr>
          <p:sp>
            <p:nvSpPr>
              <p:cNvPr id="62525" name="Line 200">
                <a:extLst>
                  <a:ext uri="{FF2B5EF4-FFF2-40B4-BE49-F238E27FC236}">
                    <a16:creationId xmlns:a16="http://schemas.microsoft.com/office/drawing/2014/main" id="{8ACB6ED8-F0E6-444F-8B1A-B6F82485F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6" name="Line 201">
                <a:extLst>
                  <a:ext uri="{FF2B5EF4-FFF2-40B4-BE49-F238E27FC236}">
                    <a16:creationId xmlns:a16="http://schemas.microsoft.com/office/drawing/2014/main" id="{FCF763A3-00CD-4C61-9C96-FA6ABE7A0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5675" name="Text Box 203">
            <a:extLst>
              <a:ext uri="{FF2B5EF4-FFF2-40B4-BE49-F238E27FC236}">
                <a16:creationId xmlns:a16="http://schemas.microsoft.com/office/drawing/2014/main" id="{F3213D52-37B9-4187-AD58-C2CA4C45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932238"/>
            <a:ext cx="82438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Now enter the next task with latency 8.</a:t>
            </a:r>
            <a:endParaRPr lang="en-US" altLang="en-US"/>
          </a:p>
        </p:txBody>
      </p:sp>
      <p:sp>
        <p:nvSpPr>
          <p:cNvPr id="105678" name="Text Box 206">
            <a:extLst>
              <a:ext uri="{FF2B5EF4-FFF2-40B4-BE49-F238E27FC236}">
                <a16:creationId xmlns:a16="http://schemas.microsoft.com/office/drawing/2014/main" id="{DAEE7A56-DDD5-4A55-8D5B-508B13AC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4395788"/>
            <a:ext cx="8272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Now again enter the next task with latency 1 and then 8 and so on.. Until the frames match.</a:t>
            </a:r>
            <a:endParaRPr lang="en-US" altLang="en-US"/>
          </a:p>
        </p:txBody>
      </p:sp>
      <p:grpSp>
        <p:nvGrpSpPr>
          <p:cNvPr id="53301" name="Group 207">
            <a:extLst>
              <a:ext uri="{FF2B5EF4-FFF2-40B4-BE49-F238E27FC236}">
                <a16:creationId xmlns:a16="http://schemas.microsoft.com/office/drawing/2014/main" id="{F7FCD9DB-F425-47FA-A928-ADB0E40B5522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933450"/>
            <a:ext cx="3454400" cy="828675"/>
            <a:chOff x="424" y="574"/>
            <a:chExt cx="2176" cy="522"/>
          </a:xfrm>
        </p:grpSpPr>
        <p:grpSp>
          <p:nvGrpSpPr>
            <p:cNvPr id="62493" name="Group 208">
              <a:extLst>
                <a:ext uri="{FF2B5EF4-FFF2-40B4-BE49-F238E27FC236}">
                  <a16:creationId xmlns:a16="http://schemas.microsoft.com/office/drawing/2014/main" id="{798DC0AC-1439-4BF2-8C0F-3953048F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574"/>
              <a:ext cx="99" cy="73"/>
              <a:chOff x="3240" y="5220"/>
              <a:chExt cx="720" cy="720"/>
            </a:xfrm>
          </p:grpSpPr>
          <p:sp>
            <p:nvSpPr>
              <p:cNvPr id="62515" name="Line 209">
                <a:extLst>
                  <a:ext uri="{FF2B5EF4-FFF2-40B4-BE49-F238E27FC236}">
                    <a16:creationId xmlns:a16="http://schemas.microsoft.com/office/drawing/2014/main" id="{56DA09B5-DBFA-482A-8647-49066E027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6" name="Line 210">
                <a:extLst>
                  <a:ext uri="{FF2B5EF4-FFF2-40B4-BE49-F238E27FC236}">
                    <a16:creationId xmlns:a16="http://schemas.microsoft.com/office/drawing/2014/main" id="{69403EDC-7891-4E7E-B0EA-1887890FB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94" name="Group 211">
              <a:extLst>
                <a:ext uri="{FF2B5EF4-FFF2-40B4-BE49-F238E27FC236}">
                  <a16:creationId xmlns:a16="http://schemas.microsoft.com/office/drawing/2014/main" id="{BE3150DD-D5DF-4CF8-8B13-CAD76E495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022"/>
              <a:ext cx="99" cy="73"/>
              <a:chOff x="3240" y="5220"/>
              <a:chExt cx="720" cy="720"/>
            </a:xfrm>
          </p:grpSpPr>
          <p:sp>
            <p:nvSpPr>
              <p:cNvPr id="62513" name="Line 212">
                <a:extLst>
                  <a:ext uri="{FF2B5EF4-FFF2-40B4-BE49-F238E27FC236}">
                    <a16:creationId xmlns:a16="http://schemas.microsoft.com/office/drawing/2014/main" id="{8B848341-1598-43B7-BF6B-26C44A12C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4" name="Line 213">
                <a:extLst>
                  <a:ext uri="{FF2B5EF4-FFF2-40B4-BE49-F238E27FC236}">
                    <a16:creationId xmlns:a16="http://schemas.microsoft.com/office/drawing/2014/main" id="{165F5DD3-4771-42AB-919F-8213B45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95" name="Group 214">
              <a:extLst>
                <a:ext uri="{FF2B5EF4-FFF2-40B4-BE49-F238E27FC236}">
                  <a16:creationId xmlns:a16="http://schemas.microsoft.com/office/drawing/2014/main" id="{925C1555-A884-4C8F-A432-7F115D657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791"/>
              <a:ext cx="99" cy="73"/>
              <a:chOff x="3240" y="5220"/>
              <a:chExt cx="720" cy="720"/>
            </a:xfrm>
          </p:grpSpPr>
          <p:sp>
            <p:nvSpPr>
              <p:cNvPr id="62511" name="Line 215">
                <a:extLst>
                  <a:ext uri="{FF2B5EF4-FFF2-40B4-BE49-F238E27FC236}">
                    <a16:creationId xmlns:a16="http://schemas.microsoft.com/office/drawing/2014/main" id="{6905B840-6D67-4ECC-A963-E63B4DF7F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Line 216">
                <a:extLst>
                  <a:ext uri="{FF2B5EF4-FFF2-40B4-BE49-F238E27FC236}">
                    <a16:creationId xmlns:a16="http://schemas.microsoft.com/office/drawing/2014/main" id="{E0E6ED00-9395-4462-A9F6-0395FE757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96" name="Group 217">
              <a:extLst>
                <a:ext uri="{FF2B5EF4-FFF2-40B4-BE49-F238E27FC236}">
                  <a16:creationId xmlns:a16="http://schemas.microsoft.com/office/drawing/2014/main" id="{981DDEFB-68B8-4436-BCB6-C059F3546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791"/>
              <a:ext cx="99" cy="73"/>
              <a:chOff x="3240" y="5220"/>
              <a:chExt cx="720" cy="720"/>
            </a:xfrm>
          </p:grpSpPr>
          <p:sp>
            <p:nvSpPr>
              <p:cNvPr id="62509" name="Line 218">
                <a:extLst>
                  <a:ext uri="{FF2B5EF4-FFF2-40B4-BE49-F238E27FC236}">
                    <a16:creationId xmlns:a16="http://schemas.microsoft.com/office/drawing/2014/main" id="{D3A6C9FF-82E9-4319-B532-E91FF55CD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Line 219">
                <a:extLst>
                  <a:ext uri="{FF2B5EF4-FFF2-40B4-BE49-F238E27FC236}">
                    <a16:creationId xmlns:a16="http://schemas.microsoft.com/office/drawing/2014/main" id="{413D81AC-AB4E-4277-84E4-FE69ACADA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97" name="Group 220">
              <a:extLst>
                <a:ext uri="{FF2B5EF4-FFF2-40B4-BE49-F238E27FC236}">
                  <a16:creationId xmlns:a16="http://schemas.microsoft.com/office/drawing/2014/main" id="{B664F2B0-55D8-4AAA-A270-31B7B52D7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1016"/>
              <a:ext cx="99" cy="73"/>
              <a:chOff x="3240" y="5220"/>
              <a:chExt cx="720" cy="720"/>
            </a:xfrm>
          </p:grpSpPr>
          <p:sp>
            <p:nvSpPr>
              <p:cNvPr id="62507" name="Line 221">
                <a:extLst>
                  <a:ext uri="{FF2B5EF4-FFF2-40B4-BE49-F238E27FC236}">
                    <a16:creationId xmlns:a16="http://schemas.microsoft.com/office/drawing/2014/main" id="{147FE945-6640-4B41-829E-336CD0379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Line 222">
                <a:extLst>
                  <a:ext uri="{FF2B5EF4-FFF2-40B4-BE49-F238E27FC236}">
                    <a16:creationId xmlns:a16="http://schemas.microsoft.com/office/drawing/2014/main" id="{F56695BB-3CDE-47F1-94C7-75714FFC6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98" name="Group 223">
              <a:extLst>
                <a:ext uri="{FF2B5EF4-FFF2-40B4-BE49-F238E27FC236}">
                  <a16:creationId xmlns:a16="http://schemas.microsoft.com/office/drawing/2014/main" id="{04765D6E-28BA-4573-926F-B3FDCA09A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" y="1023"/>
              <a:ext cx="99" cy="73"/>
              <a:chOff x="3240" y="5220"/>
              <a:chExt cx="720" cy="720"/>
            </a:xfrm>
          </p:grpSpPr>
          <p:sp>
            <p:nvSpPr>
              <p:cNvPr id="62505" name="Line 224">
                <a:extLst>
                  <a:ext uri="{FF2B5EF4-FFF2-40B4-BE49-F238E27FC236}">
                    <a16:creationId xmlns:a16="http://schemas.microsoft.com/office/drawing/2014/main" id="{B1AD79C3-A34D-4848-B996-8246DBCA8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6" name="Line 225">
                <a:extLst>
                  <a:ext uri="{FF2B5EF4-FFF2-40B4-BE49-F238E27FC236}">
                    <a16:creationId xmlns:a16="http://schemas.microsoft.com/office/drawing/2014/main" id="{D6A6F407-FC0E-45B1-A433-2A3DD739E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99" name="Group 226">
              <a:extLst>
                <a:ext uri="{FF2B5EF4-FFF2-40B4-BE49-F238E27FC236}">
                  <a16:creationId xmlns:a16="http://schemas.microsoft.com/office/drawing/2014/main" id="{927B4EAB-FD99-40AC-9274-E58CC544B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593"/>
              <a:ext cx="99" cy="73"/>
              <a:chOff x="3240" y="5220"/>
              <a:chExt cx="720" cy="720"/>
            </a:xfrm>
          </p:grpSpPr>
          <p:sp>
            <p:nvSpPr>
              <p:cNvPr id="62503" name="Line 227">
                <a:extLst>
                  <a:ext uri="{FF2B5EF4-FFF2-40B4-BE49-F238E27FC236}">
                    <a16:creationId xmlns:a16="http://schemas.microsoft.com/office/drawing/2014/main" id="{3AFDC73E-4AA3-4182-8382-A5597F1DA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4" name="Line 228">
                <a:extLst>
                  <a:ext uri="{FF2B5EF4-FFF2-40B4-BE49-F238E27FC236}">
                    <a16:creationId xmlns:a16="http://schemas.microsoft.com/office/drawing/2014/main" id="{7598ED6C-7259-49E7-AD7F-A645E421E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00" name="Group 229">
              <a:extLst>
                <a:ext uri="{FF2B5EF4-FFF2-40B4-BE49-F238E27FC236}">
                  <a16:creationId xmlns:a16="http://schemas.microsoft.com/office/drawing/2014/main" id="{473CC5A5-B671-4114-A653-3A5DB635C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1" y="585"/>
              <a:ext cx="99" cy="73"/>
              <a:chOff x="3240" y="5220"/>
              <a:chExt cx="720" cy="720"/>
            </a:xfrm>
          </p:grpSpPr>
          <p:sp>
            <p:nvSpPr>
              <p:cNvPr id="62501" name="Line 230">
                <a:extLst>
                  <a:ext uri="{FF2B5EF4-FFF2-40B4-BE49-F238E27FC236}">
                    <a16:creationId xmlns:a16="http://schemas.microsoft.com/office/drawing/2014/main" id="{A12B98AB-B8CB-4E52-8C1A-D2CD2EDF8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2" name="Line 231">
                <a:extLst>
                  <a:ext uri="{FF2B5EF4-FFF2-40B4-BE49-F238E27FC236}">
                    <a16:creationId xmlns:a16="http://schemas.microsoft.com/office/drawing/2014/main" id="{35C64DF6-E726-47FC-ABCC-47605D805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220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2476" name="Text Box 258">
            <a:extLst>
              <a:ext uri="{FF2B5EF4-FFF2-40B4-BE49-F238E27FC236}">
                <a16:creationId xmlns:a16="http://schemas.microsoft.com/office/drawing/2014/main" id="{E5A21DF0-351D-4CE1-9F15-8E75B196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5413375"/>
            <a:ext cx="534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53326" name="Group 266">
            <a:extLst>
              <a:ext uri="{FF2B5EF4-FFF2-40B4-BE49-F238E27FC236}">
                <a16:creationId xmlns:a16="http://schemas.microsoft.com/office/drawing/2014/main" id="{AEEF4228-709F-4C31-9126-07D854F28E6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5184775"/>
            <a:ext cx="8458200" cy="1066800"/>
            <a:chOff x="272" y="3455"/>
            <a:chExt cx="5328" cy="672"/>
          </a:xfrm>
        </p:grpSpPr>
        <p:sp>
          <p:nvSpPr>
            <p:cNvPr id="62491" name="Text Box 267">
              <a:extLst>
                <a:ext uri="{FF2B5EF4-FFF2-40B4-BE49-F238E27FC236}">
                  <a16:creationId xmlns:a16="http://schemas.microsoft.com/office/drawing/2014/main" id="{18DB2917-4562-4EBD-BF9A-3E9910BE8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3455"/>
              <a:ext cx="532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lang="en-US" altLang="en-US">
                  <a:latin typeface="Arial" panose="020B0604020202020204" pitchFamily="34" charset="0"/>
                </a:rPr>
                <a:t>Calculating the efficiency: With in a frame we have, </a:t>
              </a:r>
            </a:p>
          </p:txBody>
        </p:sp>
        <p:sp>
          <p:nvSpPr>
            <p:cNvPr id="62492" name="Text Box 268">
              <a:extLst>
                <a:ext uri="{FF2B5EF4-FFF2-40B4-BE49-F238E27FC236}">
                  <a16:creationId xmlns:a16="http://schemas.microsoft.com/office/drawing/2014/main" id="{DD97D487-9C72-42B1-9A58-A5C7BD2F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3701"/>
              <a:ext cx="508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>
                  <a:latin typeface="Arial" panose="020B0604020202020204" pitchFamily="34" charset="0"/>
                </a:rPr>
                <a:t>Total stages=27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>
                  <a:latin typeface="Arial" panose="020B0604020202020204" pitchFamily="34" charset="0"/>
                </a:rPr>
                <a:t>Stages busy=16</a:t>
              </a:r>
            </a:p>
          </p:txBody>
        </p:sp>
      </p:grpSp>
      <p:grpSp>
        <p:nvGrpSpPr>
          <p:cNvPr id="53327" name="Group 275">
            <a:extLst>
              <a:ext uri="{FF2B5EF4-FFF2-40B4-BE49-F238E27FC236}">
                <a16:creationId xmlns:a16="http://schemas.microsoft.com/office/drawing/2014/main" id="{18E51F8C-3DE1-4AA7-AF0C-C29175C4CCDA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812800"/>
            <a:ext cx="8235950" cy="1616075"/>
            <a:chOff x="330" y="1298"/>
            <a:chExt cx="5188" cy="1018"/>
          </a:xfrm>
        </p:grpSpPr>
        <p:sp>
          <p:nvSpPr>
            <p:cNvPr id="62487" name="Text Box 263">
              <a:extLst>
                <a:ext uri="{FF2B5EF4-FFF2-40B4-BE49-F238E27FC236}">
                  <a16:creationId xmlns:a16="http://schemas.microsoft.com/office/drawing/2014/main" id="{A49029C2-B7DC-4F48-AA15-45258D694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2028"/>
              <a:ext cx="17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matched</a:t>
              </a:r>
            </a:p>
          </p:txBody>
        </p:sp>
        <p:grpSp>
          <p:nvGrpSpPr>
            <p:cNvPr id="62488" name="Group 270">
              <a:extLst>
                <a:ext uri="{FF2B5EF4-FFF2-40B4-BE49-F238E27FC236}">
                  <a16:creationId xmlns:a16="http://schemas.microsoft.com/office/drawing/2014/main" id="{5CFF8083-F085-4B1F-B144-A484ABF7E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" y="1298"/>
              <a:ext cx="5188" cy="653"/>
              <a:chOff x="357" y="512"/>
              <a:chExt cx="5188" cy="653"/>
            </a:xfrm>
          </p:grpSpPr>
          <p:sp>
            <p:nvSpPr>
              <p:cNvPr id="62489" name="Rectangle 264">
                <a:extLst>
                  <a:ext uri="{FF2B5EF4-FFF2-40B4-BE49-F238E27FC236}">
                    <a16:creationId xmlns:a16="http://schemas.microsoft.com/office/drawing/2014/main" id="{3472DB89-DF85-4A26-A0F7-2BDAC535F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" y="512"/>
                <a:ext cx="2596" cy="649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Rectangle 269">
                <a:extLst>
                  <a:ext uri="{FF2B5EF4-FFF2-40B4-BE49-F238E27FC236}">
                    <a16:creationId xmlns:a16="http://schemas.microsoft.com/office/drawing/2014/main" id="{00CC6044-06B8-4D77-B9BF-A7FFE77E9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516"/>
                <a:ext cx="2596" cy="649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53329" name="Group 280">
            <a:extLst>
              <a:ext uri="{FF2B5EF4-FFF2-40B4-BE49-F238E27FC236}">
                <a16:creationId xmlns:a16="http://schemas.microsoft.com/office/drawing/2014/main" id="{A5DEDB20-C677-498A-BF23-94B36587371E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819150"/>
            <a:ext cx="8318500" cy="2598738"/>
            <a:chOff x="301" y="516"/>
            <a:chExt cx="5240" cy="1637"/>
          </a:xfrm>
        </p:grpSpPr>
        <p:grpSp>
          <p:nvGrpSpPr>
            <p:cNvPr id="62480" name="Group 279">
              <a:extLst>
                <a:ext uri="{FF2B5EF4-FFF2-40B4-BE49-F238E27FC236}">
                  <a16:creationId xmlns:a16="http://schemas.microsoft.com/office/drawing/2014/main" id="{A57CCC08-AEAA-4F07-8714-1EEC20378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" y="516"/>
              <a:ext cx="5240" cy="1637"/>
              <a:chOff x="301" y="516"/>
              <a:chExt cx="5240" cy="1637"/>
            </a:xfrm>
          </p:grpSpPr>
          <p:sp>
            <p:nvSpPr>
              <p:cNvPr id="62483" name="Text Box 261">
                <a:extLst>
                  <a:ext uri="{FF2B5EF4-FFF2-40B4-BE49-F238E27FC236}">
                    <a16:creationId xmlns:a16="http://schemas.microsoft.com/office/drawing/2014/main" id="{70D2DE8E-BFB1-43F8-8F37-744B402FF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" y="1612"/>
                <a:ext cx="5221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en-US" altLang="en-US">
                    <a:latin typeface="Arial" panose="020B0604020202020204" pitchFamily="34" charset="0"/>
                  </a:rPr>
                  <a:t>Mark every 9 x 3  array of squares as a frame.</a:t>
                </a:r>
              </a:p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(since greedy cycle is (1,8) &amp; 1+8=9 &amp; we have 3 stages)</a:t>
                </a:r>
              </a:p>
            </p:txBody>
          </p:sp>
          <p:grpSp>
            <p:nvGrpSpPr>
              <p:cNvPr id="62484" name="Group 272">
                <a:extLst>
                  <a:ext uri="{FF2B5EF4-FFF2-40B4-BE49-F238E27FC236}">
                    <a16:creationId xmlns:a16="http://schemas.microsoft.com/office/drawing/2014/main" id="{FF178F7E-C0EF-474E-823C-AE6038AE0D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" y="516"/>
                <a:ext cx="5188" cy="653"/>
                <a:chOff x="357" y="512"/>
                <a:chExt cx="5188" cy="653"/>
              </a:xfrm>
            </p:grpSpPr>
            <p:sp>
              <p:nvSpPr>
                <p:cNvPr id="62485" name="Rectangle 273">
                  <a:extLst>
                    <a:ext uri="{FF2B5EF4-FFF2-40B4-BE49-F238E27FC236}">
                      <a16:creationId xmlns:a16="http://schemas.microsoft.com/office/drawing/2014/main" id="{BCFD0545-7DB6-43DE-A041-DB1DAB36F2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" y="512"/>
                  <a:ext cx="2596" cy="64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2486" name="Rectangle 274">
                  <a:extLst>
                    <a:ext uri="{FF2B5EF4-FFF2-40B4-BE49-F238E27FC236}">
                      <a16:creationId xmlns:a16="http://schemas.microsoft.com/office/drawing/2014/main" id="{ABF57EDD-05DC-4525-A131-F48389906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516"/>
                  <a:ext cx="2596" cy="64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62481" name="Line 277">
              <a:extLst>
                <a:ext uri="{FF2B5EF4-FFF2-40B4-BE49-F238E27FC236}">
                  <a16:creationId xmlns:a16="http://schemas.microsoft.com/office/drawing/2014/main" id="{C8B9AA90-71AB-4760-8FF7-55C2B3FC7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8" y="1792"/>
              <a:ext cx="27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2" name="Line 278">
              <a:extLst>
                <a:ext uri="{FF2B5EF4-FFF2-40B4-BE49-F238E27FC236}">
                  <a16:creationId xmlns:a16="http://schemas.microsoft.com/office/drawing/2014/main" id="{F90C73F3-8A70-40ED-BF3E-0BCEB7969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6" y="1818"/>
              <a:ext cx="203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22" grpId="0" autoUpdateAnimBg="0"/>
      <p:bldP spid="105675" grpId="0" autoUpdateAnimBg="0"/>
      <p:bldP spid="10567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D9E9692D-B2E9-44A4-8253-35288BE18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1268413"/>
          <a:ext cx="24511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D9E9692D-B2E9-44A4-8253-35288BE18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268413"/>
                        <a:ext cx="24511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>
            <a:extLst>
              <a:ext uri="{FF2B5EF4-FFF2-40B4-BE49-F238E27FC236}">
                <a16:creationId xmlns:a16="http://schemas.microsoft.com/office/drawing/2014/main" id="{5E82323B-80DF-41EE-B678-233DB047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249488"/>
            <a:ext cx="2117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Arial" panose="020B0604020202020204" pitchFamily="34" charset="0"/>
              </a:rPr>
              <a:t>= 59.23%</a:t>
            </a: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ED054ECC-A6C7-4E05-B5F5-C055F3E4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121025"/>
            <a:ext cx="77073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Which is less than what we got from greedy cycle (3),  because (3) is the MAL not (1,8).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>
            <a:extLst>
              <a:ext uri="{FF2B5EF4-FFF2-40B4-BE49-F238E27FC236}">
                <a16:creationId xmlns:a16="http://schemas.microsoft.com/office/drawing/2014/main" id="{797B0600-C5CD-452B-9FDE-79CB73D2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220663"/>
            <a:ext cx="472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defRPr/>
            </a:pPr>
            <a:r>
              <a:rPr lang="en-US" sz="3200" b="1" dirty="0">
                <a:solidFill>
                  <a:srgbClr val="660033"/>
                </a:solidFill>
                <a:latin typeface="+mj-lt"/>
              </a:rPr>
              <a:t>Linear Pipeline Processor    </a:t>
            </a:r>
          </a:p>
        </p:txBody>
      </p:sp>
      <p:sp>
        <p:nvSpPr>
          <p:cNvPr id="265219" name="Rectangle 1027">
            <a:extLst>
              <a:ext uri="{FF2B5EF4-FFF2-40B4-BE49-F238E27FC236}">
                <a16:creationId xmlns:a16="http://schemas.microsoft.com/office/drawing/2014/main" id="{0B534EAA-0FE1-436B-9DE0-575B3059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1277938"/>
            <a:ext cx="7162800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Linear pipeline processes a sequence of subtasks with linear precedence</a:t>
            </a:r>
          </a:p>
          <a:p>
            <a:pPr marL="465138" indent="-465138" algn="just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Linear pipeline processor is </a:t>
            </a:r>
            <a:r>
              <a:rPr lang="en-US" b="1" dirty="0"/>
              <a:t>cascade of processing stages</a:t>
            </a:r>
            <a:r>
              <a:rPr lang="en-US" dirty="0">
                <a:solidFill>
                  <a:srgbClr val="000000"/>
                </a:solidFill>
              </a:rPr>
              <a:t> which are linearly connected</a:t>
            </a:r>
          </a:p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Data flowing in streams from stage S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to the final stage </a:t>
            </a:r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baseline="-25000" dirty="0" err="1">
                <a:solidFill>
                  <a:srgbClr val="000000"/>
                </a:solidFill>
              </a:rPr>
              <a:t>k</a:t>
            </a:r>
            <a:endParaRPr lang="en-US" i="1" dirty="0">
              <a:solidFill>
                <a:srgbClr val="000000"/>
              </a:solidFill>
            </a:endParaRPr>
          </a:p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65138" indent="-465138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Two types of linear pipelines based on Control of data flow :</a:t>
            </a:r>
            <a:r>
              <a:rPr lang="en-US" i="1" dirty="0">
                <a:solidFill>
                  <a:srgbClr val="000000"/>
                </a:solidFill>
              </a:rPr>
              <a:t> synchronous </a:t>
            </a:r>
            <a:r>
              <a:rPr lang="en-US" dirty="0">
                <a:solidFill>
                  <a:srgbClr val="000000"/>
                </a:solidFill>
              </a:rPr>
              <a:t>or </a:t>
            </a:r>
            <a:r>
              <a:rPr lang="en-US" i="1" dirty="0">
                <a:solidFill>
                  <a:srgbClr val="000000"/>
                </a:solidFill>
              </a:rPr>
              <a:t>asynchronous Modes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>
            <a:extLst>
              <a:ext uri="{FF2B5EF4-FFF2-40B4-BE49-F238E27FC236}">
                <a16:creationId xmlns:a16="http://schemas.microsoft.com/office/drawing/2014/main" id="{5707C515-4445-4180-85AA-F275E21E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87538"/>
            <a:ext cx="5965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000" b="1"/>
              <a:t>END</a:t>
            </a:r>
          </a:p>
          <a:p>
            <a:pPr algn="ctr" eaLnBrk="1" hangingPunct="1"/>
            <a:r>
              <a:rPr lang="en-US" altLang="en-US" sz="4000" b="1"/>
              <a:t>of</a:t>
            </a:r>
          </a:p>
          <a:p>
            <a:pPr algn="ctr" eaLnBrk="1" hangingPunct="1"/>
            <a:r>
              <a:rPr lang="en-US" altLang="en-US" sz="4000" b="1"/>
              <a:t>Chapter 4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D016842-4CBE-4CBC-9E59-472A33E3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>
                <a:solidFill>
                  <a:srgbClr val="660033"/>
                </a:solidFill>
              </a:rPr>
            </a:br>
            <a:r>
              <a:rPr lang="en-US" altLang="en-US" b="1">
                <a:solidFill>
                  <a:srgbClr val="660033"/>
                </a:solidFill>
              </a:rPr>
              <a:t>Linear Asynchronous Pipeline     </a:t>
            </a:r>
            <a:br>
              <a:rPr lang="en-US" altLang="en-US" b="1">
                <a:solidFill>
                  <a:srgbClr val="660033"/>
                </a:solidFill>
              </a:rPr>
            </a:br>
            <a:endParaRPr lang="en-IN" altLang="en-US"/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EA90EED0-396D-43E6-BBB9-1C3C1CBDD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2627313"/>
            <a:ext cx="8404225" cy="2393950"/>
          </a:xfr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>
            <a:extLst>
              <a:ext uri="{FF2B5EF4-FFF2-40B4-BE49-F238E27FC236}">
                <a16:creationId xmlns:a16="http://schemas.microsoft.com/office/drawing/2014/main" id="{5923B7E9-51D3-4FDB-81E8-8483BEEF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544513"/>
            <a:ext cx="59070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defRPr/>
            </a:pPr>
            <a:r>
              <a:rPr lang="en-US" sz="3200" b="1" dirty="0">
                <a:solidFill>
                  <a:srgbClr val="660033"/>
                </a:solidFill>
              </a:rPr>
              <a:t>Linear </a:t>
            </a:r>
            <a:r>
              <a:rPr lang="en-US" sz="3200" b="1" dirty="0">
                <a:solidFill>
                  <a:srgbClr val="660033"/>
                </a:solidFill>
                <a:latin typeface="+mj-lt"/>
              </a:rPr>
              <a:t>Asynchronous Pipeline     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DCA2C431-B0EC-4BCF-838F-17AFA50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800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Data flow between adjucent  stages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Transfers performed when individual processors are </a:t>
            </a:r>
            <a:r>
              <a:rPr lang="en-US" altLang="en-US" sz="2000">
                <a:solidFill>
                  <a:srgbClr val="FF9966"/>
                </a:solidFill>
              </a:rPr>
              <a:t>ready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Data flow controlled by Handshaking protocol  (</a:t>
            </a:r>
            <a:r>
              <a:rPr lang="en-US" altLang="en-US" sz="2000">
                <a:solidFill>
                  <a:srgbClr val="FF9966"/>
                </a:solidFill>
              </a:rPr>
              <a:t>Ack</a:t>
            </a:r>
            <a:r>
              <a:rPr lang="en-US" altLang="en-US" sz="2000">
                <a:solidFill>
                  <a:srgbClr val="000000"/>
                </a:solidFill>
              </a:rPr>
              <a:t>) between processors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Mainly used in multiprocessor systems with </a:t>
            </a:r>
            <a:r>
              <a:rPr lang="en-US" altLang="en-US" sz="2000">
                <a:solidFill>
                  <a:srgbClr val="FF0000"/>
                </a:solidFill>
              </a:rPr>
              <a:t>message-passing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Different amount of delay experienced at different stages</a:t>
            </a:r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49013F5-5642-4260-9269-0F30E020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 Linear Synchronous Pipeline</a:t>
            </a:r>
            <a:endParaRPr lang="en-IN" altLang="en-US" sz="3600" b="1"/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DF0B8DCA-2B16-471C-B2E5-5E943C4C43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88" y="1989138"/>
            <a:ext cx="8418512" cy="3192462"/>
          </a:xfr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26">
            <a:extLst>
              <a:ext uri="{FF2B5EF4-FFF2-40B4-BE49-F238E27FC236}">
                <a16:creationId xmlns:a16="http://schemas.microsoft.com/office/drawing/2014/main" id="{3F73BB4A-056D-4306-8067-E550A275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304800"/>
            <a:ext cx="679291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defRPr/>
            </a:pPr>
            <a:r>
              <a:rPr lang="en-US" sz="3600" b="1" dirty="0">
                <a:solidFill>
                  <a:srgbClr val="660033"/>
                </a:solidFill>
                <a:latin typeface="+mj-lt"/>
              </a:rPr>
              <a:t>Linear Synchronous Pipeline     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3F7F69E6-A2D7-4CE7-ABBB-D2834EF1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16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Clock latches(Master-Slave flip flop) are used to interface between different stages.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Pipeline stages are </a:t>
            </a:r>
            <a:r>
              <a:rPr lang="en-US" altLang="en-US" sz="2000" b="1">
                <a:solidFill>
                  <a:srgbClr val="FF0000"/>
                </a:solidFill>
              </a:rPr>
              <a:t>combinational logic circuits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Approximate equal delay between each stages: </a:t>
            </a:r>
            <a:r>
              <a:rPr lang="en-US" altLang="en-US" sz="2000" b="1">
                <a:solidFill>
                  <a:srgbClr val="000000"/>
                </a:solidFill>
              </a:rPr>
              <a:t>Clock period, Speed of pipeline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One task or operation  per cycle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 K clock cycle for k stage linear stages.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  The utilization factors   of successive stages :</a:t>
            </a:r>
            <a:r>
              <a:rPr lang="en-US" altLang="en-US" sz="2000" b="1">
                <a:solidFill>
                  <a:srgbClr val="000000"/>
                </a:solidFill>
              </a:rPr>
              <a:t>reservation table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Dad`s Tie">
  <a:themeElements>
    <a:clrScheme name="Dad`s Tie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12112</TotalTime>
  <Words>1864</Words>
  <Application>Microsoft Office PowerPoint</Application>
  <PresentationFormat>On-screen Show (4:3)</PresentationFormat>
  <Paragraphs>453</Paragraphs>
  <Slides>50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Dad`s Tie</vt:lpstr>
      <vt:lpstr> </vt:lpstr>
      <vt:lpstr>How to improve performance?</vt:lpstr>
      <vt:lpstr>Pipeline Approach to Improve System Performance</vt:lpstr>
      <vt:lpstr>     Linear Pipeline Processor     </vt:lpstr>
      <vt:lpstr>PowerPoint Presentation</vt:lpstr>
      <vt:lpstr> Linear Asynchronous Pipeline      </vt:lpstr>
      <vt:lpstr>PowerPoint Presentation</vt:lpstr>
      <vt:lpstr> Linear Synchronous Pipeline</vt:lpstr>
      <vt:lpstr>PowerPoint Presentation</vt:lpstr>
      <vt:lpstr>Reservation Table  for a 3-stage Linear Pipeline       </vt:lpstr>
      <vt:lpstr>PowerPoint Presentation</vt:lpstr>
      <vt:lpstr>PowerPoint Presentation</vt:lpstr>
      <vt:lpstr>PowerPoint Presentation</vt:lpstr>
      <vt:lpstr>Pipeline Performance: Example</vt:lpstr>
      <vt:lpstr>Non-linear pipelines</vt:lpstr>
      <vt:lpstr>Nonlinear Pipelining </vt:lpstr>
      <vt:lpstr>PowerPoint Presentation</vt:lpstr>
      <vt:lpstr>Nonlinear Pipelining </vt:lpstr>
      <vt:lpstr> </vt:lpstr>
      <vt:lpstr>Consider the same pipeline, lets see  initiations in the pipeline for function X, with latency=2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Collision Free Scheduling for Y</vt:lpstr>
      <vt:lpstr>PowerPoint Presentation</vt:lpstr>
      <vt:lpstr>PowerPoint Presentation</vt:lpstr>
      <vt:lpstr>Compute simple cycle and greedy cycle for the below scenario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INTEGRAL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pipeline processors  and  Non-linear pipeline rocessors</dc:title>
  <cp:lastModifiedBy>HEGDE</cp:lastModifiedBy>
  <cp:revision>697</cp:revision>
  <cp:lastPrinted>1601-01-01T00:00:00Z</cp:lastPrinted>
  <dcterms:created xsi:type="dcterms:W3CDTF">2004-03-23T09:01:37Z</dcterms:created>
  <dcterms:modified xsi:type="dcterms:W3CDTF">2018-09-04T16:56:10Z</dcterms:modified>
</cp:coreProperties>
</file>