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878B-64FE-440F-BFED-2C5FA855986E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0152-3412-4368-BE7D-7F0BCFC86D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EXTRA_TITLE</a:t>
            </a:r>
            <a:endParaRPr lang="en-US" dirty="0" smtClean="0"/>
          </a:p>
          <a:p>
            <a:r>
              <a:rPr lang="en-US" dirty="0" smtClean="0"/>
              <a:t>A CharSequence dialog title to provide to the user when used with a ACTION_CHOOSER.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152-3412-4368-BE7D-7F0BCFC86DF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EXTRA_TITLE</a:t>
            </a:r>
            <a:endParaRPr lang="en-US" dirty="0" smtClean="0"/>
          </a:p>
          <a:p>
            <a:r>
              <a:rPr lang="en-US" dirty="0" smtClean="0"/>
              <a:t>A CharSequence dialog title to provide to the user when used with a ACTION_CHOOSER.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152-3412-4368-BE7D-7F0BCFC86DF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EXTRA_TITLE</a:t>
            </a:r>
            <a:endParaRPr lang="en-US" dirty="0" smtClean="0"/>
          </a:p>
          <a:p>
            <a:r>
              <a:rPr lang="en-US" dirty="0" smtClean="0"/>
              <a:t>A CharSequence dialog title to provide to the user when used with a ACTION_CHOOSER.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90152-3412-4368-BE7D-7F0BCFC86DF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012825"/>
          </a:xfrm>
        </p:spPr>
        <p:txBody>
          <a:bodyPr/>
          <a:lstStyle/>
          <a:p>
            <a:r>
              <a:rPr lang="en-US" b="1" dirty="0" smtClean="0"/>
              <a:t>Android -  Sending an Email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7924800" cy="9906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You will use </a:t>
            </a:r>
            <a:r>
              <a:rPr lang="en-US" sz="2800" dirty="0" smtClean="0">
                <a:solidFill>
                  <a:srgbClr val="FF0000"/>
                </a:solidFill>
              </a:rPr>
              <a:t>ACTION_SEND</a:t>
            </a:r>
            <a:r>
              <a:rPr lang="en-US" sz="2800" dirty="0" smtClean="0">
                <a:solidFill>
                  <a:schemeClr val="tx1"/>
                </a:solidFill>
              </a:rPr>
              <a:t> action to launch an email client installed on your Android device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74401" y="2514600"/>
            <a:ext cx="836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atang" pitchFamily="18" charset="-127"/>
                <a:ea typeface="Batang" pitchFamily="18" charset="-127"/>
                <a:cs typeface="Arial" pitchFamily="34" charset="0"/>
              </a:rPr>
              <a:t>Intent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atang" pitchFamily="18" charset="-127"/>
                <a:ea typeface="Batang" pitchFamily="18" charset="-127"/>
                <a:cs typeface="Arial" pitchFamily="34" charset="0"/>
              </a:rPr>
              <a:t>emailIntent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atang" pitchFamily="18" charset="-127"/>
                <a:ea typeface="Batang" pitchFamily="18" charset="-127"/>
                <a:cs typeface="Arial" pitchFamily="34" charset="0"/>
              </a:rPr>
              <a:t> = new Intent(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atang" pitchFamily="18" charset="-127"/>
                <a:ea typeface="Batang" pitchFamily="18" charset="-127"/>
                <a:cs typeface="Arial" pitchFamily="34" charset="0"/>
              </a:rPr>
              <a:t>Intent.ACTION_SEND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atang" pitchFamily="18" charset="-127"/>
                <a:ea typeface="Batang" pitchFamily="18" charset="-127"/>
                <a:cs typeface="Arial" pitchFamily="34" charset="0"/>
              </a:rPr>
              <a:t>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/>
              <a:t>Android has built-in support to add TO, SUBJECT, CC, TEXT etc</a:t>
            </a:r>
            <a:r>
              <a:rPr lang="en-US" sz="2800" dirty="0" smtClean="0"/>
              <a:t>.</a:t>
            </a:r>
          </a:p>
          <a:p>
            <a:pPr marL="514350" indent="-514350" algn="just"/>
            <a:endParaRPr lang="en-US" sz="2800" dirty="0" smtClean="0"/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/>
              <a:t>These  </a:t>
            </a:r>
            <a:r>
              <a:rPr lang="en-US" sz="2800" dirty="0" smtClean="0"/>
              <a:t>fields which can be attached to the intent before sending the intent to a target email client.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Android -  Sending an Email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458200" cy="48768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Fields: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EXTRA_BCC</a:t>
            </a:r>
            <a:r>
              <a:rPr lang="en-US" b="1" dirty="0" smtClean="0">
                <a:solidFill>
                  <a:schemeClr val="tx1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String[] holding e-mail addresses that should be blind carbon copied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EXTRA_CC</a:t>
            </a:r>
            <a:r>
              <a:rPr lang="en-US" b="1" dirty="0" smtClean="0">
                <a:solidFill>
                  <a:schemeClr val="tx1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String[] holding e-mail addresses that should be carbon copied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EXTRA_EMAIL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String[] holding e-mail addresses that should be delivered to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EXTRA_HTML_TEXT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constant String that is associated with the Intent, used with ACTION_SEND to supply an alternative to EXTRA_TEXT as HTML formatted text.</a:t>
            </a: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Android -  Sending an Email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458200" cy="48768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Fields: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EXTRA_SUBJECT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constant string holding the desired subject line of a message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EXTRA_TEXT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constant CharSequence that is associated with the Intent, used with ACTION_SEND to supply the literal data to be sent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EXTRA_TITLE 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CharSequence dialog title to provide to the user when used with a ACTION_CHOOSER.</a:t>
            </a: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/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Android -  Sending an Email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458200" cy="13716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Here is an example showing you how to assign extra data to your </a:t>
            </a:r>
            <a:r>
              <a:rPr lang="en-US" sz="2800" dirty="0" smtClean="0">
                <a:solidFill>
                  <a:schemeClr val="tx1"/>
                </a:solidFill>
              </a:rPr>
              <a:t>intent.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71550" lvl="1" indent="-514350" algn="just"/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609600" y="2209800"/>
            <a:ext cx="8226932" cy="142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emailIntent.putExtra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Intent.EXTRA_EMAIL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, new String[]{"Recipient"});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emailIntent.putExtra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Intent.EXTRA_SUBJECT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, "subject");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emailIntent.putExtra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Intent.EXTRA_TEXT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, "Message Body");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886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Data </a:t>
            </a:r>
            <a:r>
              <a:rPr lang="en-US" sz="3600" dirty="0" smtClean="0"/>
              <a:t>type will be to text/plain using </a:t>
            </a:r>
            <a:r>
              <a:rPr lang="en-US" sz="3600" dirty="0" err="1" smtClean="0"/>
              <a:t>setType</a:t>
            </a:r>
            <a:r>
              <a:rPr lang="en-US" sz="3600" dirty="0" smtClean="0"/>
              <a:t>() method as follows</a:t>
            </a:r>
            <a:endParaRPr lang="en-US" sz="36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00200" y="5257800"/>
            <a:ext cx="4697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emailIntent.setType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("text/plain");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Android -  Sending an Email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458200" cy="4419600"/>
          </a:xfrm>
        </p:spPr>
        <p:txBody>
          <a:bodyPr>
            <a:norm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Finally invoke the existing email clients as follows: 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startActivity(</a:t>
            </a:r>
            <a:r>
              <a:rPr lang="en-US" dirty="0" err="1" smtClean="0">
                <a:solidFill>
                  <a:srgbClr val="FF0000"/>
                </a:solidFill>
              </a:rPr>
              <a:t>emailIntent.createChooser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emailIntent</a:t>
            </a:r>
            <a:r>
              <a:rPr lang="en-US" dirty="0" smtClean="0">
                <a:solidFill>
                  <a:srgbClr val="FF0000"/>
                </a:solidFill>
              </a:rPr>
              <a:t>, “Choose email client.."));</a:t>
            </a:r>
          </a:p>
          <a:p>
            <a:pPr marL="514350" indent="-514350" algn="just"/>
            <a:endParaRPr lang="en-US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 will be sent from your email </a:t>
            </a:r>
            <a:r>
              <a:rPr lang="en-US" dirty="0" smtClean="0">
                <a:solidFill>
                  <a:schemeClr val="tx1"/>
                </a:solidFill>
              </a:rPr>
              <a:t>registered </a:t>
            </a:r>
            <a:r>
              <a:rPr lang="en-US" dirty="0" smtClean="0">
                <a:solidFill>
                  <a:schemeClr val="tx1"/>
                </a:solidFill>
              </a:rPr>
              <a:t>on your device .</a:t>
            </a:r>
          </a:p>
          <a:p>
            <a:pPr marL="971550" lvl="1" indent="-514350" algn="just"/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344</Words>
  <Application>Microsoft Office PowerPoint</Application>
  <PresentationFormat>On-screen Show (4:3)</PresentationFormat>
  <Paragraphs>45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Android -  Sending an Email</vt:lpstr>
      <vt:lpstr>Android -  Sending an Email</vt:lpstr>
      <vt:lpstr>Android -  Sending an Email</vt:lpstr>
      <vt:lpstr>Android -  Sending an Email</vt:lpstr>
      <vt:lpstr>Android -  Sending an Email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Sending an Email</dc:title>
  <dc:creator>Ravi B CSE  NMAMIT</dc:creator>
  <cp:lastModifiedBy>Ravi</cp:lastModifiedBy>
  <cp:revision>6</cp:revision>
  <dcterms:created xsi:type="dcterms:W3CDTF">2006-08-16T00:00:00Z</dcterms:created>
  <dcterms:modified xsi:type="dcterms:W3CDTF">2017-09-26T06:03:13Z</dcterms:modified>
</cp:coreProperties>
</file>