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914400" y="4343400"/>
            <a:ext cx="7772040" cy="915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914400" y="4343400"/>
            <a:ext cx="7772040" cy="915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647712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914400" y="6416640"/>
            <a:ext cx="556236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5684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28608E1-5514-4BD3-9675-73C06EABFD8A}" type="slidenum">
              <a:rPr b="0" lang="en-IN" sz="1200" spc="-1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3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4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7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8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0520" indent="-285480">
              <a:lnSpc>
                <a:spcPct val="100000"/>
              </a:lnSpc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996840" indent="-228240">
              <a:lnSpc>
                <a:spcPct val="100000"/>
              </a:lnSpc>
              <a:buClr>
                <a:srgbClr val="ea157a"/>
              </a:buClr>
              <a:buFont typeface="Wingdings 2" charset="2"/>
              <a:buChar char="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261800" indent="-228240">
              <a:lnSpc>
                <a:spcPct val="100000"/>
              </a:lnSpc>
              <a:buClr>
                <a:srgbClr val="feb80a"/>
              </a:buClr>
              <a:buFont typeface="Wingdings 3" charset="2"/>
              <a:buChar char="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481400" indent="-209880">
              <a:lnSpc>
                <a:spcPct val="100000"/>
              </a:lnSpc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dt"/>
          </p:nvPr>
        </p:nvSpPr>
        <p:spPr>
          <a:xfrm>
            <a:off x="647712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13"/>
          <p:cNvSpPr>
            <a:spLocks noGrp="1"/>
          </p:cNvSpPr>
          <p:nvPr>
            <p:ph type="ftr"/>
          </p:nvPr>
        </p:nvSpPr>
        <p:spPr>
          <a:xfrm>
            <a:off x="914400" y="6416640"/>
            <a:ext cx="556236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5684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0E994FD-01CC-47AD-A079-EB252E016AB1}" type="slidenum">
              <a:rPr b="0" lang="en-IN" sz="1200" spc="-1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0" y="4343400"/>
            <a:ext cx="7772040" cy="197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Understanding the Open Graph Protocol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 Methods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0666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Few key methods from the GraphAPI class that you need to know about in order to use the Graph API to fetch data: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1-get_object(self, id, **args)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usage: get_object("me", metadata=1)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2-get_objects(self, id, **args)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usage: get_objects(["me", "some_other_id"], metadata=1)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3-get_connections(self, id, connection_name, **args)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usage: get_connections("me", "friends", metadata=1)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4-request(self, path, args=None, post_args=None)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usage: request("search", {"q" : "social web", "type" : "page"})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 2-2. Querying the Graph API with Python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import facebook # pip install facebook-sdk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import json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A helper function to pretty-print Python objects as JSON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pp(o):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json.dumps(o, indent=1)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Create a connection to the Graph API with your access token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 = facebook.GraphAPI(ACCESS_TOKEN)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76212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Execute a few sample queries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'Me'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pp(g.get_object('me'))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'My Friends'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pp(g.get_connections('me', 'friends'))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'Social Web'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pp(g.request("search", {'q' : 'social web', 'type' : 'page'}))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query for information about you, information about your friends, and the term social web.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14300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"last_name": "Russell",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"relationship_status": "Married",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"locale": "en_US",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"hometown": 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"104012476300889",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"Princeton, West Virginia"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"quotes": "The only easy day was yesterday.",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"favorite_athletes": [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"112063562167357",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"Rich Froning Jr. Fan Site"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0880" y="838080"/>
            <a:ext cx="8305560" cy="58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 Friends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"paging": 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"next": "https://graph.facebook.com/644382747/friends?...",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"data": [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"Bas Russell",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"6224364"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"Jamie Lesnett",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"100002388496252"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457200"/>
            <a:ext cx="8305560" cy="617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Social Web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"paging": 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"next": "https://graph.facebook.com/search?q=social+web&amp;type=page...",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"data": [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"Book",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"Mining the Social Web“,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"146803958708175"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"Internet/software",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"Social &amp; Web Marketing",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"172427156148334"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14400" y="4343400"/>
            <a:ext cx="7772040" cy="197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Analyzing Facebook Pages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Introduction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06668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Facebook started out as more of a pure social networking site.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quickly adapted to take advantage of the market needs.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Fast-forward a few years, and now businesses, clubs, books, and many other kinds of nonperson entities have Facebook pages with a fan base.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Facebook pages are a powerful tool for businesses to engage their customers, and Facebook has gone to some lengths to provide tools that allow Facebook page administrators to understand their fans.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14400" y="4343400"/>
            <a:ext cx="7772040" cy="197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 cap="all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Thank 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Introduction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Facebook unveiled something called the Open Graph protocol (OGP) back in April 2010.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OGP is a mechanism that enables developers to make any web page an object in Facebook’s Social Graph by injecting some RDFa metadata into the page.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564840" y="1828800"/>
            <a:ext cx="8445960" cy="396648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57200" y="5867280"/>
            <a:ext cx="8381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Figure 2-5. An IMDb page featuring an implementation of OGP for The Rock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 of OGP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XHTML document that uses namespaces looks something like this: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&lt;html xmlns:og="http://ogp.me/ns#"&gt;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&lt;head&gt;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&lt;title&gt;The Rock (1996)&lt;/title&gt;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property="og:title" content="The Rock" /&gt;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property="og:type" content="movie" /&gt;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property="og:url" content="http://www.imdb.com/title/tt0117500/" /&gt;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property="og:image" content="http://ia.media-imdb.com/images/rock.jpg" /&gt;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&lt;/head&gt;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&lt;/html&gt;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04920" y="1447920"/>
            <a:ext cx="838152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 its core, querying the Graph API for Open Graph objects is incredibly simple: 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example, fetching the URL: http://graph.facebook.com/http://www.imdb.com/title/tt0117500 in your web browser would return this response: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"114324145263104",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"The Rock (1996)",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"picture": "http://profile.ak.fbcdn.net/hprofile-ak-snc4/hs344.snc4/...jpg",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"link": "http://www.imdb.com/title/tt0117500/",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"Movie",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"description": "Directed by Michael Bay. With Sean Connery, 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"likes" : 3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explicitly request additional metadata for an object in the page by appending the query string parameter metadata=1 to the request. Here is a sample response for the query: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i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https://graph.facebook.com/114324145263104?metadata=1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metadata": 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"connections": {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"feed":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"posts":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"tagged":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"statuses":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"links":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"notes":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"photos":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"albums":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"events":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"videos": "http://graph.facebook.com/http://www.imdb.com/title/...",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items in metadata.connections are pointers to other nodes in the graph that you can crawl to get to other intriguing bits of data.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14400" y="4343400"/>
            <a:ext cx="7772040" cy="197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Analyzing Social Graph Connections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Introduction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 official Python SDK for the Graph API is a community fork of that repository previously maintained by Facebook and can be installed using: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pip install facebook-sdk.</a:t>
            </a: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b="0" lang="en-US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90</TotalTime>
  <Application>LibreOffice/5.1.6.2$Linux_X86_64 LibreOffice_project/10m0$Build-2</Application>
  <Words>1002</Words>
  <Paragraphs>162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2018-01-14T14:14:45Z</dcterms:created>
  <dc:creator>Archana</dc:creator>
  <dc:description/>
  <dc:language>en-IN</dc:language>
  <cp:lastModifiedBy/>
  <dcterms:modified xsi:type="dcterms:W3CDTF">2018-12-19T16:22:59Z</dcterms:modified>
  <cp:revision>10</cp:revision>
  <dc:subject/>
  <dc:title>Understanding the Open Graph Protocol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