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53" name="PlaceHolder 2"/>
          <p:cNvSpPr>
            <a:spLocks noGrp="1"/>
          </p:cNvSpPr>
          <p:nvPr>
            <p:ph type="body"/>
          </p:nvPr>
        </p:nvSpPr>
        <p:spPr>
          <a:xfrm>
            <a:off x="2589120" y="353016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4" name="PlaceHolder 3"/>
          <p:cNvSpPr>
            <a:spLocks noGrp="1"/>
          </p:cNvSpPr>
          <p:nvPr>
            <p:ph type="body"/>
          </p:nvPr>
        </p:nvSpPr>
        <p:spPr>
          <a:xfrm>
            <a:off x="2589120" y="397944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56"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7"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8" name="PlaceHolder 4"/>
          <p:cNvSpPr>
            <a:spLocks noGrp="1"/>
          </p:cNvSpPr>
          <p:nvPr>
            <p:ph type="body"/>
          </p:nvPr>
        </p:nvSpPr>
        <p:spPr>
          <a:xfrm>
            <a:off x="715716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9" name="PlaceHolder 5"/>
          <p:cNvSpPr>
            <a:spLocks noGrp="1"/>
          </p:cNvSpPr>
          <p:nvPr>
            <p:ph type="body"/>
          </p:nvPr>
        </p:nvSpPr>
        <p:spPr>
          <a:xfrm>
            <a:off x="258912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61" name="PlaceHolder 2"/>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62" name="PlaceHolder 3"/>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pic>
        <p:nvPicPr>
          <p:cNvPr id="63" name="" descr=""/>
          <p:cNvPicPr/>
          <p:nvPr/>
        </p:nvPicPr>
        <p:blipFill>
          <a:blip r:embed="rId2"/>
          <a:stretch/>
        </p:blipFill>
        <p:spPr>
          <a:xfrm>
            <a:off x="6507720" y="3529800"/>
            <a:ext cx="1077840" cy="860040"/>
          </a:xfrm>
          <a:prstGeom prst="rect">
            <a:avLst/>
          </a:prstGeom>
          <a:ln>
            <a:noFill/>
          </a:ln>
        </p:spPr>
      </p:pic>
      <p:pic>
        <p:nvPicPr>
          <p:cNvPr id="64" name="" descr=""/>
          <p:cNvPicPr/>
          <p:nvPr/>
        </p:nvPicPr>
        <p:blipFill>
          <a:blip r:embed="rId3"/>
          <a:stretch/>
        </p:blipFill>
        <p:spPr>
          <a:xfrm>
            <a:off x="6507720" y="3529800"/>
            <a:ext cx="1077840" cy="860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97" name="PlaceHolder 2"/>
          <p:cNvSpPr>
            <a:spLocks noGrp="1"/>
          </p:cNvSpPr>
          <p:nvPr>
            <p:ph type="subTitle"/>
          </p:nvPr>
        </p:nvSpPr>
        <p:spPr>
          <a:xfrm>
            <a:off x="2589120" y="3530160"/>
            <a:ext cx="8915040" cy="8600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99" name="PlaceHolder 2"/>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01" name="PlaceHolder 2"/>
          <p:cNvSpPr>
            <a:spLocks noGrp="1"/>
          </p:cNvSpPr>
          <p:nvPr>
            <p:ph type="body"/>
          </p:nvPr>
        </p:nvSpPr>
        <p:spPr>
          <a:xfrm>
            <a:off x="258912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02" name="PlaceHolder 3"/>
          <p:cNvSpPr>
            <a:spLocks noGrp="1"/>
          </p:cNvSpPr>
          <p:nvPr>
            <p:ph type="body"/>
          </p:nvPr>
        </p:nvSpPr>
        <p:spPr>
          <a:xfrm>
            <a:off x="715716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2589120" y="2058840"/>
            <a:ext cx="8915040" cy="6807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06"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07" name="PlaceHolder 3"/>
          <p:cNvSpPr>
            <a:spLocks noGrp="1"/>
          </p:cNvSpPr>
          <p:nvPr>
            <p:ph type="body"/>
          </p:nvPr>
        </p:nvSpPr>
        <p:spPr>
          <a:xfrm>
            <a:off x="258912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08" name="PlaceHolder 4"/>
          <p:cNvSpPr>
            <a:spLocks noGrp="1"/>
          </p:cNvSpPr>
          <p:nvPr>
            <p:ph type="body"/>
          </p:nvPr>
        </p:nvSpPr>
        <p:spPr>
          <a:xfrm>
            <a:off x="715716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2" name="PlaceHolder 2"/>
          <p:cNvSpPr>
            <a:spLocks noGrp="1"/>
          </p:cNvSpPr>
          <p:nvPr>
            <p:ph type="subTitle"/>
          </p:nvPr>
        </p:nvSpPr>
        <p:spPr>
          <a:xfrm>
            <a:off x="2589120" y="3530160"/>
            <a:ext cx="8915040" cy="8600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0" name="PlaceHolder 2"/>
          <p:cNvSpPr>
            <a:spLocks noGrp="1"/>
          </p:cNvSpPr>
          <p:nvPr>
            <p:ph type="body"/>
          </p:nvPr>
        </p:nvSpPr>
        <p:spPr>
          <a:xfrm>
            <a:off x="258912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1"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2" name="PlaceHolder 4"/>
          <p:cNvSpPr>
            <a:spLocks noGrp="1"/>
          </p:cNvSpPr>
          <p:nvPr>
            <p:ph type="body"/>
          </p:nvPr>
        </p:nvSpPr>
        <p:spPr>
          <a:xfrm>
            <a:off x="715716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4"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5"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6" name="PlaceHolder 4"/>
          <p:cNvSpPr>
            <a:spLocks noGrp="1"/>
          </p:cNvSpPr>
          <p:nvPr>
            <p:ph type="body"/>
          </p:nvPr>
        </p:nvSpPr>
        <p:spPr>
          <a:xfrm>
            <a:off x="2589120" y="397944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8" name="PlaceHolder 2"/>
          <p:cNvSpPr>
            <a:spLocks noGrp="1"/>
          </p:cNvSpPr>
          <p:nvPr>
            <p:ph type="body"/>
          </p:nvPr>
        </p:nvSpPr>
        <p:spPr>
          <a:xfrm>
            <a:off x="2589120" y="353016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9" name="PlaceHolder 3"/>
          <p:cNvSpPr>
            <a:spLocks noGrp="1"/>
          </p:cNvSpPr>
          <p:nvPr>
            <p:ph type="body"/>
          </p:nvPr>
        </p:nvSpPr>
        <p:spPr>
          <a:xfrm>
            <a:off x="2589120" y="397944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21"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2"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3" name="PlaceHolder 4"/>
          <p:cNvSpPr>
            <a:spLocks noGrp="1"/>
          </p:cNvSpPr>
          <p:nvPr>
            <p:ph type="body"/>
          </p:nvPr>
        </p:nvSpPr>
        <p:spPr>
          <a:xfrm>
            <a:off x="715716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4" name="PlaceHolder 5"/>
          <p:cNvSpPr>
            <a:spLocks noGrp="1"/>
          </p:cNvSpPr>
          <p:nvPr>
            <p:ph type="body"/>
          </p:nvPr>
        </p:nvSpPr>
        <p:spPr>
          <a:xfrm>
            <a:off x="258912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26" name="PlaceHolder 2"/>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7" name="PlaceHolder 3"/>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pic>
        <p:nvPicPr>
          <p:cNvPr id="128" name="" descr=""/>
          <p:cNvPicPr/>
          <p:nvPr/>
        </p:nvPicPr>
        <p:blipFill>
          <a:blip r:embed="rId2"/>
          <a:stretch/>
        </p:blipFill>
        <p:spPr>
          <a:xfrm>
            <a:off x="6507720" y="3529800"/>
            <a:ext cx="1077840" cy="860040"/>
          </a:xfrm>
          <a:prstGeom prst="rect">
            <a:avLst/>
          </a:prstGeom>
          <a:ln>
            <a:noFill/>
          </a:ln>
        </p:spPr>
      </p:pic>
      <p:pic>
        <p:nvPicPr>
          <p:cNvPr id="129" name="" descr=""/>
          <p:cNvPicPr/>
          <p:nvPr/>
        </p:nvPicPr>
        <p:blipFill>
          <a:blip r:embed="rId3"/>
          <a:stretch/>
        </p:blipFill>
        <p:spPr>
          <a:xfrm>
            <a:off x="6507720" y="3529800"/>
            <a:ext cx="1077840" cy="8600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62" name="PlaceHolder 2"/>
          <p:cNvSpPr>
            <a:spLocks noGrp="1"/>
          </p:cNvSpPr>
          <p:nvPr>
            <p:ph type="subTitle"/>
          </p:nvPr>
        </p:nvSpPr>
        <p:spPr>
          <a:xfrm>
            <a:off x="2589120" y="3530160"/>
            <a:ext cx="8915040" cy="8600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64" name="PlaceHolder 2"/>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66" name="PlaceHolder 2"/>
          <p:cNvSpPr>
            <a:spLocks noGrp="1"/>
          </p:cNvSpPr>
          <p:nvPr>
            <p:ph type="body"/>
          </p:nvPr>
        </p:nvSpPr>
        <p:spPr>
          <a:xfrm>
            <a:off x="258912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67" name="PlaceHolder 3"/>
          <p:cNvSpPr>
            <a:spLocks noGrp="1"/>
          </p:cNvSpPr>
          <p:nvPr>
            <p:ph type="body"/>
          </p:nvPr>
        </p:nvSpPr>
        <p:spPr>
          <a:xfrm>
            <a:off x="715716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4" name="PlaceHolder 2"/>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2589120" y="2058840"/>
            <a:ext cx="8915040" cy="6807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71"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72" name="PlaceHolder 3"/>
          <p:cNvSpPr>
            <a:spLocks noGrp="1"/>
          </p:cNvSpPr>
          <p:nvPr>
            <p:ph type="body"/>
          </p:nvPr>
        </p:nvSpPr>
        <p:spPr>
          <a:xfrm>
            <a:off x="258912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73" name="PlaceHolder 4"/>
          <p:cNvSpPr>
            <a:spLocks noGrp="1"/>
          </p:cNvSpPr>
          <p:nvPr>
            <p:ph type="body"/>
          </p:nvPr>
        </p:nvSpPr>
        <p:spPr>
          <a:xfrm>
            <a:off x="715716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75" name="PlaceHolder 2"/>
          <p:cNvSpPr>
            <a:spLocks noGrp="1"/>
          </p:cNvSpPr>
          <p:nvPr>
            <p:ph type="body"/>
          </p:nvPr>
        </p:nvSpPr>
        <p:spPr>
          <a:xfrm>
            <a:off x="258912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76"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77" name="PlaceHolder 4"/>
          <p:cNvSpPr>
            <a:spLocks noGrp="1"/>
          </p:cNvSpPr>
          <p:nvPr>
            <p:ph type="body"/>
          </p:nvPr>
        </p:nvSpPr>
        <p:spPr>
          <a:xfrm>
            <a:off x="715716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79"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0"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1" name="PlaceHolder 4"/>
          <p:cNvSpPr>
            <a:spLocks noGrp="1"/>
          </p:cNvSpPr>
          <p:nvPr>
            <p:ph type="body"/>
          </p:nvPr>
        </p:nvSpPr>
        <p:spPr>
          <a:xfrm>
            <a:off x="2589120" y="397944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83" name="PlaceHolder 2"/>
          <p:cNvSpPr>
            <a:spLocks noGrp="1"/>
          </p:cNvSpPr>
          <p:nvPr>
            <p:ph type="body"/>
          </p:nvPr>
        </p:nvSpPr>
        <p:spPr>
          <a:xfrm>
            <a:off x="2589120" y="353016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4" name="PlaceHolder 3"/>
          <p:cNvSpPr>
            <a:spLocks noGrp="1"/>
          </p:cNvSpPr>
          <p:nvPr>
            <p:ph type="body"/>
          </p:nvPr>
        </p:nvSpPr>
        <p:spPr>
          <a:xfrm>
            <a:off x="2589120" y="397944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86"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7"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8" name="PlaceHolder 4"/>
          <p:cNvSpPr>
            <a:spLocks noGrp="1"/>
          </p:cNvSpPr>
          <p:nvPr>
            <p:ph type="body"/>
          </p:nvPr>
        </p:nvSpPr>
        <p:spPr>
          <a:xfrm>
            <a:off x="715716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9" name="PlaceHolder 5"/>
          <p:cNvSpPr>
            <a:spLocks noGrp="1"/>
          </p:cNvSpPr>
          <p:nvPr>
            <p:ph type="body"/>
          </p:nvPr>
        </p:nvSpPr>
        <p:spPr>
          <a:xfrm>
            <a:off x="258912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91" name="PlaceHolder 2"/>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92" name="PlaceHolder 3"/>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pic>
        <p:nvPicPr>
          <p:cNvPr id="193" name="" descr=""/>
          <p:cNvPicPr/>
          <p:nvPr/>
        </p:nvPicPr>
        <p:blipFill>
          <a:blip r:embed="rId2"/>
          <a:stretch/>
        </p:blipFill>
        <p:spPr>
          <a:xfrm>
            <a:off x="6507720" y="3529800"/>
            <a:ext cx="1077840" cy="860040"/>
          </a:xfrm>
          <a:prstGeom prst="rect">
            <a:avLst/>
          </a:prstGeom>
          <a:ln>
            <a:noFill/>
          </a:ln>
        </p:spPr>
      </p:pic>
      <p:pic>
        <p:nvPicPr>
          <p:cNvPr id="194" name="" descr=""/>
          <p:cNvPicPr/>
          <p:nvPr/>
        </p:nvPicPr>
        <p:blipFill>
          <a:blip r:embed="rId3"/>
          <a:stretch/>
        </p:blipFill>
        <p:spPr>
          <a:xfrm>
            <a:off x="6507720" y="3529800"/>
            <a:ext cx="1077840" cy="8600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27" name="PlaceHolder 2"/>
          <p:cNvSpPr>
            <a:spLocks noGrp="1"/>
          </p:cNvSpPr>
          <p:nvPr>
            <p:ph type="subTitle"/>
          </p:nvPr>
        </p:nvSpPr>
        <p:spPr>
          <a:xfrm>
            <a:off x="2589120" y="3530160"/>
            <a:ext cx="8915040" cy="8600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29" name="PlaceHolder 2"/>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6" name="PlaceHolder 2"/>
          <p:cNvSpPr>
            <a:spLocks noGrp="1"/>
          </p:cNvSpPr>
          <p:nvPr>
            <p:ph type="body"/>
          </p:nvPr>
        </p:nvSpPr>
        <p:spPr>
          <a:xfrm>
            <a:off x="258912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37" name="PlaceHolder 3"/>
          <p:cNvSpPr>
            <a:spLocks noGrp="1"/>
          </p:cNvSpPr>
          <p:nvPr>
            <p:ph type="body"/>
          </p:nvPr>
        </p:nvSpPr>
        <p:spPr>
          <a:xfrm>
            <a:off x="715716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31" name="PlaceHolder 2"/>
          <p:cNvSpPr>
            <a:spLocks noGrp="1"/>
          </p:cNvSpPr>
          <p:nvPr>
            <p:ph type="body"/>
          </p:nvPr>
        </p:nvSpPr>
        <p:spPr>
          <a:xfrm>
            <a:off x="258912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32" name="PlaceHolder 3"/>
          <p:cNvSpPr>
            <a:spLocks noGrp="1"/>
          </p:cNvSpPr>
          <p:nvPr>
            <p:ph type="body"/>
          </p:nvPr>
        </p:nvSpPr>
        <p:spPr>
          <a:xfrm>
            <a:off x="715716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2589120" y="2058840"/>
            <a:ext cx="8915040" cy="6807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36"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37" name="PlaceHolder 3"/>
          <p:cNvSpPr>
            <a:spLocks noGrp="1"/>
          </p:cNvSpPr>
          <p:nvPr>
            <p:ph type="body"/>
          </p:nvPr>
        </p:nvSpPr>
        <p:spPr>
          <a:xfrm>
            <a:off x="258912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38" name="PlaceHolder 4"/>
          <p:cNvSpPr>
            <a:spLocks noGrp="1"/>
          </p:cNvSpPr>
          <p:nvPr>
            <p:ph type="body"/>
          </p:nvPr>
        </p:nvSpPr>
        <p:spPr>
          <a:xfrm>
            <a:off x="715716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40" name="PlaceHolder 2"/>
          <p:cNvSpPr>
            <a:spLocks noGrp="1"/>
          </p:cNvSpPr>
          <p:nvPr>
            <p:ph type="body"/>
          </p:nvPr>
        </p:nvSpPr>
        <p:spPr>
          <a:xfrm>
            <a:off x="258912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41"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42" name="PlaceHolder 4"/>
          <p:cNvSpPr>
            <a:spLocks noGrp="1"/>
          </p:cNvSpPr>
          <p:nvPr>
            <p:ph type="body"/>
          </p:nvPr>
        </p:nvSpPr>
        <p:spPr>
          <a:xfrm>
            <a:off x="715716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44"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45"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46" name="PlaceHolder 4"/>
          <p:cNvSpPr>
            <a:spLocks noGrp="1"/>
          </p:cNvSpPr>
          <p:nvPr>
            <p:ph type="body"/>
          </p:nvPr>
        </p:nvSpPr>
        <p:spPr>
          <a:xfrm>
            <a:off x="2589120" y="397944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48" name="PlaceHolder 2"/>
          <p:cNvSpPr>
            <a:spLocks noGrp="1"/>
          </p:cNvSpPr>
          <p:nvPr>
            <p:ph type="body"/>
          </p:nvPr>
        </p:nvSpPr>
        <p:spPr>
          <a:xfrm>
            <a:off x="2589120" y="353016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49" name="PlaceHolder 3"/>
          <p:cNvSpPr>
            <a:spLocks noGrp="1"/>
          </p:cNvSpPr>
          <p:nvPr>
            <p:ph type="body"/>
          </p:nvPr>
        </p:nvSpPr>
        <p:spPr>
          <a:xfrm>
            <a:off x="2589120" y="397944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51"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52"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53" name="PlaceHolder 4"/>
          <p:cNvSpPr>
            <a:spLocks noGrp="1"/>
          </p:cNvSpPr>
          <p:nvPr>
            <p:ph type="body"/>
          </p:nvPr>
        </p:nvSpPr>
        <p:spPr>
          <a:xfrm>
            <a:off x="715716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54" name="PlaceHolder 5"/>
          <p:cNvSpPr>
            <a:spLocks noGrp="1"/>
          </p:cNvSpPr>
          <p:nvPr>
            <p:ph type="body"/>
          </p:nvPr>
        </p:nvSpPr>
        <p:spPr>
          <a:xfrm>
            <a:off x="258912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56" name="PlaceHolder 2"/>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257" name="PlaceHolder 3"/>
          <p:cNvSpPr>
            <a:spLocks noGrp="1"/>
          </p:cNvSpPr>
          <p:nvPr>
            <p:ph type="body"/>
          </p:nvPr>
        </p:nvSpPr>
        <p:spPr>
          <a:xfrm>
            <a:off x="2589120" y="3530160"/>
            <a:ext cx="89150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pic>
        <p:nvPicPr>
          <p:cNvPr id="258" name="" descr=""/>
          <p:cNvPicPr/>
          <p:nvPr/>
        </p:nvPicPr>
        <p:blipFill>
          <a:blip r:embed="rId2"/>
          <a:stretch/>
        </p:blipFill>
        <p:spPr>
          <a:xfrm>
            <a:off x="6507720" y="3529800"/>
            <a:ext cx="1077840" cy="860040"/>
          </a:xfrm>
          <a:prstGeom prst="rect">
            <a:avLst/>
          </a:prstGeom>
          <a:ln>
            <a:noFill/>
          </a:ln>
        </p:spPr>
      </p:pic>
      <p:pic>
        <p:nvPicPr>
          <p:cNvPr id="259" name="" descr=""/>
          <p:cNvPicPr/>
          <p:nvPr/>
        </p:nvPicPr>
        <p:blipFill>
          <a:blip r:embed="rId3"/>
          <a:stretch/>
        </p:blipFill>
        <p:spPr>
          <a:xfrm>
            <a:off x="6507720" y="3529800"/>
            <a:ext cx="1077840" cy="86004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2589120" y="2058840"/>
            <a:ext cx="8915040" cy="6807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1"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2" name="PlaceHolder 3"/>
          <p:cNvSpPr>
            <a:spLocks noGrp="1"/>
          </p:cNvSpPr>
          <p:nvPr>
            <p:ph type="body"/>
          </p:nvPr>
        </p:nvSpPr>
        <p:spPr>
          <a:xfrm>
            <a:off x="258912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3" name="PlaceHolder 4"/>
          <p:cNvSpPr>
            <a:spLocks noGrp="1"/>
          </p:cNvSpPr>
          <p:nvPr>
            <p:ph type="body"/>
          </p:nvPr>
        </p:nvSpPr>
        <p:spPr>
          <a:xfrm>
            <a:off x="715716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5" name="PlaceHolder 2"/>
          <p:cNvSpPr>
            <a:spLocks noGrp="1"/>
          </p:cNvSpPr>
          <p:nvPr>
            <p:ph type="body"/>
          </p:nvPr>
        </p:nvSpPr>
        <p:spPr>
          <a:xfrm>
            <a:off x="2589120" y="3530160"/>
            <a:ext cx="4350240" cy="86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6"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7" name="PlaceHolder 4"/>
          <p:cNvSpPr>
            <a:spLocks noGrp="1"/>
          </p:cNvSpPr>
          <p:nvPr>
            <p:ph type="body"/>
          </p:nvPr>
        </p:nvSpPr>
        <p:spPr>
          <a:xfrm>
            <a:off x="7157160" y="397944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589120" y="2058840"/>
            <a:ext cx="8915040" cy="146844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9" name="PlaceHolder 2"/>
          <p:cNvSpPr>
            <a:spLocks noGrp="1"/>
          </p:cNvSpPr>
          <p:nvPr>
            <p:ph type="body"/>
          </p:nvPr>
        </p:nvSpPr>
        <p:spPr>
          <a:xfrm>
            <a:off x="258912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0" name="PlaceHolder 3"/>
          <p:cNvSpPr>
            <a:spLocks noGrp="1"/>
          </p:cNvSpPr>
          <p:nvPr>
            <p:ph type="body"/>
          </p:nvPr>
        </p:nvSpPr>
        <p:spPr>
          <a:xfrm>
            <a:off x="7157160" y="3530160"/>
            <a:ext cx="43502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1" name="PlaceHolder 4"/>
          <p:cNvSpPr>
            <a:spLocks noGrp="1"/>
          </p:cNvSpPr>
          <p:nvPr>
            <p:ph type="body"/>
          </p:nvPr>
        </p:nvSpPr>
        <p:spPr>
          <a:xfrm>
            <a:off x="2589120" y="3979440"/>
            <a:ext cx="8915040" cy="4100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 name="CustomShape 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 name="CustomShape 14"/>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 name="CustomShape 15"/>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 name="CustomShape 16"/>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6" name="CustomShape 17"/>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7" name="CustomShape 18"/>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8" name="CustomShape 19"/>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9" name="CustomShape 20"/>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0" name="CustomShape 21"/>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 name="CustomShape 22"/>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 name="CustomShape 23"/>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 name="CustomShape 24"/>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4"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PlaceHolder 26"/>
          <p:cNvSpPr>
            <a:spLocks noGrp="1"/>
          </p:cNvSpPr>
          <p:nvPr>
            <p:ph type="title"/>
          </p:nvPr>
        </p:nvSpPr>
        <p:spPr>
          <a:xfrm>
            <a:off x="2589120" y="2514600"/>
            <a:ext cx="8915040" cy="2262600"/>
          </a:xfrm>
          <a:prstGeom prst="rect">
            <a:avLst/>
          </a:prstGeom>
        </p:spPr>
        <p:txBody>
          <a:bodyPr anchor="b"/>
          <a:p>
            <a:pPr>
              <a:lnSpc>
                <a:spcPct val="100000"/>
              </a:lnSpc>
            </a:pPr>
            <a:r>
              <a:rPr b="0" lang="en-US" sz="5400" spc="-1" strike="noStrike">
                <a:solidFill>
                  <a:srgbClr val="178dbb"/>
                </a:solidFill>
                <a:uFill>
                  <a:solidFill>
                    <a:srgbClr val="ffffff"/>
                  </a:solidFill>
                </a:uFill>
                <a:latin typeface="Century Gothic"/>
              </a:rPr>
              <a:t>Click to edit Master title style</a:t>
            </a:r>
            <a:endParaRPr b="0" lang="en-US" sz="1800" spc="-1" strike="noStrike">
              <a:solidFill>
                <a:srgbClr val="000000"/>
              </a:solidFill>
              <a:uFill>
                <a:solidFill>
                  <a:srgbClr val="ffffff"/>
                </a:solidFill>
              </a:uFill>
              <a:latin typeface="Century Gothic"/>
            </a:endParaRPr>
          </a:p>
        </p:txBody>
      </p:sp>
      <p:sp>
        <p:nvSpPr>
          <p:cNvPr id="26" name="PlaceHolder 27"/>
          <p:cNvSpPr>
            <a:spLocks noGrp="1"/>
          </p:cNvSpPr>
          <p:nvPr>
            <p:ph type="dt"/>
          </p:nvPr>
        </p:nvSpPr>
        <p:spPr>
          <a:xfrm>
            <a:off x="10361520" y="6130440"/>
            <a:ext cx="1145880" cy="370080"/>
          </a:xfrm>
          <a:prstGeom prst="rect">
            <a:avLst/>
          </a:prstGeom>
        </p:spPr>
        <p:txBody>
          <a:bodyPr anchor="ctr"/>
          <a:p>
            <a:pPr algn="r">
              <a:lnSpc>
                <a:spcPct val="100000"/>
              </a:lnSpc>
            </a:pPr>
            <a:r>
              <a:rPr b="0" lang="en-IN" sz="900" spc="-1" strike="noStrike">
                <a:solidFill>
                  <a:srgbClr val="8b8b8b"/>
                </a:solidFill>
                <a:uFill>
                  <a:solidFill>
                    <a:srgbClr val="ffffff"/>
                  </a:solidFill>
                </a:uFill>
                <a:latin typeface="Century Gothic"/>
              </a:rPr>
              <a:t>19/12/18</a:t>
            </a:r>
            <a:endParaRPr b="0" lang="en-IN" sz="1400" spc="-1" strike="noStrike">
              <a:solidFill>
                <a:srgbClr val="000000"/>
              </a:solidFill>
              <a:uFill>
                <a:solidFill>
                  <a:srgbClr val="ffffff"/>
                </a:solidFill>
              </a:uFill>
              <a:latin typeface="Times New Roman"/>
            </a:endParaRPr>
          </a:p>
        </p:txBody>
      </p:sp>
      <p:sp>
        <p:nvSpPr>
          <p:cNvPr id="27" name="PlaceHolder 28"/>
          <p:cNvSpPr>
            <a:spLocks noGrp="1"/>
          </p:cNvSpPr>
          <p:nvPr>
            <p:ph type="ftr"/>
          </p:nvPr>
        </p:nvSpPr>
        <p:spPr>
          <a:xfrm>
            <a:off x="2589120" y="6135840"/>
            <a:ext cx="761976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28" name="CustomShape 29"/>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9" name="PlaceHolder 30"/>
          <p:cNvSpPr>
            <a:spLocks noGrp="1"/>
          </p:cNvSpPr>
          <p:nvPr>
            <p:ph type="sldNum"/>
          </p:nvPr>
        </p:nvSpPr>
        <p:spPr>
          <a:xfrm>
            <a:off x="531720" y="4529520"/>
            <a:ext cx="779400" cy="364680"/>
          </a:xfrm>
          <a:prstGeom prst="rect">
            <a:avLst/>
          </a:prstGeom>
        </p:spPr>
        <p:txBody>
          <a:bodyPr anchor="ctr"/>
          <a:p>
            <a:pPr algn="r">
              <a:lnSpc>
                <a:spcPct val="100000"/>
              </a:lnSpc>
            </a:pPr>
            <a:fld id="{0715F722-42B3-40B3-9EED-74CD81D4422F}" type="slidenum">
              <a:rPr b="0" lang="en-IN" sz="2000" spc="-1" strike="noStrike">
                <a:solidFill>
                  <a:srgbClr val="feffff"/>
                </a:solidFill>
                <a:uFill>
                  <a:solidFill>
                    <a:srgbClr val="ffffff"/>
                  </a:solidFill>
                </a:uFill>
                <a:latin typeface="Century Gothic"/>
              </a:rPr>
              <a:t>&lt;number&gt;</a:t>
            </a:fld>
            <a:endParaRPr b="0" lang="en-IN" sz="1400" spc="-1" strike="noStrike">
              <a:solidFill>
                <a:srgbClr val="000000"/>
              </a:solidFill>
              <a:uFill>
                <a:solidFill>
                  <a:srgbClr val="ffffff"/>
                </a:solidFill>
              </a:uFill>
              <a:latin typeface="Times New Roman"/>
            </a:endParaRPr>
          </a:p>
        </p:txBody>
      </p:sp>
      <p:sp>
        <p:nvSpPr>
          <p:cNvPr id="30" name="PlaceHolder 31"/>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Click to edit the outline text format</a:t>
            </a:r>
            <a:endParaRPr b="0"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Century Gothic"/>
              </a:rPr>
              <a:t>Second Outline Level</a:t>
            </a:r>
            <a:endParaRPr b="0" lang="en-US" sz="14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Century Gothic"/>
              </a:rPr>
              <a:t>Third Outline Level</a:t>
            </a:r>
            <a:endParaRPr b="0" lang="en-US" sz="12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Century Gothic"/>
              </a:rPr>
              <a:t>Fourth Outline Level</a:t>
            </a:r>
            <a:endParaRPr b="0" lang="en-US" sz="12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Fifth Outline Level</a:t>
            </a:r>
            <a:endParaRPr b="0" lang="en-US" sz="20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Sixth Outline Level</a:t>
            </a:r>
            <a:endParaRPr b="0" lang="en-US" sz="2000" spc="-1" strike="noStrike">
              <a:solidFill>
                <a:srgbClr val="404040"/>
              </a:solidFill>
              <a:uFill>
                <a:solidFill>
                  <a:srgbClr val="ffffff"/>
                </a:solidFill>
              </a:uFill>
              <a:latin typeface="Century Gothic"/>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Seventh Outline Level</a:t>
            </a:r>
            <a:endParaRPr b="0" lang="en-US" sz="2000" spc="-1" strike="noStrike">
              <a:solidFill>
                <a:srgbClr val="404040"/>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6" name="CustomShape 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7" name="CustomShape 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68" name="CustomShape 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69" name="CustomShape 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0" name="CustomShape 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1" name="CustomShape 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2" name="CustomShape 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3" name="CustomShape 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4" name="CustomShape 1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5" name="CustomShape 1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6" name="CustomShape 1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77" name="CustomShape 13"/>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78" name="CustomShape 14"/>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79" name="CustomShape 15"/>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0" name="CustomShape 16"/>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1" name="CustomShape 17"/>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2" name="CustomShape 18"/>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3" name="CustomShape 19"/>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4" name="CustomShape 20"/>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5" name="CustomShape 21"/>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6" name="CustomShape 22"/>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87" name="CustomShape 23"/>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88" name="CustomShape 24"/>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89"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0" name="PlaceHolder 26"/>
          <p:cNvSpPr>
            <a:spLocks noGrp="1"/>
          </p:cNvSpPr>
          <p:nvPr>
            <p:ph type="title"/>
          </p:nvPr>
        </p:nvSpPr>
        <p:spPr>
          <a:xfrm>
            <a:off x="2593080" y="624240"/>
            <a:ext cx="8911440" cy="1280520"/>
          </a:xfrm>
          <a:prstGeom prst="rect">
            <a:avLst/>
          </a:prstGeom>
        </p:spPr>
        <p:txBody>
          <a:bodyPr/>
          <a:p>
            <a:pPr>
              <a:lnSpc>
                <a:spcPct val="100000"/>
              </a:lnSpc>
            </a:pPr>
            <a:r>
              <a:rPr b="0" lang="en-US" sz="3600" spc="-1" strike="noStrike">
                <a:solidFill>
                  <a:srgbClr val="178dbb"/>
                </a:solidFill>
                <a:uFill>
                  <a:solidFill>
                    <a:srgbClr val="ffffff"/>
                  </a:solidFill>
                </a:uFill>
                <a:latin typeface="Century Gothic"/>
              </a:rPr>
              <a:t>Click to edit Master title style</a:t>
            </a:r>
            <a:endParaRPr b="0" lang="en-US" sz="1800" spc="-1" strike="noStrike">
              <a:solidFill>
                <a:srgbClr val="000000"/>
              </a:solidFill>
              <a:uFill>
                <a:solidFill>
                  <a:srgbClr val="ffffff"/>
                </a:solidFill>
              </a:uFill>
              <a:latin typeface="Century Gothic"/>
            </a:endParaRPr>
          </a:p>
        </p:txBody>
      </p:sp>
      <p:sp>
        <p:nvSpPr>
          <p:cNvPr id="91" name="PlaceHolder 27"/>
          <p:cNvSpPr>
            <a:spLocks noGrp="1"/>
          </p:cNvSpPr>
          <p:nvPr>
            <p:ph type="body"/>
          </p:nvPr>
        </p:nvSpPr>
        <p:spPr>
          <a:xfrm>
            <a:off x="2589120" y="2133720"/>
            <a:ext cx="8915040" cy="3777120"/>
          </a:xfrm>
          <a:prstGeom prst="rect">
            <a:avLst/>
          </a:prstGeom>
        </p:spPr>
        <p:txBody>
          <a:bodyPr/>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Click to edit the outline text format</a:t>
            </a:r>
            <a:endParaRPr b="0"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b="0" lang="en-US" sz="1800" spc="-1" strike="noStrike">
                <a:solidFill>
                  <a:srgbClr val="404040"/>
                </a:solidFill>
                <a:uFill>
                  <a:solidFill>
                    <a:srgbClr val="ffffff"/>
                  </a:solidFill>
                </a:uFill>
                <a:latin typeface="Century Gothic"/>
              </a:rPr>
              <a:t>Second Outline Level</a:t>
            </a:r>
            <a:endParaRPr b="0" lang="en-US" sz="18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Third Outline Level</a:t>
            </a:r>
            <a:endParaRPr b="0" lang="en-US" sz="18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b="0" lang="en-US" sz="1800" spc="-1" strike="noStrike">
                <a:solidFill>
                  <a:srgbClr val="404040"/>
                </a:solidFill>
                <a:uFill>
                  <a:solidFill>
                    <a:srgbClr val="ffffff"/>
                  </a:solidFill>
                </a:uFill>
                <a:latin typeface="Century Gothic"/>
              </a:rPr>
              <a:t>Fourth Outline Level</a:t>
            </a:r>
            <a:endParaRPr b="0" lang="en-US" sz="18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Fifth Outline Level</a:t>
            </a:r>
            <a:endParaRPr b="0" lang="en-US" sz="18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Sixth Outline Level</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Seventh Outline LevelClick to edit Master text styles</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353535"/>
              </a:buClr>
              <a:buFont typeface="Wingdings 3" charset="2"/>
              <a:buChar char=""/>
            </a:pPr>
            <a:r>
              <a:rPr b="0" lang="en-US" sz="1600" spc="-1" strike="noStrike">
                <a:solidFill>
                  <a:srgbClr val="404040"/>
                </a:solidFill>
                <a:uFill>
                  <a:solidFill>
                    <a:srgbClr val="ffffff"/>
                  </a:solidFill>
                </a:uFill>
                <a:latin typeface="Century Gothic"/>
              </a:rPr>
              <a:t>Second level</a:t>
            </a:r>
            <a:endParaRPr b="0" lang="en-US" sz="1800" spc="-1" strike="noStrike">
              <a:solidFill>
                <a:srgbClr val="404040"/>
              </a:solidFill>
              <a:uFill>
                <a:solidFill>
                  <a:srgbClr val="ffffff"/>
                </a:solidFill>
              </a:uFill>
              <a:latin typeface="Century Gothic"/>
            </a:endParaRPr>
          </a:p>
          <a:p>
            <a:pPr lvl="2" marL="1143000" indent="-228240">
              <a:lnSpc>
                <a:spcPct val="100000"/>
              </a:lnSpc>
              <a:buClr>
                <a:srgbClr val="353535"/>
              </a:buClr>
              <a:buFont typeface="Wingdings 3" charset="2"/>
              <a:buChar char=""/>
            </a:pPr>
            <a:r>
              <a:rPr b="0" lang="en-US" sz="1400" spc="-1" strike="noStrike">
                <a:solidFill>
                  <a:srgbClr val="404040"/>
                </a:solidFill>
                <a:uFill>
                  <a:solidFill>
                    <a:srgbClr val="ffffff"/>
                  </a:solidFill>
                </a:uFill>
                <a:latin typeface="Century Gothic"/>
              </a:rPr>
              <a:t>Third level</a:t>
            </a:r>
            <a:endParaRPr b="0" lang="en-US" sz="1800" spc="-1" strike="noStrike">
              <a:solidFill>
                <a:srgbClr val="404040"/>
              </a:solidFill>
              <a:uFill>
                <a:solidFill>
                  <a:srgbClr val="ffffff"/>
                </a:solidFill>
              </a:uFill>
              <a:latin typeface="Century Gothic"/>
            </a:endParaRPr>
          </a:p>
          <a:p>
            <a:pPr lvl="3" marL="1600200" indent="-228240">
              <a:lnSpc>
                <a:spcPct val="100000"/>
              </a:lnSpc>
              <a:buClr>
                <a:srgbClr val="353535"/>
              </a:buClr>
              <a:buFont typeface="Wingdings 3" charset="2"/>
              <a:buChar char=""/>
            </a:pPr>
            <a:r>
              <a:rPr b="0" lang="en-US" sz="1200" spc="-1" strike="noStrike">
                <a:solidFill>
                  <a:srgbClr val="404040"/>
                </a:solidFill>
                <a:uFill>
                  <a:solidFill>
                    <a:srgbClr val="ffffff"/>
                  </a:solidFill>
                </a:uFill>
                <a:latin typeface="Century Gothic"/>
              </a:rPr>
              <a:t>Fourth level</a:t>
            </a:r>
            <a:endParaRPr b="0" lang="en-US" sz="1800" spc="-1" strike="noStrike">
              <a:solidFill>
                <a:srgbClr val="404040"/>
              </a:solidFill>
              <a:uFill>
                <a:solidFill>
                  <a:srgbClr val="ffffff"/>
                </a:solidFill>
              </a:uFill>
              <a:latin typeface="Century Gothic"/>
            </a:endParaRPr>
          </a:p>
          <a:p>
            <a:pPr lvl="4" marL="2057400" indent="-228240">
              <a:lnSpc>
                <a:spcPct val="100000"/>
              </a:lnSpc>
              <a:buClr>
                <a:srgbClr val="353535"/>
              </a:buClr>
              <a:buFont typeface="Wingdings 3" charset="2"/>
              <a:buChar char=""/>
            </a:pPr>
            <a:r>
              <a:rPr b="0" lang="en-US" sz="1200" spc="-1" strike="noStrike">
                <a:solidFill>
                  <a:srgbClr val="404040"/>
                </a:solidFill>
                <a:uFill>
                  <a:solidFill>
                    <a:srgbClr val="ffffff"/>
                  </a:solidFill>
                </a:uFill>
                <a:latin typeface="Century Gothic"/>
              </a:rPr>
              <a:t>Fifth level</a:t>
            </a:r>
            <a:endParaRPr b="0" lang="en-US" sz="1800" spc="-1" strike="noStrike">
              <a:solidFill>
                <a:srgbClr val="404040"/>
              </a:solidFill>
              <a:uFill>
                <a:solidFill>
                  <a:srgbClr val="ffffff"/>
                </a:solidFill>
              </a:uFill>
              <a:latin typeface="Century Gothic"/>
            </a:endParaRPr>
          </a:p>
        </p:txBody>
      </p:sp>
      <p:sp>
        <p:nvSpPr>
          <p:cNvPr id="92" name="PlaceHolder 28"/>
          <p:cNvSpPr>
            <a:spLocks noGrp="1"/>
          </p:cNvSpPr>
          <p:nvPr>
            <p:ph type="dt"/>
          </p:nvPr>
        </p:nvSpPr>
        <p:spPr>
          <a:xfrm>
            <a:off x="10361520" y="6130440"/>
            <a:ext cx="1145880" cy="370080"/>
          </a:xfrm>
          <a:prstGeom prst="rect">
            <a:avLst/>
          </a:prstGeom>
        </p:spPr>
        <p:txBody>
          <a:bodyPr anchor="ctr"/>
          <a:p>
            <a:pPr algn="r">
              <a:lnSpc>
                <a:spcPct val="100000"/>
              </a:lnSpc>
            </a:pPr>
            <a:r>
              <a:rPr b="0" lang="en-IN" sz="900" spc="-1" strike="noStrike">
                <a:solidFill>
                  <a:srgbClr val="8b8b8b"/>
                </a:solidFill>
                <a:uFill>
                  <a:solidFill>
                    <a:srgbClr val="ffffff"/>
                  </a:solidFill>
                </a:uFill>
                <a:latin typeface="Century Gothic"/>
              </a:rPr>
              <a:t>19/12/18</a:t>
            </a:r>
            <a:endParaRPr b="0" lang="en-IN" sz="1400" spc="-1" strike="noStrike">
              <a:solidFill>
                <a:srgbClr val="000000"/>
              </a:solidFill>
              <a:uFill>
                <a:solidFill>
                  <a:srgbClr val="ffffff"/>
                </a:solidFill>
              </a:uFill>
              <a:latin typeface="Times New Roman"/>
            </a:endParaRPr>
          </a:p>
        </p:txBody>
      </p:sp>
      <p:sp>
        <p:nvSpPr>
          <p:cNvPr id="93" name="PlaceHolder 29"/>
          <p:cNvSpPr>
            <a:spLocks noGrp="1"/>
          </p:cNvSpPr>
          <p:nvPr>
            <p:ph type="ftr"/>
          </p:nvPr>
        </p:nvSpPr>
        <p:spPr>
          <a:xfrm>
            <a:off x="2589120" y="6135840"/>
            <a:ext cx="761976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94" name="CustomShape 30"/>
          <p:cNvSpPr/>
          <p:nvPr/>
        </p:nvSpPr>
        <p:spPr>
          <a:xfrm flipV="1">
            <a:off x="-4320" y="71424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95" name="PlaceHolder 31"/>
          <p:cNvSpPr>
            <a:spLocks noGrp="1"/>
          </p:cNvSpPr>
          <p:nvPr>
            <p:ph type="sldNum"/>
          </p:nvPr>
        </p:nvSpPr>
        <p:spPr>
          <a:xfrm>
            <a:off x="531720" y="787680"/>
            <a:ext cx="779400" cy="364680"/>
          </a:xfrm>
          <a:prstGeom prst="rect">
            <a:avLst/>
          </a:prstGeom>
        </p:spPr>
        <p:txBody>
          <a:bodyPr anchor="ctr"/>
          <a:p>
            <a:pPr algn="r">
              <a:lnSpc>
                <a:spcPct val="100000"/>
              </a:lnSpc>
            </a:pPr>
            <a:fld id="{F67CF4EB-8356-4E03-8B66-348FD3B549F6}" type="slidenum">
              <a:rPr b="0" lang="en-IN" sz="2000" spc="-1" strike="noStrike">
                <a:solidFill>
                  <a:srgbClr val="feffff"/>
                </a:solidFill>
                <a:uFill>
                  <a:solidFill>
                    <a:srgbClr val="ffffff"/>
                  </a:solidFill>
                </a:uFill>
                <a:latin typeface="Century Gothic"/>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31" name="CustomShape 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32" name="CustomShape 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33" name="CustomShape 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34" name="CustomShape 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35" name="CustomShape 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36" name="CustomShape 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37" name="CustomShape 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38" name="CustomShape 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39" name="CustomShape 1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40" name="CustomShape 1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41" name="CustomShape 1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42" name="CustomShape 13"/>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43" name="CustomShape 14"/>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4" name="CustomShape 15"/>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45" name="CustomShape 16"/>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46" name="CustomShape 17"/>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47" name="CustomShape 18"/>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48" name="CustomShape 19"/>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49" name="CustomShape 20"/>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50" name="CustomShape 21"/>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51" name="CustomShape 22"/>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52" name="CustomShape 23"/>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53" name="CustomShape 24"/>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154"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5" name="PlaceHolder 26"/>
          <p:cNvSpPr>
            <a:spLocks noGrp="1"/>
          </p:cNvSpPr>
          <p:nvPr>
            <p:ph type="dt"/>
          </p:nvPr>
        </p:nvSpPr>
        <p:spPr>
          <a:xfrm>
            <a:off x="10361520" y="6130440"/>
            <a:ext cx="1145880" cy="370080"/>
          </a:xfrm>
          <a:prstGeom prst="rect">
            <a:avLst/>
          </a:prstGeom>
        </p:spPr>
        <p:txBody>
          <a:bodyPr anchor="ctr"/>
          <a:p>
            <a:pPr algn="r">
              <a:lnSpc>
                <a:spcPct val="100000"/>
              </a:lnSpc>
            </a:pPr>
            <a:r>
              <a:rPr b="0" lang="en-IN" sz="900" spc="-1" strike="noStrike">
                <a:solidFill>
                  <a:srgbClr val="8b8b8b"/>
                </a:solidFill>
                <a:uFill>
                  <a:solidFill>
                    <a:srgbClr val="ffffff"/>
                  </a:solidFill>
                </a:uFill>
                <a:latin typeface="Century Gothic"/>
              </a:rPr>
              <a:t>19/12/18</a:t>
            </a:r>
            <a:endParaRPr b="0" lang="en-IN" sz="1400" spc="-1" strike="noStrike">
              <a:solidFill>
                <a:srgbClr val="000000"/>
              </a:solidFill>
              <a:uFill>
                <a:solidFill>
                  <a:srgbClr val="ffffff"/>
                </a:solidFill>
              </a:uFill>
              <a:latin typeface="Times New Roman"/>
            </a:endParaRPr>
          </a:p>
        </p:txBody>
      </p:sp>
      <p:sp>
        <p:nvSpPr>
          <p:cNvPr id="156" name="PlaceHolder 27"/>
          <p:cNvSpPr>
            <a:spLocks noGrp="1"/>
          </p:cNvSpPr>
          <p:nvPr>
            <p:ph type="ftr"/>
          </p:nvPr>
        </p:nvSpPr>
        <p:spPr>
          <a:xfrm>
            <a:off x="2589120" y="6135840"/>
            <a:ext cx="761976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157" name="CustomShape 28"/>
          <p:cNvSpPr/>
          <p:nvPr/>
        </p:nvSpPr>
        <p:spPr>
          <a:xfrm flipV="1">
            <a:off x="-4320" y="71424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58" name="PlaceHolder 29"/>
          <p:cNvSpPr>
            <a:spLocks noGrp="1"/>
          </p:cNvSpPr>
          <p:nvPr>
            <p:ph type="sldNum"/>
          </p:nvPr>
        </p:nvSpPr>
        <p:spPr>
          <a:xfrm>
            <a:off x="531720" y="787680"/>
            <a:ext cx="779400" cy="364680"/>
          </a:xfrm>
          <a:prstGeom prst="rect">
            <a:avLst/>
          </a:prstGeom>
        </p:spPr>
        <p:txBody>
          <a:bodyPr anchor="ctr"/>
          <a:p>
            <a:pPr algn="r">
              <a:lnSpc>
                <a:spcPct val="100000"/>
              </a:lnSpc>
            </a:pPr>
            <a:fld id="{C7035595-66D4-4EAC-88D1-A7DB60DE106B}" type="slidenum">
              <a:rPr b="0" lang="en-IN" sz="2000" spc="-1" strike="noStrike">
                <a:solidFill>
                  <a:srgbClr val="feffff"/>
                </a:solidFill>
                <a:uFill>
                  <a:solidFill>
                    <a:srgbClr val="ffffff"/>
                  </a:solidFill>
                </a:uFill>
                <a:latin typeface="Century Gothic"/>
              </a:rPr>
              <a:t>1</a:t>
            </a:fld>
            <a:endParaRPr b="0" lang="en-IN" sz="1400" spc="-1" strike="noStrike">
              <a:solidFill>
                <a:srgbClr val="000000"/>
              </a:solidFill>
              <a:uFill>
                <a:solidFill>
                  <a:srgbClr val="ffffff"/>
                </a:solidFill>
              </a:uFill>
              <a:latin typeface="Times New Roman"/>
            </a:endParaRPr>
          </a:p>
        </p:txBody>
      </p:sp>
      <p:sp>
        <p:nvSpPr>
          <p:cNvPr id="159" name="PlaceHolder 30"/>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entury Gothic"/>
              </a:rPr>
              <a:t>Click to edit the title text format</a:t>
            </a:r>
            <a:endParaRPr b="0" lang="en-US" sz="1800" spc="-1" strike="noStrike">
              <a:solidFill>
                <a:srgbClr val="000000"/>
              </a:solidFill>
              <a:uFill>
                <a:solidFill>
                  <a:srgbClr val="ffffff"/>
                </a:solidFill>
              </a:uFill>
              <a:latin typeface="Century Gothic"/>
            </a:endParaRPr>
          </a:p>
        </p:txBody>
      </p:sp>
      <p:sp>
        <p:nvSpPr>
          <p:cNvPr id="160" name="PlaceHolder 31"/>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Click to edit the outline text format</a:t>
            </a:r>
            <a:endParaRPr b="0"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Century Gothic"/>
              </a:rPr>
              <a:t>Second Outline Level</a:t>
            </a:r>
            <a:endParaRPr b="0" lang="en-US" sz="14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Century Gothic"/>
              </a:rPr>
              <a:t>Third Outline Level</a:t>
            </a:r>
            <a:endParaRPr b="0" lang="en-US" sz="12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Century Gothic"/>
              </a:rPr>
              <a:t>Fourth Outline Level</a:t>
            </a:r>
            <a:endParaRPr b="0" lang="en-US" sz="12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Fifth Outline Level</a:t>
            </a:r>
            <a:endParaRPr b="0" lang="en-US" sz="20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Sixth Outline Level</a:t>
            </a:r>
            <a:endParaRPr b="0" lang="en-US" sz="2000" spc="-1" strike="noStrike">
              <a:solidFill>
                <a:srgbClr val="404040"/>
              </a:solidFill>
              <a:uFill>
                <a:solidFill>
                  <a:srgbClr val="ffffff"/>
                </a:solidFill>
              </a:uFill>
              <a:latin typeface="Century Gothic"/>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Seventh Outline Level</a:t>
            </a:r>
            <a:endParaRPr b="0" lang="en-US" sz="2000" spc="-1" strike="noStrike">
              <a:solidFill>
                <a:srgbClr val="404040"/>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96" name="CustomShape 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97" name="CustomShape 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98" name="CustomShape 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99" name="CustomShape 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00" name="CustomShape 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01" name="CustomShape 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02" name="CustomShape 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03" name="CustomShape 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04" name="CustomShape 1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05" name="CustomShape 1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06" name="CustomShape 1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207" name="CustomShape 13"/>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08" name="CustomShape 14"/>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09" name="CustomShape 15"/>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10" name="CustomShape 16"/>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11" name="CustomShape 17"/>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12" name="CustomShape 18"/>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13" name="CustomShape 19"/>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4" name="CustomShape 20"/>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15" name="CustomShape 21"/>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6" name="CustomShape 22"/>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17" name="CustomShape 23"/>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18" name="CustomShape 24"/>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19"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20" name="PlaceHolder 26"/>
          <p:cNvSpPr>
            <a:spLocks noGrp="1"/>
          </p:cNvSpPr>
          <p:nvPr>
            <p:ph type="title"/>
          </p:nvPr>
        </p:nvSpPr>
        <p:spPr>
          <a:xfrm>
            <a:off x="2589120" y="2058840"/>
            <a:ext cx="8915040" cy="1468440"/>
          </a:xfrm>
          <a:prstGeom prst="rect">
            <a:avLst/>
          </a:prstGeom>
        </p:spPr>
        <p:txBody>
          <a:bodyPr anchor="b"/>
          <a:p>
            <a:pPr>
              <a:lnSpc>
                <a:spcPct val="100000"/>
              </a:lnSpc>
            </a:pPr>
            <a:r>
              <a:rPr b="0" lang="en-US" sz="4000" spc="-1" strike="noStrike">
                <a:solidFill>
                  <a:srgbClr val="178dbb"/>
                </a:solidFill>
                <a:uFill>
                  <a:solidFill>
                    <a:srgbClr val="ffffff"/>
                  </a:solidFill>
                </a:uFill>
                <a:latin typeface="Century Gothic"/>
              </a:rPr>
              <a:t>Click to edit Master title style</a:t>
            </a:r>
            <a:endParaRPr b="0" lang="en-US" sz="1800" spc="-1" strike="noStrike">
              <a:solidFill>
                <a:srgbClr val="000000"/>
              </a:solidFill>
              <a:uFill>
                <a:solidFill>
                  <a:srgbClr val="ffffff"/>
                </a:solidFill>
              </a:uFill>
              <a:latin typeface="Century Gothic"/>
            </a:endParaRPr>
          </a:p>
        </p:txBody>
      </p:sp>
      <p:sp>
        <p:nvSpPr>
          <p:cNvPr id="221" name="PlaceHolder 27"/>
          <p:cNvSpPr>
            <a:spLocks noGrp="1"/>
          </p:cNvSpPr>
          <p:nvPr>
            <p:ph type="body"/>
          </p:nvPr>
        </p:nvSpPr>
        <p:spPr>
          <a:xfrm>
            <a:off x="2589120" y="3530160"/>
            <a:ext cx="8915040" cy="860040"/>
          </a:xfrm>
          <a:prstGeom prst="rect">
            <a:avLst/>
          </a:prstGeom>
        </p:spPr>
        <p:txBody>
          <a:bodyPr/>
          <a:p>
            <a:pPr marL="432000" indent="-324000">
              <a:buClr>
                <a:srgbClr val="000000"/>
              </a:buClr>
              <a:buSzPct val="45000"/>
              <a:buFont typeface="Wingdings" charset="2"/>
              <a:buChar char=""/>
            </a:pPr>
            <a:r>
              <a:rPr b="0" lang="en-US" sz="2000" spc="-1" strike="noStrike">
                <a:solidFill>
                  <a:srgbClr val="595959"/>
                </a:solidFill>
                <a:uFill>
                  <a:solidFill>
                    <a:srgbClr val="ffffff"/>
                  </a:solidFill>
                </a:uFill>
                <a:latin typeface="Century Gothic"/>
              </a:rPr>
              <a:t>Click to edit the outline text format</a:t>
            </a:r>
            <a:endParaRPr b="0" lang="en-US" sz="20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b="0" lang="en-US" sz="2000" spc="-1" strike="noStrike">
                <a:solidFill>
                  <a:srgbClr val="595959"/>
                </a:solidFill>
                <a:uFill>
                  <a:solidFill>
                    <a:srgbClr val="ffffff"/>
                  </a:solidFill>
                </a:uFill>
                <a:latin typeface="Century Gothic"/>
              </a:rPr>
              <a:t>Second Outline Level</a:t>
            </a:r>
            <a:endParaRPr b="0" lang="en-US" sz="20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b="0" lang="en-US" sz="2000" spc="-1" strike="noStrike">
                <a:solidFill>
                  <a:srgbClr val="595959"/>
                </a:solidFill>
                <a:uFill>
                  <a:solidFill>
                    <a:srgbClr val="ffffff"/>
                  </a:solidFill>
                </a:uFill>
                <a:latin typeface="Century Gothic"/>
              </a:rPr>
              <a:t>Third Outline Level</a:t>
            </a:r>
            <a:endParaRPr b="0" lang="en-US" sz="20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b="0" lang="en-US" sz="2000" spc="-1" strike="noStrike">
                <a:solidFill>
                  <a:srgbClr val="595959"/>
                </a:solidFill>
                <a:uFill>
                  <a:solidFill>
                    <a:srgbClr val="ffffff"/>
                  </a:solidFill>
                </a:uFill>
                <a:latin typeface="Century Gothic"/>
              </a:rPr>
              <a:t>Fourth Outline Level</a:t>
            </a:r>
            <a:endParaRPr b="0" lang="en-US" sz="20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b="0" lang="en-US" sz="2000" spc="-1" strike="noStrike">
                <a:solidFill>
                  <a:srgbClr val="595959"/>
                </a:solidFill>
                <a:uFill>
                  <a:solidFill>
                    <a:srgbClr val="ffffff"/>
                  </a:solidFill>
                </a:uFill>
                <a:latin typeface="Century Gothic"/>
              </a:rPr>
              <a:t>Fifth Outline Level</a:t>
            </a:r>
            <a:endParaRPr b="0" lang="en-US" sz="20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b="0" lang="en-US" sz="2000" spc="-1" strike="noStrike">
                <a:solidFill>
                  <a:srgbClr val="595959"/>
                </a:solidFill>
                <a:uFill>
                  <a:solidFill>
                    <a:srgbClr val="ffffff"/>
                  </a:solidFill>
                </a:uFill>
                <a:latin typeface="Century Gothic"/>
              </a:rPr>
              <a:t>Sixth Outline Level</a:t>
            </a:r>
            <a:endParaRPr b="0" lang="en-US" sz="2000" spc="-1" strike="noStrike">
              <a:solidFill>
                <a:srgbClr val="404040"/>
              </a:solidFill>
              <a:uFill>
                <a:solidFill>
                  <a:srgbClr val="ffffff"/>
                </a:solidFill>
              </a:uFill>
              <a:latin typeface="Century Gothic"/>
            </a:endParaRPr>
          </a:p>
          <a:p>
            <a:pPr>
              <a:lnSpc>
                <a:spcPct val="100000"/>
              </a:lnSpc>
            </a:pPr>
            <a:r>
              <a:rPr b="0" lang="en-US" sz="2000" spc="-1" strike="noStrike">
                <a:solidFill>
                  <a:srgbClr val="595959"/>
                </a:solidFill>
                <a:uFill>
                  <a:solidFill>
                    <a:srgbClr val="ffffff"/>
                  </a:solidFill>
                </a:uFill>
                <a:latin typeface="Century Gothic"/>
              </a:rPr>
              <a:t>Seventh Outline LevelClick to edit Master text styles</a:t>
            </a:r>
            <a:endParaRPr b="0" lang="en-US" sz="2000" spc="-1" strike="noStrike">
              <a:solidFill>
                <a:srgbClr val="404040"/>
              </a:solidFill>
              <a:uFill>
                <a:solidFill>
                  <a:srgbClr val="ffffff"/>
                </a:solidFill>
              </a:uFill>
              <a:latin typeface="Century Gothic"/>
            </a:endParaRPr>
          </a:p>
        </p:txBody>
      </p:sp>
      <p:sp>
        <p:nvSpPr>
          <p:cNvPr id="222" name="PlaceHolder 28"/>
          <p:cNvSpPr>
            <a:spLocks noGrp="1"/>
          </p:cNvSpPr>
          <p:nvPr>
            <p:ph type="dt"/>
          </p:nvPr>
        </p:nvSpPr>
        <p:spPr>
          <a:xfrm>
            <a:off x="10361520" y="6130440"/>
            <a:ext cx="1145880" cy="370080"/>
          </a:xfrm>
          <a:prstGeom prst="rect">
            <a:avLst/>
          </a:prstGeom>
        </p:spPr>
        <p:txBody>
          <a:bodyPr anchor="ctr"/>
          <a:p>
            <a:pPr algn="r">
              <a:lnSpc>
                <a:spcPct val="100000"/>
              </a:lnSpc>
            </a:pPr>
            <a:r>
              <a:rPr b="0" lang="en-IN" sz="900" spc="-1" strike="noStrike">
                <a:solidFill>
                  <a:srgbClr val="8b8b8b"/>
                </a:solidFill>
                <a:uFill>
                  <a:solidFill>
                    <a:srgbClr val="ffffff"/>
                  </a:solidFill>
                </a:uFill>
                <a:latin typeface="Century Gothic"/>
              </a:rPr>
              <a:t>19/12/18</a:t>
            </a:r>
            <a:endParaRPr b="0" lang="en-IN" sz="1400" spc="-1" strike="noStrike">
              <a:solidFill>
                <a:srgbClr val="000000"/>
              </a:solidFill>
              <a:uFill>
                <a:solidFill>
                  <a:srgbClr val="ffffff"/>
                </a:solidFill>
              </a:uFill>
              <a:latin typeface="Times New Roman"/>
            </a:endParaRPr>
          </a:p>
        </p:txBody>
      </p:sp>
      <p:sp>
        <p:nvSpPr>
          <p:cNvPr id="223" name="PlaceHolder 29"/>
          <p:cNvSpPr>
            <a:spLocks noGrp="1"/>
          </p:cNvSpPr>
          <p:nvPr>
            <p:ph type="ftr"/>
          </p:nvPr>
        </p:nvSpPr>
        <p:spPr>
          <a:xfrm>
            <a:off x="2589120" y="6135840"/>
            <a:ext cx="761976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224" name="CustomShape 30"/>
          <p:cNvSpPr/>
          <p:nvPr/>
        </p:nvSpPr>
        <p:spPr>
          <a:xfrm flipV="1">
            <a:off x="-4320" y="31780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225" name="PlaceHolder 31"/>
          <p:cNvSpPr>
            <a:spLocks noGrp="1"/>
          </p:cNvSpPr>
          <p:nvPr>
            <p:ph type="sldNum"/>
          </p:nvPr>
        </p:nvSpPr>
        <p:spPr>
          <a:xfrm>
            <a:off x="531720" y="3243960"/>
            <a:ext cx="779400" cy="364680"/>
          </a:xfrm>
          <a:prstGeom prst="rect">
            <a:avLst/>
          </a:prstGeom>
        </p:spPr>
        <p:txBody>
          <a:bodyPr anchor="ctr"/>
          <a:p>
            <a:pPr algn="r">
              <a:lnSpc>
                <a:spcPct val="100000"/>
              </a:lnSpc>
            </a:pPr>
            <a:fld id="{2166BD5D-7D8D-485A-9018-EE7C00C0A13E}" type="slidenum">
              <a:rPr b="0" lang="en-IN" sz="2000" spc="-1" strike="noStrike">
                <a:solidFill>
                  <a:srgbClr val="feffff"/>
                </a:solidFill>
                <a:uFill>
                  <a:solidFill>
                    <a:srgbClr val="ffffff"/>
                  </a:solidFill>
                </a:uFill>
                <a:latin typeface="Century Gothic"/>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www.rdatamining.com/data/RDataMining-Tweets-20160212.rds"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t.co/RrFypol8kw" TargetMode="External"/><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2589120" y="2514600"/>
            <a:ext cx="8915040" cy="2262600"/>
          </a:xfrm>
          <a:prstGeom prst="rect">
            <a:avLst/>
          </a:prstGeom>
          <a:noFill/>
          <a:ln>
            <a:noFill/>
          </a:ln>
        </p:spPr>
        <p:txBody>
          <a:bodyPr anchor="b"/>
          <a:p>
            <a:pPr algn="ctr">
              <a:lnSpc>
                <a:spcPct val="100000"/>
              </a:lnSpc>
            </a:pPr>
            <a:r>
              <a:rPr b="1" lang="en-US" sz="4000" spc="-1" strike="noStrike" u="sng">
                <a:solidFill>
                  <a:srgbClr val="0070c0"/>
                </a:solidFill>
                <a:uFill>
                  <a:solidFill>
                    <a:srgbClr val="ffffff"/>
                  </a:solidFill>
                </a:uFill>
                <a:latin typeface="Century Gothic"/>
              </a:rPr>
              <a:t>Twitter Mining</a:t>
            </a:r>
            <a:r>
              <a:rPr b="1" lang="en-US" sz="4000" spc="-1" strike="noStrike" u="sng">
                <a:solidFill>
                  <a:srgbClr val="0070c0"/>
                </a:solidFill>
                <a:uFill>
                  <a:solidFill>
                    <a:srgbClr val="ffffff"/>
                  </a:solidFill>
                </a:uFill>
                <a:latin typeface="Century Gothic"/>
              </a:rPr>
              <a:t>
</a:t>
            </a:r>
            <a:r>
              <a:rPr b="1" lang="en-US" sz="5400" spc="-1" strike="noStrike">
                <a:solidFill>
                  <a:srgbClr val="178dbb"/>
                </a:solidFill>
                <a:uFill>
                  <a:solidFill>
                    <a:srgbClr val="ffffff"/>
                  </a:solidFill>
                </a:uFill>
                <a:latin typeface="Century Gothic"/>
              </a:rPr>
              <a:t>
</a:t>
            </a:r>
            <a:r>
              <a:rPr b="1" lang="en-US" sz="5300" spc="-1" strike="noStrike">
                <a:solidFill>
                  <a:srgbClr val="178dbb"/>
                </a:solidFill>
                <a:uFill>
                  <a:solidFill>
                    <a:srgbClr val="ffffff"/>
                  </a:solidFill>
                </a:uFill>
                <a:latin typeface="Century Gothic"/>
              </a:rPr>
              <a:t>Searching for tweets </a:t>
            </a:r>
            <a:r>
              <a:rPr b="1" lang="en-US" sz="5300" spc="-1" strike="noStrike">
                <a:solidFill>
                  <a:srgbClr val="178dbb"/>
                </a:solidFill>
                <a:uFill>
                  <a:solidFill>
                    <a:srgbClr val="ffffff"/>
                  </a:solidFill>
                </a:uFill>
                <a:latin typeface="Century Gothic"/>
              </a:rPr>
              <a:t>
</a:t>
            </a:r>
            <a:r>
              <a:rPr b="1" lang="en-US" sz="5300" spc="-1" strike="noStrike">
                <a:solidFill>
                  <a:srgbClr val="178dbb"/>
                </a:solidFill>
                <a:uFill>
                  <a:solidFill>
                    <a:srgbClr val="ffffff"/>
                  </a:solidFill>
                </a:uFill>
                <a:latin typeface="Century Gothic"/>
              </a:rPr>
              <a:t>&amp;</a:t>
            </a:r>
            <a:r>
              <a:rPr b="1" lang="en-US" sz="5300" spc="-1" strike="noStrike">
                <a:solidFill>
                  <a:srgbClr val="178dbb"/>
                </a:solidFill>
                <a:uFill>
                  <a:solidFill>
                    <a:srgbClr val="ffffff"/>
                  </a:solidFill>
                </a:uFill>
                <a:latin typeface="Century Gothic"/>
              </a:rPr>
              <a:t>
</a:t>
            </a:r>
            <a:r>
              <a:rPr b="1" lang="en-US" sz="5300" spc="-1" strike="noStrike">
                <a:solidFill>
                  <a:srgbClr val="178dbb"/>
                </a:solidFill>
                <a:uFill>
                  <a:solidFill>
                    <a:srgbClr val="ffffff"/>
                  </a:solidFill>
                </a:uFill>
                <a:latin typeface="Century Gothic"/>
              </a:rPr>
              <a:t>Analysing the 140 character</a:t>
            </a:r>
            <a:endParaRPr b="0" lang="en-US" sz="1800" spc="-1" strike="noStrike">
              <a:solidFill>
                <a:srgbClr val="000000"/>
              </a:solidFill>
              <a:uFill>
                <a:solidFill>
                  <a:srgbClr val="ffffff"/>
                </a:solidFill>
              </a:uFill>
              <a:latin typeface="Century Gothic"/>
            </a:endParaRPr>
          </a:p>
        </p:txBody>
      </p:sp>
      <p:sp>
        <p:nvSpPr>
          <p:cNvPr id="261" name="TextShape 2"/>
          <p:cNvSpPr txBox="1"/>
          <p:nvPr/>
        </p:nvSpPr>
        <p:spPr>
          <a:xfrm>
            <a:off x="2589120" y="4777200"/>
            <a:ext cx="8915040" cy="1126080"/>
          </a:xfrm>
          <a:prstGeom prst="rect">
            <a:avLst/>
          </a:prstGeom>
          <a:noFill/>
          <a:ln>
            <a:noFill/>
          </a:ln>
        </p:spPr>
        <p:txBody>
          <a:bodyPr/>
          <a:p>
            <a:pPr>
              <a:lnSpc>
                <a:spcPct val="100000"/>
              </a:lnSpc>
            </a:pP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r>
              <a:rPr b="0" lang="en-IN" sz="1800" spc="-1" strike="noStrike">
                <a:solidFill>
                  <a:srgbClr val="595959"/>
                </a:solidFill>
                <a:uFill>
                  <a:solidFill>
                    <a:srgbClr val="ffffff"/>
                  </a:solidFill>
                </a:uFill>
                <a:latin typeface="Century Gothic"/>
              </a:rPr>
              <a:t>	</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364"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365"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366" name="CustomShape 4"/>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367" name="CustomShape 5"/>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68" name="CustomShape 6"/>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369" name="CustomShape 7"/>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370" name="CustomShape 8"/>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371" name="CustomShape 9"/>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372" name="CustomShape 10"/>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373" name="CustomShape 11"/>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374" name="CustomShape 12"/>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75" name="CustomShape 13"/>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76" name="CustomShape 14"/>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377" name="CustomShape 15"/>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378" name="CustomShape 16"/>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379" name="CustomShape 17"/>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380" name="CustomShape 18"/>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81" name="CustomShape 19"/>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82" name="CustomShape 20"/>
          <p:cNvSpPr/>
          <p:nvPr/>
        </p:nvSpPr>
        <p:spPr>
          <a:xfrm>
            <a:off x="9742320" y="65350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383" name="CustomShape 21"/>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84" name="CustomShape 22"/>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385" name="CustomShape 23"/>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386" name="CustomShape 24"/>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387" name="CustomShape 25"/>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388" name="CustomShape 26"/>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389" name="CustomShape 27"/>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390" name="TextShape 28"/>
          <p:cNvSpPr txBox="1"/>
          <p:nvPr/>
        </p:nvSpPr>
        <p:spPr>
          <a:xfrm>
            <a:off x="1717200" y="143640"/>
            <a:ext cx="4669560" cy="1179000"/>
          </a:xfrm>
          <a:prstGeom prst="rect">
            <a:avLst/>
          </a:prstGeom>
          <a:noFill/>
          <a:ln>
            <a:noFill/>
          </a:ln>
        </p:spPr>
        <p:txBody>
          <a:bodyPr lIns="0" rIns="0" tIns="33840" bIns="0"/>
          <a:p>
            <a:pPr marL="25200">
              <a:lnSpc>
                <a:spcPct val="100000"/>
              </a:lnSpc>
            </a:pPr>
            <a:r>
              <a:rPr b="0" lang="en-US" sz="3600" spc="-128" strike="noStrike">
                <a:solidFill>
                  <a:srgbClr val="178dbb"/>
                </a:solidFill>
                <a:uFill>
                  <a:solidFill>
                    <a:srgbClr val="ffffff"/>
                  </a:solidFill>
                </a:uFill>
                <a:latin typeface="Century Gothic"/>
              </a:rPr>
              <a:t>Retrieve</a:t>
            </a:r>
            <a:r>
              <a:rPr b="0" lang="en-US" sz="3600" spc="58" strike="noStrike">
                <a:solidFill>
                  <a:srgbClr val="178dbb"/>
                </a:solidFill>
                <a:uFill>
                  <a:solidFill>
                    <a:srgbClr val="ffffff"/>
                  </a:solidFill>
                </a:uFill>
                <a:latin typeface="Century Gothic"/>
              </a:rPr>
              <a:t> </a:t>
            </a:r>
            <a:r>
              <a:rPr b="0" lang="en-US" sz="3600" spc="-117" strike="noStrike">
                <a:solidFill>
                  <a:srgbClr val="178dbb"/>
                </a:solidFill>
                <a:uFill>
                  <a:solidFill>
                    <a:srgbClr val="ffffff"/>
                  </a:solidFill>
                </a:uFill>
                <a:latin typeface="Century Gothic"/>
              </a:rPr>
              <a:t>Tweets</a:t>
            </a:r>
            <a:endParaRPr b="0" lang="en-US" sz="1800" spc="-1" strike="noStrike">
              <a:solidFill>
                <a:srgbClr val="000000"/>
              </a:solidFill>
              <a:uFill>
                <a:solidFill>
                  <a:srgbClr val="ffffff"/>
                </a:solidFill>
              </a:uFill>
              <a:latin typeface="Century Gothic"/>
            </a:endParaRPr>
          </a:p>
        </p:txBody>
      </p:sp>
      <p:sp>
        <p:nvSpPr>
          <p:cNvPr id="391" name="CustomShape 29"/>
          <p:cNvSpPr/>
          <p:nvPr/>
        </p:nvSpPr>
        <p:spPr>
          <a:xfrm>
            <a:off x="2166480" y="1101600"/>
            <a:ext cx="7855560" cy="2471040"/>
          </a:xfrm>
          <a:prstGeom prst="rect">
            <a:avLst/>
          </a:prstGeom>
          <a:solidFill>
            <a:srgbClr val="f7f7f7"/>
          </a:solidFill>
          <a:ln>
            <a:noFill/>
          </a:ln>
        </p:spPr>
        <p:style>
          <a:lnRef idx="0"/>
          <a:fillRef idx="0"/>
          <a:effectRef idx="0"/>
          <a:fontRef idx="minor"/>
        </p:style>
        <p:txBody>
          <a:bodyPr lIns="0" rIns="0" tIns="0" bIns="0"/>
          <a:p>
            <a:pPr marL="74160">
              <a:lnSpc>
                <a:spcPts val="716"/>
              </a:lnSpc>
            </a:pPr>
            <a:r>
              <a:rPr b="0" i="1" lang="en-IN" sz="1790" spc="38" strike="noStrike">
                <a:solidFill>
                  <a:srgbClr val="ac94ae"/>
                </a:solidFill>
                <a:uFill>
                  <a:solidFill>
                    <a:srgbClr val="ffffff"/>
                  </a:solidFill>
                </a:uFill>
                <a:latin typeface="Times New Roman"/>
              </a:rPr>
              <a:t>## </a:t>
            </a:r>
            <a:r>
              <a:rPr b="0" i="1" lang="en-IN" sz="1790" spc="97" strike="noStrike">
                <a:solidFill>
                  <a:srgbClr val="ac94ae"/>
                </a:solidFill>
                <a:uFill>
                  <a:solidFill>
                    <a:srgbClr val="ffffff"/>
                  </a:solidFill>
                </a:uFill>
                <a:latin typeface="Times New Roman"/>
              </a:rPr>
              <a:t>Option </a:t>
            </a:r>
            <a:r>
              <a:rPr b="0" i="1" lang="en-IN" sz="1790" spc="185" strike="noStrike">
                <a:solidFill>
                  <a:srgbClr val="ac94ae"/>
                </a:solidFill>
                <a:uFill>
                  <a:solidFill>
                    <a:srgbClr val="ffffff"/>
                  </a:solidFill>
                </a:uFill>
                <a:latin typeface="Times New Roman"/>
              </a:rPr>
              <a:t>1: </a:t>
            </a:r>
            <a:r>
              <a:rPr b="0" i="1" lang="en-IN" sz="1790" spc="236" strike="noStrike">
                <a:solidFill>
                  <a:srgbClr val="ac94ae"/>
                </a:solidFill>
                <a:uFill>
                  <a:solidFill>
                    <a:srgbClr val="ffffff"/>
                  </a:solidFill>
                </a:uFill>
                <a:latin typeface="Times New Roman"/>
              </a:rPr>
              <a:t>retrieve </a:t>
            </a:r>
            <a:r>
              <a:rPr b="0" i="1" lang="en-IN" sz="1790" spc="185" strike="noStrike">
                <a:solidFill>
                  <a:srgbClr val="ac94ae"/>
                </a:solidFill>
                <a:uFill>
                  <a:solidFill>
                    <a:srgbClr val="ffffff"/>
                  </a:solidFill>
                </a:uFill>
                <a:latin typeface="Times New Roman"/>
              </a:rPr>
              <a:t>tweets </a:t>
            </a:r>
            <a:r>
              <a:rPr b="0" i="1" lang="en-IN" sz="1790" spc="86" strike="noStrike">
                <a:solidFill>
                  <a:srgbClr val="ac94ae"/>
                </a:solidFill>
                <a:uFill>
                  <a:solidFill>
                    <a:srgbClr val="ffffff"/>
                  </a:solidFill>
                </a:uFill>
                <a:latin typeface="Times New Roman"/>
              </a:rPr>
              <a:t>from</a:t>
            </a:r>
            <a:r>
              <a:rPr b="0" i="1" lang="en-IN" sz="1790" spc="-157" strike="noStrike">
                <a:solidFill>
                  <a:srgbClr val="ac94ae"/>
                </a:solidFill>
                <a:uFill>
                  <a:solidFill>
                    <a:srgbClr val="ffffff"/>
                  </a:solidFill>
                </a:uFill>
                <a:latin typeface="Times New Roman"/>
              </a:rPr>
              <a:t> </a:t>
            </a:r>
            <a:r>
              <a:rPr b="0" i="1" lang="en-IN" sz="1790" spc="185" strike="noStrike">
                <a:solidFill>
                  <a:srgbClr val="ac94ae"/>
                </a:solidFill>
                <a:uFill>
                  <a:solidFill>
                    <a:srgbClr val="ffffff"/>
                  </a:solidFill>
                </a:uFill>
                <a:latin typeface="Times New Roman"/>
              </a:rPr>
              <a:t>Twitter</a:t>
            </a:r>
            <a:endParaRPr b="0" lang="en-IN" sz="1800" spc="-1" strike="noStrike">
              <a:solidFill>
                <a:srgbClr val="000000"/>
              </a:solidFill>
              <a:uFill>
                <a:solidFill>
                  <a:srgbClr val="ffffff"/>
                </a:solidFill>
              </a:uFill>
              <a:latin typeface="Arial"/>
            </a:endParaRPr>
          </a:p>
          <a:p>
            <a:pPr marL="74160">
              <a:lnSpc>
                <a:spcPct val="101000"/>
              </a:lnSpc>
            </a:pPr>
            <a:r>
              <a:rPr b="0" lang="en-IN" sz="1790" spc="245" strike="noStrike">
                <a:solidFill>
                  <a:srgbClr val="bb5a64"/>
                </a:solidFill>
                <a:uFill>
                  <a:solidFill>
                    <a:srgbClr val="ffffff"/>
                  </a:solidFill>
                </a:uFill>
                <a:latin typeface="Times New Roman"/>
              </a:rPr>
              <a:t>library</a:t>
            </a:r>
            <a:r>
              <a:rPr b="0" lang="en-IN" sz="1790" spc="197" strike="noStrike">
                <a:solidFill>
                  <a:srgbClr val="575757"/>
                </a:solidFill>
                <a:uFill>
                  <a:solidFill>
                    <a:srgbClr val="ffffff"/>
                  </a:solidFill>
                </a:uFill>
                <a:latin typeface="Times New Roman"/>
              </a:rPr>
              <a:t>(twitteR)  </a:t>
            </a:r>
            <a:r>
              <a:rPr b="0" lang="en-IN" sz="1790" spc="128" strike="noStrike">
                <a:solidFill>
                  <a:srgbClr val="bb5a64"/>
                </a:solidFill>
                <a:uFill>
                  <a:solidFill>
                    <a:srgbClr val="ffffff"/>
                  </a:solidFill>
                </a:uFill>
                <a:latin typeface="Times New Roman"/>
              </a:rPr>
              <a:t>library</a:t>
            </a:r>
            <a:r>
              <a:rPr b="0" lang="en-IN" sz="1790" spc="128" strike="noStrike">
                <a:solidFill>
                  <a:srgbClr val="575757"/>
                </a:solidFill>
                <a:uFill>
                  <a:solidFill>
                    <a:srgbClr val="ffffff"/>
                  </a:solidFill>
                </a:uFill>
                <a:latin typeface="Times New Roman"/>
              </a:rPr>
              <a:t>(ROAuth)</a:t>
            </a:r>
            <a:endParaRPr b="0" lang="en-IN" sz="1800" spc="-1" strike="noStrike">
              <a:solidFill>
                <a:srgbClr val="000000"/>
              </a:solidFill>
              <a:uFill>
                <a:solidFill>
                  <a:srgbClr val="ffffff"/>
                </a:solidFill>
              </a:uFill>
              <a:latin typeface="Arial"/>
            </a:endParaRPr>
          </a:p>
          <a:p>
            <a:pPr marL="74160">
              <a:lnSpc>
                <a:spcPct val="100000"/>
              </a:lnSpc>
            </a:pPr>
            <a:r>
              <a:rPr b="0" i="1" lang="en-IN" sz="1790" spc="38" strike="noStrike">
                <a:solidFill>
                  <a:srgbClr val="ac94ae"/>
                </a:solidFill>
                <a:uFill>
                  <a:solidFill>
                    <a:srgbClr val="ffffff"/>
                  </a:solidFill>
                </a:uFill>
                <a:latin typeface="Times New Roman"/>
              </a:rPr>
              <a:t>## </a:t>
            </a:r>
            <a:r>
              <a:rPr b="0" i="1" lang="en-IN" sz="1790" spc="185" strike="noStrike">
                <a:solidFill>
                  <a:srgbClr val="ac94ae"/>
                </a:solidFill>
                <a:uFill>
                  <a:solidFill>
                    <a:srgbClr val="ffffff"/>
                  </a:solidFill>
                </a:uFill>
                <a:latin typeface="Times New Roman"/>
              </a:rPr>
              <a:t>Twitter</a:t>
            </a:r>
            <a:r>
              <a:rPr b="0" i="1" lang="en-IN" sz="1790" spc="435" strike="noStrike">
                <a:solidFill>
                  <a:srgbClr val="ac94ae"/>
                </a:solidFill>
                <a:uFill>
                  <a:solidFill>
                    <a:srgbClr val="ffffff"/>
                  </a:solidFill>
                </a:uFill>
                <a:latin typeface="Times New Roman"/>
              </a:rPr>
              <a:t> </a:t>
            </a:r>
            <a:r>
              <a:rPr b="0" i="1" lang="en-IN" sz="1790" spc="185" strike="noStrike">
                <a:solidFill>
                  <a:srgbClr val="ac94ae"/>
                </a:solidFill>
                <a:uFill>
                  <a:solidFill>
                    <a:srgbClr val="ffffff"/>
                  </a:solidFill>
                </a:uFill>
                <a:latin typeface="Times New Roman"/>
              </a:rPr>
              <a:t>authentication</a:t>
            </a:r>
            <a:endParaRPr b="0" lang="en-IN" sz="1800" spc="-1" strike="noStrike">
              <a:solidFill>
                <a:srgbClr val="000000"/>
              </a:solidFill>
              <a:uFill>
                <a:solidFill>
                  <a:srgbClr val="ffffff"/>
                </a:solidFill>
              </a:uFill>
              <a:latin typeface="Arial"/>
            </a:endParaRPr>
          </a:p>
          <a:p>
            <a:pPr marL="548640" indent="-474120">
              <a:lnSpc>
                <a:spcPct val="101000"/>
              </a:lnSpc>
            </a:pPr>
            <a:r>
              <a:rPr b="0" lang="en-IN" sz="1790" spc="148" strike="noStrike">
                <a:solidFill>
                  <a:srgbClr val="bb5a64"/>
                </a:solidFill>
                <a:uFill>
                  <a:solidFill>
                    <a:srgbClr val="ffffff"/>
                  </a:solidFill>
                </a:uFill>
                <a:latin typeface="Times New Roman"/>
              </a:rPr>
              <a:t>setup_twitter_oauth</a:t>
            </a:r>
            <a:r>
              <a:rPr b="0" lang="en-IN" sz="1790" spc="148" strike="noStrike">
                <a:solidFill>
                  <a:srgbClr val="575757"/>
                </a:solidFill>
                <a:uFill>
                  <a:solidFill>
                    <a:srgbClr val="ffffff"/>
                  </a:solidFill>
                </a:uFill>
                <a:latin typeface="Times New Roman"/>
              </a:rPr>
              <a:t>(consumer_key, consumer_secret, </a:t>
            </a:r>
            <a:r>
              <a:rPr b="0" lang="en-IN" sz="1790" spc="165" strike="noStrike">
                <a:solidFill>
                  <a:srgbClr val="575757"/>
                </a:solidFill>
                <a:uFill>
                  <a:solidFill>
                    <a:srgbClr val="ffffff"/>
                  </a:solidFill>
                </a:uFill>
                <a:latin typeface="Times New Roman"/>
              </a:rPr>
              <a:t>access_token,  </a:t>
            </a:r>
            <a:r>
              <a:rPr b="0" lang="en-IN" sz="1790" spc="197" strike="noStrike">
                <a:solidFill>
                  <a:srgbClr val="575757"/>
                </a:solidFill>
                <a:uFill>
                  <a:solidFill>
                    <a:srgbClr val="ffffff"/>
                  </a:solidFill>
                </a:uFill>
                <a:latin typeface="Times New Roman"/>
              </a:rPr>
              <a:t>access_secret)</a:t>
            </a:r>
            <a:endParaRPr b="0" lang="en-IN" sz="1800" spc="-1" strike="noStrike">
              <a:solidFill>
                <a:srgbClr val="000000"/>
              </a:solidFill>
              <a:uFill>
                <a:solidFill>
                  <a:srgbClr val="ffffff"/>
                </a:solidFill>
              </a:uFill>
              <a:latin typeface="Arial"/>
            </a:endParaRPr>
          </a:p>
          <a:p>
            <a:pPr marL="74160" indent="-474120">
              <a:lnSpc>
                <a:spcPct val="100000"/>
              </a:lnSpc>
            </a:pPr>
            <a:r>
              <a:rPr b="0" i="1" lang="en-IN" sz="1790" spc="38" strike="noStrike">
                <a:solidFill>
                  <a:srgbClr val="ac94ae"/>
                </a:solidFill>
                <a:uFill>
                  <a:solidFill>
                    <a:srgbClr val="ffffff"/>
                  </a:solidFill>
                </a:uFill>
                <a:latin typeface="Times New Roman"/>
              </a:rPr>
              <a:t>## 3200 </a:t>
            </a:r>
            <a:r>
              <a:rPr b="0" i="1" lang="en-IN" sz="1790" spc="335" strike="noStrike">
                <a:solidFill>
                  <a:srgbClr val="ac94ae"/>
                </a:solidFill>
                <a:uFill>
                  <a:solidFill>
                    <a:srgbClr val="ffffff"/>
                  </a:solidFill>
                </a:uFill>
                <a:latin typeface="Times New Roman"/>
              </a:rPr>
              <a:t>is </a:t>
            </a:r>
            <a:r>
              <a:rPr b="0" i="1" lang="en-IN" sz="1790" spc="197" strike="noStrike">
                <a:solidFill>
                  <a:srgbClr val="ac94ae"/>
                </a:solidFill>
                <a:uFill>
                  <a:solidFill>
                    <a:srgbClr val="ffffff"/>
                  </a:solidFill>
                </a:uFill>
                <a:latin typeface="Times New Roman"/>
              </a:rPr>
              <a:t>the </a:t>
            </a:r>
            <a:r>
              <a:rPr b="0" i="1" lang="en-IN" sz="1790" spc="-58" strike="noStrike">
                <a:solidFill>
                  <a:srgbClr val="ac94ae"/>
                </a:solidFill>
                <a:uFill>
                  <a:solidFill>
                    <a:srgbClr val="ffffff"/>
                  </a:solidFill>
                </a:uFill>
                <a:latin typeface="Times New Roman"/>
              </a:rPr>
              <a:t>maximum </a:t>
            </a:r>
            <a:r>
              <a:rPr b="0" i="1" lang="en-IN" sz="1790" spc="236" strike="noStrike">
                <a:solidFill>
                  <a:srgbClr val="ac94ae"/>
                </a:solidFill>
                <a:uFill>
                  <a:solidFill>
                    <a:srgbClr val="ffffff"/>
                  </a:solidFill>
                </a:uFill>
                <a:latin typeface="Times New Roman"/>
              </a:rPr>
              <a:t>to</a:t>
            </a:r>
            <a:r>
              <a:rPr b="0" i="1" lang="en-IN" sz="1790" spc="-58" strike="noStrike">
                <a:solidFill>
                  <a:srgbClr val="ac94ae"/>
                </a:solidFill>
                <a:uFill>
                  <a:solidFill>
                    <a:srgbClr val="ffffff"/>
                  </a:solidFill>
                </a:uFill>
                <a:latin typeface="Times New Roman"/>
              </a:rPr>
              <a:t> </a:t>
            </a:r>
            <a:r>
              <a:rPr b="0" i="1" lang="en-IN" sz="1790" spc="236" strike="noStrike">
                <a:solidFill>
                  <a:srgbClr val="ac94ae"/>
                </a:solidFill>
                <a:uFill>
                  <a:solidFill>
                    <a:srgbClr val="ffffff"/>
                  </a:solidFill>
                </a:uFill>
                <a:latin typeface="Times New Roman"/>
              </a:rPr>
              <a:t>retrieve</a:t>
            </a:r>
            <a:endParaRPr b="0" lang="en-IN" sz="1800" spc="-1" strike="noStrike">
              <a:solidFill>
                <a:srgbClr val="000000"/>
              </a:solidFill>
              <a:uFill>
                <a:solidFill>
                  <a:srgbClr val="ffffff"/>
                </a:solidFill>
              </a:uFill>
              <a:latin typeface="Arial"/>
            </a:endParaRPr>
          </a:p>
          <a:p>
            <a:pPr marL="74160" indent="-474120">
              <a:lnSpc>
                <a:spcPct val="100000"/>
              </a:lnSpc>
            </a:pPr>
            <a:r>
              <a:rPr b="0" lang="en-IN" sz="1790" spc="117" strike="noStrike">
                <a:solidFill>
                  <a:srgbClr val="575757"/>
                </a:solidFill>
                <a:uFill>
                  <a:solidFill>
                    <a:srgbClr val="ffffff"/>
                  </a:solidFill>
                </a:uFill>
                <a:latin typeface="Times New Roman"/>
              </a:rPr>
              <a:t>tweets</a:t>
            </a:r>
            <a:r>
              <a:rPr b="0" lang="en-IN" sz="1790" spc="117" strike="noStrike">
                <a:solidFill>
                  <a:srgbClr val="af5a64"/>
                </a:solidFill>
                <a:uFill>
                  <a:solidFill>
                    <a:srgbClr val="ffffff"/>
                  </a:solidFill>
                </a:uFill>
                <a:latin typeface="Times New Roman"/>
              </a:rPr>
              <a:t>&lt;-</a:t>
            </a:r>
            <a:r>
              <a:rPr b="0" lang="en-IN" sz="1790" spc="117" strike="noStrike">
                <a:solidFill>
                  <a:srgbClr val="bb5a64"/>
                </a:solidFill>
                <a:uFill>
                  <a:solidFill>
                    <a:srgbClr val="ffffff"/>
                  </a:solidFill>
                </a:uFill>
                <a:latin typeface="Times New Roman"/>
              </a:rPr>
              <a:t>userTimeline</a:t>
            </a:r>
            <a:r>
              <a:rPr b="0" lang="en-IN" sz="1790" spc="117" strike="noStrike">
                <a:solidFill>
                  <a:srgbClr val="575757"/>
                </a:solidFill>
                <a:uFill>
                  <a:solidFill>
                    <a:srgbClr val="ffffff"/>
                  </a:solidFill>
                </a:uFill>
                <a:latin typeface="Times New Roman"/>
              </a:rPr>
              <a:t>(</a:t>
            </a:r>
            <a:r>
              <a:rPr b="0" lang="en-IN" sz="1790" spc="117" strike="noStrike">
                <a:solidFill>
                  <a:srgbClr val="307dcc"/>
                </a:solidFill>
                <a:uFill>
                  <a:solidFill>
                    <a:srgbClr val="ffffff"/>
                  </a:solidFill>
                </a:uFill>
                <a:latin typeface="Times New Roman"/>
              </a:rPr>
              <a:t>"RDataMining"</a:t>
            </a:r>
            <a:r>
              <a:rPr b="0" lang="en-IN" sz="1790" spc="117" strike="noStrike">
                <a:solidFill>
                  <a:srgbClr val="575757"/>
                </a:solidFill>
                <a:uFill>
                  <a:solidFill>
                    <a:srgbClr val="ffffff"/>
                  </a:solidFill>
                </a:uFill>
                <a:latin typeface="Times New Roman"/>
              </a:rPr>
              <a:t>,</a:t>
            </a:r>
            <a:r>
              <a:rPr b="0" lang="en-IN" sz="1790" spc="117" strike="noStrike">
                <a:solidFill>
                  <a:srgbClr val="54aa54"/>
                </a:solidFill>
                <a:uFill>
                  <a:solidFill>
                    <a:srgbClr val="ffffff"/>
                  </a:solidFill>
                </a:uFill>
                <a:latin typeface="Times New Roman"/>
              </a:rPr>
              <a:t>n</a:t>
            </a:r>
            <a:r>
              <a:rPr b="0" lang="en-IN" sz="1790" spc="117" strike="noStrike">
                <a:solidFill>
                  <a:srgbClr val="575757"/>
                </a:solidFill>
                <a:uFill>
                  <a:solidFill>
                    <a:srgbClr val="ffffff"/>
                  </a:solidFill>
                </a:uFill>
                <a:latin typeface="Times New Roman"/>
              </a:rPr>
              <a:t>=</a:t>
            </a:r>
            <a:r>
              <a:rPr b="0" lang="en-IN" sz="1790" spc="117" strike="noStrike">
                <a:solidFill>
                  <a:srgbClr val="ae0f91"/>
                </a:solidFill>
                <a:uFill>
                  <a:solidFill>
                    <a:srgbClr val="ffffff"/>
                  </a:solidFill>
                </a:uFill>
                <a:latin typeface="Times New Roman"/>
              </a:rPr>
              <a:t>3200</a:t>
            </a:r>
            <a:r>
              <a:rPr b="0" lang="en-IN" sz="1790" spc="117"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392" name="CustomShape 30"/>
          <p:cNvSpPr/>
          <p:nvPr/>
        </p:nvSpPr>
        <p:spPr>
          <a:xfrm>
            <a:off x="2166480" y="3947400"/>
            <a:ext cx="7855560" cy="1441800"/>
          </a:xfrm>
          <a:custGeom>
            <a:avLst/>
            <a:gdLst/>
            <a:ahLst/>
            <a:rect l="l" t="t" r="r" b="b"/>
            <a:pathLst>
              <a:path w="3964304" h="727710">
                <a:moveTo>
                  <a:pt x="0" y="727519"/>
                </a:moveTo>
                <a:lnTo>
                  <a:pt x="3963911" y="727519"/>
                </a:lnTo>
                <a:lnTo>
                  <a:pt x="3963911" y="0"/>
                </a:lnTo>
                <a:lnTo>
                  <a:pt x="0" y="0"/>
                </a:lnTo>
                <a:lnTo>
                  <a:pt x="0" y="727519"/>
                </a:lnTo>
                <a:close/>
              </a:path>
            </a:pathLst>
          </a:custGeom>
          <a:solidFill>
            <a:srgbClr val="f7f7f7"/>
          </a:solidFill>
          <a:ln>
            <a:noFill/>
          </a:ln>
        </p:spPr>
        <p:style>
          <a:lnRef idx="0"/>
          <a:fillRef idx="0"/>
          <a:effectRef idx="0"/>
          <a:fontRef idx="minor"/>
        </p:style>
      </p:sp>
      <p:sp>
        <p:nvSpPr>
          <p:cNvPr id="393" name="CustomShape 31"/>
          <p:cNvSpPr/>
          <p:nvPr/>
        </p:nvSpPr>
        <p:spPr>
          <a:xfrm>
            <a:off x="2216520" y="3909960"/>
            <a:ext cx="8343720" cy="1766880"/>
          </a:xfrm>
          <a:prstGeom prst="rect">
            <a:avLst/>
          </a:prstGeom>
          <a:noFill/>
          <a:ln>
            <a:noFill/>
          </a:ln>
        </p:spPr>
        <p:style>
          <a:lnRef idx="0"/>
          <a:fillRef idx="0"/>
          <a:effectRef idx="0"/>
          <a:fontRef idx="minor"/>
        </p:style>
        <p:txBody>
          <a:bodyPr lIns="0" rIns="0" tIns="23760" bIns="0"/>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97" strike="noStrike">
                <a:solidFill>
                  <a:srgbClr val="ac94ae"/>
                </a:solidFill>
                <a:uFill>
                  <a:solidFill>
                    <a:srgbClr val="ffffff"/>
                  </a:solidFill>
                </a:uFill>
                <a:latin typeface="Times New Roman"/>
              </a:rPr>
              <a:t>Option </a:t>
            </a:r>
            <a:r>
              <a:rPr b="0" i="1" lang="en-IN" sz="1790" spc="185" strike="noStrike">
                <a:solidFill>
                  <a:srgbClr val="ac94ae"/>
                </a:solidFill>
                <a:uFill>
                  <a:solidFill>
                    <a:srgbClr val="ffffff"/>
                  </a:solidFill>
                </a:uFill>
                <a:latin typeface="Times New Roman"/>
              </a:rPr>
              <a:t>2: </a:t>
            </a:r>
            <a:r>
              <a:rPr b="0" i="1" lang="en-IN" sz="1790" spc="49" strike="noStrike">
                <a:solidFill>
                  <a:srgbClr val="ac94ae"/>
                </a:solidFill>
                <a:uFill>
                  <a:solidFill>
                    <a:srgbClr val="ffffff"/>
                  </a:solidFill>
                </a:uFill>
                <a:latin typeface="Times New Roman"/>
              </a:rPr>
              <a:t>download </a:t>
            </a:r>
            <a:r>
              <a:rPr b="0" i="1" lang="en-IN" sz="1790" spc="-29" strike="noStrike">
                <a:solidFill>
                  <a:srgbClr val="ac94ae"/>
                </a:solidFill>
                <a:uFill>
                  <a:solidFill>
                    <a:srgbClr val="ffffff"/>
                  </a:solidFill>
                </a:uFill>
                <a:latin typeface="Times New Roman"/>
              </a:rPr>
              <a:t>@RDataMining </a:t>
            </a:r>
            <a:r>
              <a:rPr b="0" i="1" lang="en-IN" sz="1790" spc="185" strike="noStrike">
                <a:solidFill>
                  <a:srgbClr val="ac94ae"/>
                </a:solidFill>
                <a:uFill>
                  <a:solidFill>
                    <a:srgbClr val="ffffff"/>
                  </a:solidFill>
                </a:uFill>
                <a:latin typeface="Times New Roman"/>
              </a:rPr>
              <a:t>tweets </a:t>
            </a:r>
            <a:r>
              <a:rPr b="0" i="1" lang="en-IN" sz="1790" spc="86" strike="noStrike">
                <a:solidFill>
                  <a:srgbClr val="ac94ae"/>
                </a:solidFill>
                <a:uFill>
                  <a:solidFill>
                    <a:srgbClr val="ffffff"/>
                  </a:solidFill>
                </a:uFill>
                <a:latin typeface="Times New Roman"/>
              </a:rPr>
              <a:t>from</a:t>
            </a:r>
            <a:r>
              <a:rPr b="0" i="1" lang="en-IN" sz="1790" spc="395" strike="noStrike">
                <a:solidFill>
                  <a:srgbClr val="ac94ae"/>
                </a:solidFill>
                <a:uFill>
                  <a:solidFill>
                    <a:srgbClr val="ffffff"/>
                  </a:solidFill>
                </a:uFill>
                <a:latin typeface="Times New Roman"/>
              </a:rPr>
              <a:t> </a:t>
            </a:r>
            <a:r>
              <a:rPr b="0" i="1" lang="en-IN" sz="1790" spc="49" strike="noStrike">
                <a:solidFill>
                  <a:srgbClr val="ac94ae"/>
                </a:solidFill>
                <a:uFill>
                  <a:solidFill>
                    <a:srgbClr val="ffffff"/>
                  </a:solidFill>
                </a:uFill>
                <a:latin typeface="Times New Roman"/>
              </a:rPr>
              <a:t>RDataMining.com</a:t>
            </a:r>
            <a:endParaRPr b="0" lang="en-IN" sz="1800" spc="-1" strike="noStrike">
              <a:solidFill>
                <a:srgbClr val="000000"/>
              </a:solidFill>
              <a:uFill>
                <a:solidFill>
                  <a:srgbClr val="ffffff"/>
                </a:solidFill>
              </a:uFill>
              <a:latin typeface="Arial"/>
            </a:endParaRPr>
          </a:p>
          <a:p>
            <a:pPr marL="25200">
              <a:lnSpc>
                <a:spcPct val="101000"/>
              </a:lnSpc>
            </a:pPr>
            <a:r>
              <a:rPr b="0" lang="en-IN" sz="1790" spc="128" strike="noStrike">
                <a:solidFill>
                  <a:srgbClr val="575757"/>
                </a:solidFill>
                <a:uFill>
                  <a:solidFill>
                    <a:srgbClr val="ffffff"/>
                  </a:solidFill>
                </a:uFill>
                <a:latin typeface="Times New Roman"/>
              </a:rPr>
              <a:t>url</a:t>
            </a:r>
            <a:r>
              <a:rPr b="0" lang="en-IN" sz="1790" spc="128" strike="noStrike">
                <a:solidFill>
                  <a:srgbClr val="af5a64"/>
                </a:solidFill>
                <a:uFill>
                  <a:solidFill>
                    <a:srgbClr val="ffffff"/>
                  </a:solidFill>
                </a:uFill>
                <a:latin typeface="Times New Roman"/>
              </a:rPr>
              <a:t>&lt;-</a:t>
            </a:r>
            <a:r>
              <a:rPr b="0" lang="en-IN" sz="1790" spc="128" strike="noStrike" u="sng">
                <a:solidFill>
                  <a:srgbClr val="2da0f1"/>
                </a:solidFill>
                <a:uFill>
                  <a:solidFill>
                    <a:srgbClr val="ffffff"/>
                  </a:solidFill>
                </a:uFill>
                <a:latin typeface="Times New Roman"/>
                <a:hlinkClick r:id="rId1"/>
              </a:rPr>
              <a:t>"http://www.rdatamining.com/data/RDataMining-Tweets-20160212.rds" </a:t>
            </a:r>
            <a:r>
              <a:rPr b="0" lang="en-IN" sz="1790" spc="128" strike="noStrike">
                <a:solidFill>
                  <a:srgbClr val="307dcc"/>
                </a:solidFill>
                <a:uFill>
                  <a:solidFill>
                    <a:srgbClr val="ffffff"/>
                  </a:solidFill>
                </a:uFill>
                <a:latin typeface="Times New Roman"/>
              </a:rPr>
              <a:t> </a:t>
            </a:r>
            <a:r>
              <a:rPr b="0" lang="en-IN" sz="1790" spc="165" strike="noStrike">
                <a:solidFill>
                  <a:srgbClr val="bb5a64"/>
                </a:solidFill>
                <a:uFill>
                  <a:solidFill>
                    <a:srgbClr val="ffffff"/>
                  </a:solidFill>
                </a:uFill>
                <a:latin typeface="Times New Roman"/>
              </a:rPr>
              <a:t>download.file</a:t>
            </a:r>
            <a:r>
              <a:rPr b="0" lang="en-IN" sz="1790" spc="165" strike="noStrike">
                <a:solidFill>
                  <a:srgbClr val="575757"/>
                </a:solidFill>
                <a:uFill>
                  <a:solidFill>
                    <a:srgbClr val="ffffff"/>
                  </a:solidFill>
                </a:uFill>
                <a:latin typeface="Times New Roman"/>
              </a:rPr>
              <a:t>(url,</a:t>
            </a:r>
            <a:r>
              <a:rPr b="0" lang="en-IN" sz="1790" spc="165" strike="noStrike">
                <a:solidFill>
                  <a:srgbClr val="54aa54"/>
                </a:solidFill>
                <a:uFill>
                  <a:solidFill>
                    <a:srgbClr val="ffffff"/>
                  </a:solidFill>
                </a:uFill>
                <a:latin typeface="Times New Roman"/>
              </a:rPr>
              <a:t>destfile</a:t>
            </a:r>
            <a:r>
              <a:rPr b="0" lang="en-IN" sz="1790" spc="165" strike="noStrike">
                <a:solidFill>
                  <a:srgbClr val="575757"/>
                </a:solidFill>
                <a:uFill>
                  <a:solidFill>
                    <a:srgbClr val="ffffff"/>
                  </a:solidFill>
                </a:uFill>
                <a:latin typeface="Times New Roman"/>
              </a:rPr>
              <a:t>=</a:t>
            </a:r>
            <a:r>
              <a:rPr b="0" lang="en-IN" sz="1790" spc="165" strike="noStrike">
                <a:solidFill>
                  <a:srgbClr val="307dcc"/>
                </a:solidFill>
                <a:uFill>
                  <a:solidFill>
                    <a:srgbClr val="ffffff"/>
                  </a:solidFill>
                </a:uFill>
                <a:latin typeface="Times New Roman"/>
              </a:rPr>
              <a:t>"./data/RDataMining-Tweets-20160212.rds"</a:t>
            </a:r>
            <a:r>
              <a:rPr b="0" lang="en-IN" sz="1790" spc="165" strike="noStrike">
                <a:solidFill>
                  <a:srgbClr val="575757"/>
                </a:solidFill>
                <a:uFill>
                  <a:solidFill>
                    <a:srgbClr val="ffffff"/>
                  </a:solidFill>
                </a:uFill>
                <a:latin typeface="Times New Roman"/>
              </a:rPr>
              <a:t>)  </a:t>
            </a:r>
            <a:r>
              <a:rPr b="0" i="1" lang="en-IN" sz="1790" spc="38" strike="noStrike">
                <a:solidFill>
                  <a:srgbClr val="ac94ae"/>
                </a:solidFill>
                <a:uFill>
                  <a:solidFill>
                    <a:srgbClr val="ffffff"/>
                  </a:solidFill>
                </a:uFill>
                <a:latin typeface="Times New Roman"/>
              </a:rPr>
              <a:t>## </a:t>
            </a:r>
            <a:r>
              <a:rPr b="0" i="1" lang="en-IN" sz="1790" spc="137" strike="noStrike">
                <a:solidFill>
                  <a:srgbClr val="ac94ae"/>
                </a:solidFill>
                <a:uFill>
                  <a:solidFill>
                    <a:srgbClr val="ffffff"/>
                  </a:solidFill>
                </a:uFill>
                <a:latin typeface="Times New Roman"/>
              </a:rPr>
              <a:t>load </a:t>
            </a:r>
            <a:r>
              <a:rPr b="0" i="1" lang="en-IN" sz="1790" spc="185" strike="noStrike">
                <a:solidFill>
                  <a:srgbClr val="ac94ae"/>
                </a:solidFill>
                <a:uFill>
                  <a:solidFill>
                    <a:srgbClr val="ffffff"/>
                  </a:solidFill>
                </a:uFill>
                <a:latin typeface="Times New Roman"/>
              </a:rPr>
              <a:t>tweets </a:t>
            </a:r>
            <a:r>
              <a:rPr b="0" i="1" lang="en-IN" sz="1790" spc="236" strike="noStrike">
                <a:solidFill>
                  <a:srgbClr val="ac94ae"/>
                </a:solidFill>
                <a:uFill>
                  <a:solidFill>
                    <a:srgbClr val="ffffff"/>
                  </a:solidFill>
                </a:uFill>
                <a:latin typeface="Times New Roman"/>
              </a:rPr>
              <a:t>into</a:t>
            </a:r>
            <a:r>
              <a:rPr b="0" i="1" lang="en-IN" sz="1790" spc="-148" strike="noStrike">
                <a:solidFill>
                  <a:srgbClr val="ac94ae"/>
                </a:solidFill>
                <a:uFill>
                  <a:solidFill>
                    <a:srgbClr val="ffffff"/>
                  </a:solidFill>
                </a:uFill>
                <a:latin typeface="Times New Roman"/>
              </a:rPr>
              <a:t> </a:t>
            </a:r>
            <a:r>
              <a:rPr b="0" i="1" lang="en-IN" sz="1790" spc="-157" strike="noStrike">
                <a:solidFill>
                  <a:srgbClr val="ac94ae"/>
                </a:solidFill>
                <a:uFill>
                  <a:solidFill>
                    <a:srgbClr val="ffffff"/>
                  </a:solidFill>
                </a:uFill>
                <a:latin typeface="Times New Roman"/>
              </a:rPr>
              <a:t>R</a:t>
            </a:r>
            <a:endParaRPr b="0" lang="en-IN" sz="1800" spc="-1" strike="noStrike">
              <a:solidFill>
                <a:srgbClr val="000000"/>
              </a:solidFill>
              <a:uFill>
                <a:solidFill>
                  <a:srgbClr val="ffffff"/>
                </a:solidFill>
              </a:uFill>
              <a:latin typeface="Arial"/>
            </a:endParaRPr>
          </a:p>
          <a:p>
            <a:pPr marL="25200">
              <a:lnSpc>
                <a:spcPct val="100000"/>
              </a:lnSpc>
            </a:pPr>
            <a:r>
              <a:rPr b="0" lang="en-IN" sz="1790" spc="128" strike="noStrike">
                <a:solidFill>
                  <a:srgbClr val="575757"/>
                </a:solidFill>
                <a:uFill>
                  <a:solidFill>
                    <a:srgbClr val="ffffff"/>
                  </a:solidFill>
                </a:uFill>
                <a:latin typeface="Times New Roman"/>
              </a:rPr>
              <a:t>tweets</a:t>
            </a:r>
            <a:r>
              <a:rPr b="0" lang="en-IN" sz="1790" spc="128" strike="noStrike">
                <a:solidFill>
                  <a:srgbClr val="af5a64"/>
                </a:solidFill>
                <a:uFill>
                  <a:solidFill>
                    <a:srgbClr val="ffffff"/>
                  </a:solidFill>
                </a:uFill>
                <a:latin typeface="Times New Roman"/>
              </a:rPr>
              <a:t>&lt;-</a:t>
            </a:r>
            <a:r>
              <a:rPr b="0" lang="en-IN" sz="1790" spc="128" strike="noStrike">
                <a:solidFill>
                  <a:srgbClr val="bb5a64"/>
                </a:solidFill>
                <a:uFill>
                  <a:solidFill>
                    <a:srgbClr val="ffffff"/>
                  </a:solidFill>
                </a:uFill>
                <a:latin typeface="Times New Roman"/>
              </a:rPr>
              <a:t>readRDS</a:t>
            </a:r>
            <a:r>
              <a:rPr b="0" lang="en-IN" sz="1790" spc="128" strike="noStrike">
                <a:solidFill>
                  <a:srgbClr val="575757"/>
                </a:solidFill>
                <a:uFill>
                  <a:solidFill>
                    <a:srgbClr val="ffffff"/>
                  </a:solidFill>
                </a:uFill>
                <a:latin typeface="Times New Roman"/>
              </a:rPr>
              <a:t>(</a:t>
            </a:r>
            <a:r>
              <a:rPr b="0" lang="en-IN" sz="1790" spc="128" strike="noStrike">
                <a:solidFill>
                  <a:srgbClr val="307dcc"/>
                </a:solidFill>
                <a:uFill>
                  <a:solidFill>
                    <a:srgbClr val="ffffff"/>
                  </a:solidFill>
                </a:uFill>
                <a:latin typeface="Times New Roman"/>
              </a:rPr>
              <a:t>"./data/RDataMining-Tweets-20160212.rds"</a:t>
            </a:r>
            <a:r>
              <a:rPr b="0" lang="en-IN" sz="1790" spc="128"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394" name="TextShape 32"/>
          <p:cNvSpPr txBox="1"/>
          <p:nvPr/>
        </p:nvSpPr>
        <p:spPr>
          <a:xfrm>
            <a:off x="9996480" y="4798800"/>
            <a:ext cx="528120" cy="3977640"/>
          </a:xfrm>
          <a:prstGeom prst="rect">
            <a:avLst/>
          </a:prstGeom>
          <a:noFill/>
          <a:ln>
            <a:noFill/>
          </a:ln>
        </p:spPr>
        <p:txBody>
          <a:bodyPr lIns="0" rIns="0" tIns="0" bIns="0" anchor="ctr"/>
          <a:p>
            <a:pPr marL="50400" algn="r">
              <a:lnSpc>
                <a:spcPts val="472"/>
              </a:lnSpc>
            </a:pPr>
            <a:fld id="{985EFB55-CF29-4435-A862-EC9545C8736D}"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396" name="CustomShape 2"/>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397" name="CustomShape 3"/>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398" name="CustomShape 4"/>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399" name="CustomShape 5"/>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400" name="CustomShape 6"/>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401" name="CustomShape 7"/>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402" name="CustomShape 8"/>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403" name="CustomShape 9"/>
          <p:cNvSpPr/>
          <p:nvPr/>
        </p:nvSpPr>
        <p:spPr>
          <a:xfrm>
            <a:off x="2166480" y="225720"/>
            <a:ext cx="7855560" cy="6550560"/>
          </a:xfrm>
          <a:custGeom>
            <a:avLst/>
            <a:gdLst/>
            <a:ahLst/>
            <a:rect l="l" t="t" r="r" b="b"/>
            <a:pathLst>
              <a:path w="3964304" h="3305810">
                <a:moveTo>
                  <a:pt x="0" y="3305479"/>
                </a:moveTo>
                <a:lnTo>
                  <a:pt x="3963911" y="3305479"/>
                </a:lnTo>
                <a:lnTo>
                  <a:pt x="3963911" y="0"/>
                </a:lnTo>
                <a:lnTo>
                  <a:pt x="0" y="0"/>
                </a:lnTo>
                <a:lnTo>
                  <a:pt x="0" y="3305479"/>
                </a:lnTo>
                <a:close/>
              </a:path>
            </a:pathLst>
          </a:custGeom>
          <a:solidFill>
            <a:srgbClr val="f7f7f7"/>
          </a:solidFill>
          <a:ln>
            <a:noFill/>
          </a:ln>
        </p:spPr>
        <p:style>
          <a:lnRef idx="0"/>
          <a:fillRef idx="0"/>
          <a:effectRef idx="0"/>
          <a:fontRef idx="minor"/>
        </p:style>
      </p:sp>
      <p:sp>
        <p:nvSpPr>
          <p:cNvPr id="404" name="CustomShape 10"/>
          <p:cNvSpPr/>
          <p:nvPr/>
        </p:nvSpPr>
        <p:spPr>
          <a:xfrm>
            <a:off x="2216520" y="206640"/>
            <a:ext cx="7632720" cy="3440880"/>
          </a:xfrm>
          <a:prstGeom prst="rect">
            <a:avLst/>
          </a:prstGeom>
          <a:noFill/>
          <a:ln>
            <a:noFill/>
          </a:ln>
        </p:spPr>
        <p:style>
          <a:lnRef idx="0"/>
          <a:fillRef idx="0"/>
          <a:effectRef idx="0"/>
          <a:fontRef idx="minor"/>
        </p:style>
        <p:txBody>
          <a:bodyPr lIns="0" rIns="0" tIns="23760" bIns="0"/>
          <a:p>
            <a:pPr marL="25200">
              <a:lnSpc>
                <a:spcPct val="100000"/>
              </a:lnSpc>
            </a:pPr>
            <a:r>
              <a:rPr b="0" lang="en-IN" sz="1790" spc="197" strike="noStrike">
                <a:solidFill>
                  <a:srgbClr val="575757"/>
                </a:solidFill>
                <a:uFill>
                  <a:solidFill>
                    <a:srgbClr val="ffffff"/>
                  </a:solidFill>
                </a:uFill>
                <a:latin typeface="Times New Roman"/>
              </a:rPr>
              <a:t>(n.tweet</a:t>
            </a:r>
            <a:r>
              <a:rPr b="0" lang="en-IN" sz="1790" spc="197" strike="noStrike">
                <a:solidFill>
                  <a:srgbClr val="af5a64"/>
                </a:solidFill>
                <a:uFill>
                  <a:solidFill>
                    <a:srgbClr val="ffffff"/>
                  </a:solidFill>
                </a:uFill>
                <a:latin typeface="Times New Roman"/>
              </a:rPr>
              <a:t>&lt;-</a:t>
            </a:r>
            <a:r>
              <a:rPr b="0" lang="en-IN" sz="1790" spc="197" strike="noStrike">
                <a:solidFill>
                  <a:srgbClr val="bb5a64"/>
                </a:solidFill>
                <a:uFill>
                  <a:solidFill>
                    <a:srgbClr val="ffffff"/>
                  </a:solidFill>
                </a:uFill>
                <a:latin typeface="Times New Roman"/>
              </a:rPr>
              <a:t>length</a:t>
            </a:r>
            <a:r>
              <a:rPr b="0" lang="en-IN" sz="1790" spc="197" strike="noStrike">
                <a:solidFill>
                  <a:srgbClr val="575757"/>
                </a:solidFill>
                <a:uFill>
                  <a:solidFill>
                    <a:srgbClr val="ffffff"/>
                  </a:solidFill>
                </a:uFill>
                <a:latin typeface="Times New Roman"/>
              </a:rPr>
              <a:t>(tweets))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 </a:t>
            </a:r>
            <a:r>
              <a:rPr b="0" lang="en-IN" sz="1790" spc="236" strike="noStrike">
                <a:solidFill>
                  <a:srgbClr val="575757"/>
                </a:solidFill>
                <a:uFill>
                  <a:solidFill>
                    <a:srgbClr val="ffffff"/>
                  </a:solidFill>
                </a:uFill>
                <a:latin typeface="Times New Roman"/>
              </a:rPr>
              <a:t>[1]</a:t>
            </a:r>
            <a:r>
              <a:rPr b="0" lang="en-IN" sz="1790" spc="435" strike="noStrike">
                <a:solidFill>
                  <a:srgbClr val="575757"/>
                </a:solidFill>
                <a:uFill>
                  <a:solidFill>
                    <a:srgbClr val="ffffff"/>
                  </a:solidFill>
                </a:uFill>
                <a:latin typeface="Times New Roman"/>
              </a:rPr>
              <a:t> </a:t>
            </a:r>
            <a:r>
              <a:rPr b="0" lang="en-IN" sz="1790" spc="38" strike="noStrike">
                <a:solidFill>
                  <a:srgbClr val="575757"/>
                </a:solidFill>
                <a:uFill>
                  <a:solidFill>
                    <a:srgbClr val="ffffff"/>
                  </a:solidFill>
                </a:uFill>
                <a:latin typeface="Times New Roman"/>
              </a:rPr>
              <a:t>448</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165" strike="noStrike">
                <a:solidFill>
                  <a:srgbClr val="ac94ae"/>
                </a:solidFill>
                <a:uFill>
                  <a:solidFill>
                    <a:srgbClr val="ffffff"/>
                  </a:solidFill>
                </a:uFill>
                <a:latin typeface="Times New Roman"/>
              </a:rPr>
              <a:t>convert </a:t>
            </a:r>
            <a:r>
              <a:rPr b="0" i="1" lang="en-IN" sz="1790" spc="185" strike="noStrike">
                <a:solidFill>
                  <a:srgbClr val="ac94ae"/>
                </a:solidFill>
                <a:uFill>
                  <a:solidFill>
                    <a:srgbClr val="ffffff"/>
                  </a:solidFill>
                </a:uFill>
                <a:latin typeface="Times New Roman"/>
              </a:rPr>
              <a:t>tweets </a:t>
            </a:r>
            <a:r>
              <a:rPr b="0" i="1" lang="en-IN" sz="1790" spc="236" strike="noStrike">
                <a:solidFill>
                  <a:srgbClr val="ac94ae"/>
                </a:solidFill>
                <a:uFill>
                  <a:solidFill>
                    <a:srgbClr val="ffffff"/>
                  </a:solidFill>
                </a:uFill>
                <a:latin typeface="Times New Roman"/>
              </a:rPr>
              <a:t>to </a:t>
            </a:r>
            <a:r>
              <a:rPr b="0" i="1" lang="en-IN" sz="1790" spc="38" strike="noStrike">
                <a:solidFill>
                  <a:srgbClr val="ac94ae"/>
                </a:solidFill>
                <a:uFill>
                  <a:solidFill>
                    <a:srgbClr val="ffffff"/>
                  </a:solidFill>
                </a:uFill>
                <a:latin typeface="Times New Roman"/>
              </a:rPr>
              <a:t>a </a:t>
            </a:r>
            <a:r>
              <a:rPr b="0" i="1" lang="en-IN" sz="1790" spc="137" strike="noStrike">
                <a:solidFill>
                  <a:srgbClr val="ac94ae"/>
                </a:solidFill>
                <a:uFill>
                  <a:solidFill>
                    <a:srgbClr val="ffffff"/>
                  </a:solidFill>
                </a:uFill>
                <a:latin typeface="Times New Roman"/>
              </a:rPr>
              <a:t>data</a:t>
            </a:r>
            <a:r>
              <a:rPr b="0" i="1" lang="en-IN" sz="1790" spc="-9" strike="noStrike">
                <a:solidFill>
                  <a:srgbClr val="ac94ae"/>
                </a:solidFill>
                <a:uFill>
                  <a:solidFill>
                    <a:srgbClr val="ffffff"/>
                  </a:solidFill>
                </a:uFill>
                <a:latin typeface="Times New Roman"/>
              </a:rPr>
              <a:t> </a:t>
            </a:r>
            <a:r>
              <a:rPr b="0" i="1" lang="en-IN" sz="1790" spc="97" strike="noStrike">
                <a:solidFill>
                  <a:srgbClr val="ac94ae"/>
                </a:solidFill>
                <a:uFill>
                  <a:solidFill>
                    <a:srgbClr val="ffffff"/>
                  </a:solidFill>
                </a:uFill>
                <a:latin typeface="Times New Roman"/>
              </a:rPr>
              <a:t>frame</a:t>
            </a:r>
            <a:endParaRPr b="0" lang="en-IN" sz="1800" spc="-1" strike="noStrike">
              <a:solidFill>
                <a:srgbClr val="000000"/>
              </a:solidFill>
              <a:uFill>
                <a:solidFill>
                  <a:srgbClr val="ffffff"/>
                </a:solidFill>
              </a:uFill>
              <a:latin typeface="Arial"/>
            </a:endParaRPr>
          </a:p>
          <a:p>
            <a:pPr marL="25200">
              <a:lnSpc>
                <a:spcPct val="100000"/>
              </a:lnSpc>
            </a:pPr>
            <a:r>
              <a:rPr b="0" lang="en-IN" sz="1790" spc="148" strike="noStrike">
                <a:solidFill>
                  <a:srgbClr val="575757"/>
                </a:solidFill>
                <a:uFill>
                  <a:solidFill>
                    <a:srgbClr val="ffffff"/>
                  </a:solidFill>
                </a:uFill>
                <a:latin typeface="Times New Roman"/>
              </a:rPr>
              <a:t>tweets.df</a:t>
            </a:r>
            <a:r>
              <a:rPr b="0" lang="en-IN" sz="1790" spc="148" strike="noStrike">
                <a:solidFill>
                  <a:srgbClr val="af5a64"/>
                </a:solidFill>
                <a:uFill>
                  <a:solidFill>
                    <a:srgbClr val="ffffff"/>
                  </a:solidFill>
                </a:uFill>
                <a:latin typeface="Times New Roman"/>
              </a:rPr>
              <a:t>&lt;-</a:t>
            </a:r>
            <a:r>
              <a:rPr b="0" lang="en-IN" sz="1790" spc="148" strike="noStrike">
                <a:solidFill>
                  <a:srgbClr val="bb5a64"/>
                </a:solidFill>
                <a:uFill>
                  <a:solidFill>
                    <a:srgbClr val="ffffff"/>
                  </a:solidFill>
                </a:uFill>
                <a:latin typeface="Times New Roman"/>
              </a:rPr>
              <a:t>twListToDF</a:t>
            </a:r>
            <a:r>
              <a:rPr b="0" lang="en-IN" sz="1790" spc="148" strike="noStrike">
                <a:solidFill>
                  <a:srgbClr val="575757"/>
                </a:solidFill>
                <a:uFill>
                  <a:solidFill>
                    <a:srgbClr val="ffffff"/>
                  </a:solidFill>
                </a:uFill>
                <a:latin typeface="Times New Roman"/>
              </a:rPr>
              <a:t>(tweets)</a:t>
            </a:r>
            <a:endParaRPr b="0" lang="en-IN" sz="1800" spc="-1" strike="noStrike">
              <a:solidFill>
                <a:srgbClr val="000000"/>
              </a:solidFill>
              <a:uFill>
                <a:solidFill>
                  <a:srgbClr val="ffffff"/>
                </a:solidFill>
              </a:uFill>
              <a:latin typeface="Arial"/>
            </a:endParaRPr>
          </a:p>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177" strike="noStrike">
                <a:solidFill>
                  <a:srgbClr val="ac94ae"/>
                </a:solidFill>
                <a:uFill>
                  <a:solidFill>
                    <a:srgbClr val="ffffff"/>
                  </a:solidFill>
                </a:uFill>
                <a:latin typeface="Times New Roman"/>
              </a:rPr>
              <a:t>tweet</a:t>
            </a:r>
            <a:r>
              <a:rPr b="0" i="1" lang="en-IN" sz="1790" spc="435" strike="noStrike">
                <a:solidFill>
                  <a:srgbClr val="ac94ae"/>
                </a:solidFill>
                <a:uFill>
                  <a:solidFill>
                    <a:srgbClr val="ffffff"/>
                  </a:solidFill>
                </a:uFill>
                <a:latin typeface="Times New Roman"/>
              </a:rPr>
              <a:t> </a:t>
            </a:r>
            <a:r>
              <a:rPr b="0" i="1" lang="en-IN" sz="1790" spc="38" strike="noStrike">
                <a:solidFill>
                  <a:srgbClr val="ac94ae"/>
                </a:solidFill>
                <a:uFill>
                  <a:solidFill>
                    <a:srgbClr val="ffffff"/>
                  </a:solidFill>
                </a:uFill>
                <a:latin typeface="Times New Roman"/>
              </a:rPr>
              <a:t>#190</a:t>
            </a:r>
            <a:endParaRPr b="0" lang="en-IN" sz="1800" spc="-1" strike="noStrike">
              <a:solidFill>
                <a:srgbClr val="000000"/>
              </a:solidFill>
              <a:uFill>
                <a:solidFill>
                  <a:srgbClr val="ffffff"/>
                </a:solidFill>
              </a:uFill>
              <a:latin typeface="Arial"/>
            </a:endParaRPr>
          </a:p>
          <a:p>
            <a:pPr marL="261720" indent="-237600">
              <a:lnSpc>
                <a:spcPct val="101000"/>
              </a:lnSpc>
            </a:pPr>
            <a:r>
              <a:rPr b="0" lang="en-IN" sz="1790" spc="165" strike="noStrike">
                <a:solidFill>
                  <a:srgbClr val="575757"/>
                </a:solidFill>
                <a:uFill>
                  <a:solidFill>
                    <a:srgbClr val="ffffff"/>
                  </a:solidFill>
                </a:uFill>
                <a:latin typeface="Times New Roman"/>
              </a:rPr>
              <a:t>tweets.df[</a:t>
            </a:r>
            <a:r>
              <a:rPr b="0" lang="en-IN" sz="1790" spc="165" strike="noStrike">
                <a:solidFill>
                  <a:srgbClr val="ae0f91"/>
                </a:solidFill>
                <a:uFill>
                  <a:solidFill>
                    <a:srgbClr val="ffffff"/>
                  </a:solidFill>
                </a:uFill>
                <a:latin typeface="Times New Roman"/>
              </a:rPr>
              <a:t>190</a:t>
            </a:r>
            <a:r>
              <a:rPr b="0" lang="en-IN" sz="1790" spc="165" strike="noStrike">
                <a:solidFill>
                  <a:srgbClr val="575757"/>
                </a:solidFill>
                <a:uFill>
                  <a:solidFill>
                    <a:srgbClr val="ffffff"/>
                  </a:solidFill>
                </a:uFill>
                <a:latin typeface="Times New Roman"/>
              </a:rPr>
              <a:t>,</a:t>
            </a:r>
            <a:r>
              <a:rPr b="0" lang="en-IN" sz="1790" spc="165" strike="noStrike">
                <a:solidFill>
                  <a:srgbClr val="bb5a64"/>
                </a:solidFill>
                <a:uFill>
                  <a:solidFill>
                    <a:srgbClr val="ffffff"/>
                  </a:solidFill>
                </a:uFill>
                <a:latin typeface="Times New Roman"/>
              </a:rPr>
              <a:t>c</a:t>
            </a:r>
            <a:r>
              <a:rPr b="0" lang="en-IN" sz="1790" spc="165" strike="noStrike">
                <a:solidFill>
                  <a:srgbClr val="575757"/>
                </a:solidFill>
                <a:uFill>
                  <a:solidFill>
                    <a:srgbClr val="ffffff"/>
                  </a:solidFill>
                </a:uFill>
                <a:latin typeface="Times New Roman"/>
              </a:rPr>
              <a:t>(</a:t>
            </a:r>
            <a:r>
              <a:rPr b="0" lang="en-IN" sz="1790" spc="165" strike="noStrike">
                <a:solidFill>
                  <a:srgbClr val="307dcc"/>
                </a:solidFill>
                <a:uFill>
                  <a:solidFill>
                    <a:srgbClr val="ffffff"/>
                  </a:solidFill>
                </a:uFill>
                <a:latin typeface="Times New Roman"/>
              </a:rPr>
              <a:t>"id"</a:t>
            </a:r>
            <a:r>
              <a:rPr b="0" lang="en-IN" sz="1790" spc="165" strike="noStrike">
                <a:solidFill>
                  <a:srgbClr val="575757"/>
                </a:solidFill>
                <a:uFill>
                  <a:solidFill>
                    <a:srgbClr val="ffffff"/>
                  </a:solidFill>
                </a:uFill>
                <a:latin typeface="Times New Roman"/>
              </a:rPr>
              <a:t>,</a:t>
            </a:r>
            <a:r>
              <a:rPr b="0" lang="en-IN" sz="1790" spc="165" strike="noStrike">
                <a:solidFill>
                  <a:srgbClr val="307dcc"/>
                </a:solidFill>
                <a:uFill>
                  <a:solidFill>
                    <a:srgbClr val="ffffff"/>
                  </a:solidFill>
                </a:uFill>
                <a:latin typeface="Times New Roman"/>
              </a:rPr>
              <a:t>"created"</a:t>
            </a:r>
            <a:r>
              <a:rPr b="0" lang="en-IN" sz="1790" spc="165" strike="noStrike">
                <a:solidFill>
                  <a:srgbClr val="575757"/>
                </a:solidFill>
                <a:uFill>
                  <a:solidFill>
                    <a:srgbClr val="ffffff"/>
                  </a:solidFill>
                </a:uFill>
                <a:latin typeface="Times New Roman"/>
              </a:rPr>
              <a:t>,</a:t>
            </a:r>
            <a:r>
              <a:rPr b="0" lang="en-IN" sz="1790" spc="165" strike="noStrike">
                <a:solidFill>
                  <a:srgbClr val="307dcc"/>
                </a:solidFill>
                <a:uFill>
                  <a:solidFill>
                    <a:srgbClr val="ffffff"/>
                  </a:solidFill>
                </a:uFill>
                <a:latin typeface="Times New Roman"/>
              </a:rPr>
              <a:t>"screenName"</a:t>
            </a:r>
            <a:r>
              <a:rPr b="0" lang="en-IN" sz="1790" spc="165" strike="noStrike">
                <a:solidFill>
                  <a:srgbClr val="575757"/>
                </a:solidFill>
                <a:uFill>
                  <a:solidFill>
                    <a:srgbClr val="ffffff"/>
                  </a:solidFill>
                </a:uFill>
                <a:latin typeface="Times New Roman"/>
              </a:rPr>
              <a:t>,</a:t>
            </a:r>
            <a:r>
              <a:rPr b="0" lang="en-IN" sz="1790" spc="165" strike="noStrike">
                <a:solidFill>
                  <a:srgbClr val="307dcc"/>
                </a:solidFill>
                <a:uFill>
                  <a:solidFill>
                    <a:srgbClr val="ffffff"/>
                  </a:solidFill>
                </a:uFill>
                <a:latin typeface="Times New Roman"/>
              </a:rPr>
              <a:t>"replyToSN"</a:t>
            </a:r>
            <a:r>
              <a:rPr b="0" lang="en-IN" sz="1790" spc="165" strike="noStrike">
                <a:solidFill>
                  <a:srgbClr val="575757"/>
                </a:solidFill>
                <a:uFill>
                  <a:solidFill>
                    <a:srgbClr val="ffffff"/>
                  </a:solidFill>
                </a:uFill>
                <a:latin typeface="Times New Roman"/>
              </a:rPr>
              <a:t>,  </a:t>
            </a:r>
            <a:r>
              <a:rPr b="0" lang="en-IN" sz="1790" spc="205" strike="noStrike">
                <a:solidFill>
                  <a:srgbClr val="307dcc"/>
                </a:solidFill>
                <a:uFill>
                  <a:solidFill>
                    <a:srgbClr val="ffffff"/>
                  </a:solidFill>
                </a:uFill>
                <a:latin typeface="Times New Roman"/>
              </a:rPr>
              <a:t>"favoriteCount"</a:t>
            </a:r>
            <a:r>
              <a:rPr b="0" lang="en-IN" sz="1790" spc="205" strike="noStrike">
                <a:solidFill>
                  <a:srgbClr val="575757"/>
                </a:solidFill>
                <a:uFill>
                  <a:solidFill>
                    <a:srgbClr val="ffffff"/>
                  </a:solidFill>
                </a:uFill>
                <a:latin typeface="Times New Roman"/>
              </a:rPr>
              <a:t>,</a:t>
            </a:r>
            <a:r>
              <a:rPr b="0" lang="en-IN" sz="1790" spc="205" strike="noStrike">
                <a:solidFill>
                  <a:srgbClr val="307dcc"/>
                </a:solidFill>
                <a:uFill>
                  <a:solidFill>
                    <a:srgbClr val="ffffff"/>
                  </a:solidFill>
                </a:uFill>
                <a:latin typeface="Times New Roman"/>
              </a:rPr>
              <a:t>"retweetCount"</a:t>
            </a:r>
            <a:r>
              <a:rPr b="0" lang="en-IN" sz="1790" spc="205" strike="noStrike">
                <a:solidFill>
                  <a:srgbClr val="575757"/>
                </a:solidFill>
                <a:uFill>
                  <a:solidFill>
                    <a:srgbClr val="ffffff"/>
                  </a:solidFill>
                </a:uFill>
                <a:latin typeface="Times New Roman"/>
              </a:rPr>
              <a:t>,</a:t>
            </a:r>
            <a:r>
              <a:rPr b="0" lang="en-IN" sz="1790" spc="205" strike="noStrike">
                <a:solidFill>
                  <a:srgbClr val="307dcc"/>
                </a:solidFill>
                <a:uFill>
                  <a:solidFill>
                    <a:srgbClr val="ffffff"/>
                  </a:solidFill>
                </a:uFill>
                <a:latin typeface="Times New Roman"/>
              </a:rPr>
              <a:t>"longitude"</a:t>
            </a:r>
            <a:r>
              <a:rPr b="0" lang="en-IN" sz="1790" spc="205" strike="noStrike">
                <a:solidFill>
                  <a:srgbClr val="575757"/>
                </a:solidFill>
                <a:uFill>
                  <a:solidFill>
                    <a:srgbClr val="ffffff"/>
                  </a:solidFill>
                </a:uFill>
                <a:latin typeface="Times New Roman"/>
              </a:rPr>
              <a:t>,</a:t>
            </a:r>
            <a:r>
              <a:rPr b="0" lang="en-IN" sz="1790" spc="205" strike="noStrike">
                <a:solidFill>
                  <a:srgbClr val="307dcc"/>
                </a:solidFill>
                <a:uFill>
                  <a:solidFill>
                    <a:srgbClr val="ffffff"/>
                  </a:solidFill>
                </a:uFill>
                <a:latin typeface="Times New Roman"/>
              </a:rPr>
              <a:t>"latitude"</a:t>
            </a:r>
            <a:r>
              <a:rPr b="0" lang="en-IN" sz="1790" spc="205" strike="noStrike">
                <a:solidFill>
                  <a:srgbClr val="575757"/>
                </a:solidFill>
                <a:uFill>
                  <a:solidFill>
                    <a:srgbClr val="ffffff"/>
                  </a:solidFill>
                </a:uFill>
                <a:latin typeface="Times New Roman"/>
              </a:rPr>
              <a:t>,</a:t>
            </a:r>
            <a:r>
              <a:rPr b="0" lang="en-IN" sz="1790" spc="205" strike="noStrike">
                <a:solidFill>
                  <a:srgbClr val="307dcc"/>
                </a:solidFill>
                <a:uFill>
                  <a:solidFill>
                    <a:srgbClr val="ffffff"/>
                  </a:solidFill>
                </a:uFill>
                <a:latin typeface="Times New Roman"/>
              </a:rPr>
              <a:t>"text"</a:t>
            </a:r>
            <a:r>
              <a:rPr b="0" lang="en-IN" sz="1790" spc="205"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indent="-237600">
              <a:lnSpc>
                <a:spcPct val="101000"/>
              </a:lnSpc>
            </a:pPr>
            <a:r>
              <a:rPr b="0" lang="en-IN" sz="1790" spc="38" strike="noStrike">
                <a:solidFill>
                  <a:srgbClr val="575757"/>
                </a:solidFill>
                <a:uFill>
                  <a:solidFill>
                    <a:srgbClr val="ffffff"/>
                  </a:solidFill>
                </a:uFill>
                <a:latin typeface="Times New Roman"/>
              </a:rPr>
              <a:t>##</a:t>
            </a:r>
            <a:r>
              <a:rPr b="0" lang="en-IN" sz="1790" spc="38" strike="noStrike">
                <a:solidFill>
                  <a:srgbClr val="575757"/>
                </a:solidFill>
                <a:uFill>
                  <a:solidFill>
                    <a:srgbClr val="ffffff"/>
                  </a:solidFill>
                </a:uFill>
                <a:latin typeface="Times New Roman"/>
              </a:rPr>
              <a:t>	</a:t>
            </a:r>
            <a:r>
              <a:rPr b="0" lang="en-IN" sz="1790" spc="236" strike="noStrike">
                <a:solidFill>
                  <a:srgbClr val="575757"/>
                </a:solidFill>
                <a:uFill>
                  <a:solidFill>
                    <a:srgbClr val="ffffff"/>
                  </a:solidFill>
                </a:uFill>
                <a:latin typeface="Times New Roman"/>
              </a:rPr>
              <a:t>id</a:t>
            </a:r>
            <a:r>
              <a:rPr b="0" lang="en-IN" sz="1790" spc="236" strike="noStrike">
                <a:solidFill>
                  <a:srgbClr val="575757"/>
                </a:solidFill>
                <a:uFill>
                  <a:solidFill>
                    <a:srgbClr val="ffffff"/>
                  </a:solidFill>
                </a:uFill>
                <a:latin typeface="Times New Roman"/>
              </a:rPr>
              <a:t>	</a:t>
            </a:r>
            <a:r>
              <a:rPr b="0" lang="en-IN" sz="1790" spc="185" strike="noStrike">
                <a:solidFill>
                  <a:srgbClr val="575757"/>
                </a:solidFill>
                <a:uFill>
                  <a:solidFill>
                    <a:srgbClr val="ffffff"/>
                  </a:solidFill>
                </a:uFill>
                <a:latin typeface="Times New Roman"/>
              </a:rPr>
              <a:t>created </a:t>
            </a:r>
            <a:r>
              <a:rPr b="0" lang="en-IN" sz="1790" spc="49" strike="noStrike">
                <a:solidFill>
                  <a:srgbClr val="575757"/>
                </a:solidFill>
                <a:uFill>
                  <a:solidFill>
                    <a:srgbClr val="ffffff"/>
                  </a:solidFill>
                </a:uFill>
                <a:latin typeface="Times New Roman"/>
              </a:rPr>
              <a:t>screenName </a:t>
            </a:r>
            <a:r>
              <a:rPr b="0" lang="en-IN" sz="1790" spc="384" strike="noStrike">
                <a:solidFill>
                  <a:srgbClr val="575757"/>
                </a:solidFill>
                <a:uFill>
                  <a:solidFill>
                    <a:srgbClr val="ffffff"/>
                  </a:solidFill>
                </a:uFill>
                <a:latin typeface="Times New Roman"/>
              </a:rPr>
              <a:t>re...  </a:t>
            </a:r>
            <a:r>
              <a:rPr b="0" lang="en-IN" sz="1790" spc="38" strike="noStrike">
                <a:solidFill>
                  <a:srgbClr val="575757"/>
                </a:solidFill>
                <a:uFill>
                  <a:solidFill>
                    <a:srgbClr val="ffffff"/>
                  </a:solidFill>
                </a:uFill>
                <a:latin typeface="Times New Roman"/>
              </a:rPr>
              <a:t>##</a:t>
            </a:r>
            <a:r>
              <a:rPr b="0" lang="en-IN" sz="1790" spc="-1" strike="noStrike">
                <a:solidFill>
                  <a:srgbClr val="575757"/>
                </a:solidFill>
                <a:uFill>
                  <a:solidFill>
                    <a:srgbClr val="ffffff"/>
                  </a:solidFill>
                </a:uFill>
                <a:latin typeface="Times New Roman"/>
              </a:rPr>
              <a:t> </a:t>
            </a:r>
            <a:r>
              <a:rPr b="0" lang="en-IN" sz="1790" spc="38" strike="noStrike">
                <a:solidFill>
                  <a:srgbClr val="575757"/>
                </a:solidFill>
                <a:uFill>
                  <a:solidFill>
                    <a:srgbClr val="ffffff"/>
                  </a:solidFill>
                </a:uFill>
                <a:latin typeface="Times New Roman"/>
              </a:rPr>
              <a:t> 190</a:t>
            </a:r>
            <a:r>
              <a:rPr b="0" lang="en-IN" sz="1790" spc="-1" strike="noStrike">
                <a:solidFill>
                  <a:srgbClr val="575757"/>
                </a:solidFill>
                <a:uFill>
                  <a:solidFill>
                    <a:srgbClr val="ffffff"/>
                  </a:solidFill>
                </a:uFill>
                <a:latin typeface="Times New Roman"/>
              </a:rPr>
              <a:t> </a:t>
            </a:r>
            <a:r>
              <a:rPr b="0" lang="en-IN" sz="1790" spc="38" strike="noStrike">
                <a:solidFill>
                  <a:srgbClr val="575757"/>
                </a:solidFill>
                <a:uFill>
                  <a:solidFill>
                    <a:srgbClr val="ffffff"/>
                  </a:solidFill>
                </a:uFill>
                <a:latin typeface="Times New Roman"/>
              </a:rPr>
              <a:t> 362866933894352898</a:t>
            </a:r>
            <a:r>
              <a:rPr b="0" lang="en-IN" sz="1790" spc="-1" strike="noStrike">
                <a:solidFill>
                  <a:srgbClr val="575757"/>
                </a:solidFill>
                <a:uFill>
                  <a:solidFill>
                    <a:srgbClr val="ffffff"/>
                  </a:solidFill>
                </a:uFill>
                <a:latin typeface="Times New Roman"/>
              </a:rPr>
              <a:t> </a:t>
            </a:r>
            <a:r>
              <a:rPr b="0" lang="en-IN" sz="1790" spc="38" strike="noStrike">
                <a:solidFill>
                  <a:srgbClr val="575757"/>
                </a:solidFill>
                <a:uFill>
                  <a:solidFill>
                    <a:srgbClr val="ffffff"/>
                  </a:solidFill>
                </a:uFill>
                <a:latin typeface="Times New Roman"/>
              </a:rPr>
              <a:t> </a:t>
            </a:r>
            <a:r>
              <a:rPr b="0" lang="en-IN" sz="1790" spc="97" strike="noStrike">
                <a:solidFill>
                  <a:srgbClr val="575757"/>
                </a:solidFill>
                <a:uFill>
                  <a:solidFill>
                    <a:srgbClr val="ffffff"/>
                  </a:solidFill>
                </a:uFill>
                <a:latin typeface="Times New Roman"/>
              </a:rPr>
              <a:t>2013-08-01</a:t>
            </a:r>
            <a:r>
              <a:rPr b="0" lang="en-IN" sz="1790" spc="-1" strike="noStrike">
                <a:solidFill>
                  <a:srgbClr val="575757"/>
                </a:solidFill>
                <a:uFill>
                  <a:solidFill>
                    <a:srgbClr val="ffffff"/>
                  </a:solidFill>
                </a:uFill>
                <a:latin typeface="Times New Roman"/>
              </a:rPr>
              <a:t> </a:t>
            </a:r>
            <a:r>
              <a:rPr b="0" lang="en-IN" sz="1790" spc="38" strike="noStrike">
                <a:solidFill>
                  <a:srgbClr val="575757"/>
                </a:solidFill>
                <a:uFill>
                  <a:solidFill>
                    <a:srgbClr val="ffffff"/>
                  </a:solidFill>
                </a:uFill>
                <a:latin typeface="Times New Roman"/>
              </a:rPr>
              <a:t> </a:t>
            </a:r>
            <a:r>
              <a:rPr b="0" lang="en-IN" sz="1790" spc="137" strike="noStrike">
                <a:solidFill>
                  <a:srgbClr val="575757"/>
                </a:solidFill>
                <a:uFill>
                  <a:solidFill>
                    <a:srgbClr val="ffffff"/>
                  </a:solidFill>
                </a:uFill>
                <a:latin typeface="Times New Roman"/>
              </a:rPr>
              <a:t>09:26:33</a:t>
            </a:r>
            <a:r>
              <a:rPr b="0" lang="en-IN" sz="1790" spc="-1" strike="noStrike">
                <a:solidFill>
                  <a:srgbClr val="575757"/>
                </a:solidFill>
                <a:uFill>
                  <a:solidFill>
                    <a:srgbClr val="ffffff"/>
                  </a:solidFill>
                </a:uFill>
                <a:latin typeface="Times New Roman"/>
              </a:rPr>
              <a:t> </a:t>
            </a:r>
            <a:r>
              <a:rPr b="0" lang="en-IN" sz="1790" spc="38" strike="noStrike">
                <a:solidFill>
                  <a:srgbClr val="575757"/>
                </a:solidFill>
                <a:uFill>
                  <a:solidFill>
                    <a:srgbClr val="ffffff"/>
                  </a:solidFill>
                </a:uFill>
                <a:latin typeface="Times New Roman"/>
              </a:rPr>
              <a:t> RDataMining</a:t>
            </a:r>
            <a:r>
              <a:rPr b="0" lang="en-IN" sz="1790" spc="-1" strike="noStrike">
                <a:solidFill>
                  <a:srgbClr val="575757"/>
                </a:solidFill>
                <a:uFill>
                  <a:solidFill>
                    <a:srgbClr val="ffffff"/>
                  </a:solidFill>
                </a:uFill>
                <a:latin typeface="Times New Roman"/>
              </a:rPr>
              <a:t>	</a:t>
            </a:r>
            <a:r>
              <a:rPr b="0" lang="en-IN" sz="1790" spc="483"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405" name="TextShape 11"/>
          <p:cNvSpPr txBox="1"/>
          <p:nvPr/>
        </p:nvSpPr>
        <p:spPr>
          <a:xfrm>
            <a:off x="9996480" y="4798800"/>
            <a:ext cx="528120" cy="3977640"/>
          </a:xfrm>
          <a:prstGeom prst="rect">
            <a:avLst/>
          </a:prstGeom>
          <a:noFill/>
          <a:ln>
            <a:noFill/>
          </a:ln>
        </p:spPr>
        <p:txBody>
          <a:bodyPr lIns="0" rIns="0" tIns="0" bIns="0" anchor="ctr"/>
          <a:p>
            <a:pPr marL="50400" algn="r">
              <a:lnSpc>
                <a:spcPts val="472"/>
              </a:lnSpc>
            </a:pPr>
            <a:fld id="{342B86B4-E448-4D1A-807F-C7F332915854}"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
        <p:nvSpPr>
          <p:cNvPr id="406" name="CustomShape 12"/>
          <p:cNvSpPr/>
          <p:nvPr/>
        </p:nvSpPr>
        <p:spPr>
          <a:xfrm>
            <a:off x="3045600" y="3591720"/>
            <a:ext cx="5381640" cy="1116000"/>
          </a:xfrm>
          <a:prstGeom prst="rect">
            <a:avLst/>
          </a:prstGeom>
          <a:noFill/>
          <a:ln>
            <a:noFill/>
          </a:ln>
        </p:spPr>
        <p:style>
          <a:lnRef idx="0"/>
          <a:fillRef idx="0"/>
          <a:effectRef idx="0"/>
          <a:fontRef idx="minor"/>
        </p:style>
        <p:txBody>
          <a:bodyPr lIns="0" rIns="0" tIns="23760" bIns="0"/>
          <a:p>
            <a:pPr marL="25200">
              <a:lnSpc>
                <a:spcPct val="100000"/>
              </a:lnSpc>
            </a:pPr>
            <a:r>
              <a:rPr b="0" lang="en-IN" sz="1790" spc="165" strike="noStrike">
                <a:solidFill>
                  <a:srgbClr val="575757"/>
                </a:solidFill>
                <a:uFill>
                  <a:solidFill>
                    <a:srgbClr val="ffffff"/>
                  </a:solidFill>
                </a:uFill>
                <a:latin typeface="Times New Roman"/>
              </a:rPr>
              <a:t>favoriteCount  </a:t>
            </a:r>
            <a:r>
              <a:rPr b="0" lang="en-IN" sz="1790" spc="128" strike="noStrike">
                <a:solidFill>
                  <a:srgbClr val="575757"/>
                </a:solidFill>
                <a:uFill>
                  <a:solidFill>
                    <a:srgbClr val="ffffff"/>
                  </a:solidFill>
                </a:uFill>
                <a:latin typeface="Times New Roman"/>
              </a:rPr>
              <a:t>retweetCount  </a:t>
            </a:r>
            <a:r>
              <a:rPr b="0" lang="en-IN" sz="1790" spc="177" strike="noStrike">
                <a:solidFill>
                  <a:srgbClr val="575757"/>
                </a:solidFill>
                <a:uFill>
                  <a:solidFill>
                    <a:srgbClr val="ffffff"/>
                  </a:solidFill>
                </a:uFill>
                <a:latin typeface="Times New Roman"/>
              </a:rPr>
              <a:t>longitude</a:t>
            </a:r>
            <a:r>
              <a:rPr b="0" lang="en-IN" sz="1790" spc="-58" strike="noStrike">
                <a:solidFill>
                  <a:srgbClr val="575757"/>
                </a:solidFill>
                <a:uFill>
                  <a:solidFill>
                    <a:srgbClr val="ffffff"/>
                  </a:solidFill>
                </a:uFill>
                <a:latin typeface="Times New Roman"/>
              </a:rPr>
              <a:t> </a:t>
            </a:r>
            <a:r>
              <a:rPr b="0" lang="en-IN" sz="1790" spc="256" strike="noStrike">
                <a:solidFill>
                  <a:srgbClr val="575757"/>
                </a:solidFill>
                <a:uFill>
                  <a:solidFill>
                    <a:srgbClr val="ffffff"/>
                  </a:solidFill>
                </a:uFill>
                <a:latin typeface="Times New Roman"/>
              </a:rPr>
              <a:t>latitude</a:t>
            </a:r>
            <a:endParaRPr b="0" lang="en-IN" sz="1800" spc="-1" strike="noStrike">
              <a:solidFill>
                <a:srgbClr val="000000"/>
              </a:solidFill>
              <a:uFill>
                <a:solidFill>
                  <a:srgbClr val="ffffff"/>
                </a:solidFill>
              </a:uFill>
              <a:latin typeface="Arial"/>
            </a:endParaRPr>
          </a:p>
          <a:p>
            <a:pPr marL="1445760">
              <a:lnSpc>
                <a:spcPct val="100000"/>
              </a:lnSpc>
            </a:pPr>
            <a:r>
              <a:rPr b="0" lang="en-IN" sz="1790" spc="38" strike="noStrike">
                <a:solidFill>
                  <a:srgbClr val="575757"/>
                </a:solidFill>
                <a:uFill>
                  <a:solidFill>
                    <a:srgbClr val="ffffff"/>
                  </a:solidFill>
                </a:uFill>
                <a:latin typeface="Times New Roman"/>
              </a:rPr>
              <a:t>9</a:t>
            </a:r>
            <a:r>
              <a:rPr b="0" lang="en-IN" sz="1790" spc="38" strike="noStrike">
                <a:solidFill>
                  <a:srgbClr val="575757"/>
                </a:solidFill>
                <a:uFill>
                  <a:solidFill>
                    <a:srgbClr val="ffffff"/>
                  </a:solidFill>
                </a:uFill>
                <a:latin typeface="Times New Roman"/>
              </a:rPr>
              <a:t>	</a:t>
            </a:r>
            <a:r>
              <a:rPr b="0" lang="en-IN" sz="1790" spc="38" strike="noStrike">
                <a:solidFill>
                  <a:srgbClr val="575757"/>
                </a:solidFill>
                <a:uFill>
                  <a:solidFill>
                    <a:srgbClr val="ffffff"/>
                  </a:solidFill>
                </a:uFill>
                <a:latin typeface="Times New Roman"/>
              </a:rPr>
              <a:t>9</a:t>
            </a:r>
            <a:r>
              <a:rPr b="0" lang="en-IN" sz="1790" spc="38" strike="noStrike">
                <a:solidFill>
                  <a:srgbClr val="575757"/>
                </a:solidFill>
                <a:uFill>
                  <a:solidFill>
                    <a:srgbClr val="ffffff"/>
                  </a:solidFill>
                </a:uFill>
                <a:latin typeface="Times New Roman"/>
              </a:rPr>
              <a:t>	</a:t>
            </a:r>
            <a:r>
              <a:rPr b="0" lang="en-IN" sz="1790" spc="-355" strike="noStrike">
                <a:solidFill>
                  <a:srgbClr val="575757"/>
                </a:solidFill>
                <a:uFill>
                  <a:solidFill>
                    <a:srgbClr val="ffffff"/>
                  </a:solidFill>
                </a:uFill>
                <a:latin typeface="Times New Roman"/>
              </a:rPr>
              <a:t>NA</a:t>
            </a:r>
            <a:r>
              <a:rPr b="0" lang="en-IN" sz="1790" spc="-355" strike="noStrike">
                <a:solidFill>
                  <a:srgbClr val="575757"/>
                </a:solidFill>
                <a:uFill>
                  <a:solidFill>
                    <a:srgbClr val="ffffff"/>
                  </a:solidFill>
                </a:uFill>
                <a:latin typeface="Times New Roman"/>
              </a:rPr>
              <a:t>	</a:t>
            </a:r>
            <a:r>
              <a:rPr b="0" lang="en-IN" sz="1790" spc="-355" strike="noStrike">
                <a:solidFill>
                  <a:srgbClr val="575757"/>
                </a:solidFill>
                <a:uFill>
                  <a:solidFill>
                    <a:srgbClr val="ffffff"/>
                  </a:solidFill>
                </a:uFill>
                <a:latin typeface="Times New Roman"/>
              </a:rPr>
              <a:t>NA</a:t>
            </a:r>
            <a:endParaRPr b="0" lang="en-IN" sz="1800" spc="-1" strike="noStrike">
              <a:solidFill>
                <a:srgbClr val="000000"/>
              </a:solidFill>
              <a:uFill>
                <a:solidFill>
                  <a:srgbClr val="ffffff"/>
                </a:solidFill>
              </a:uFill>
              <a:latin typeface="Arial"/>
            </a:endParaRPr>
          </a:p>
        </p:txBody>
      </p:sp>
      <p:sp>
        <p:nvSpPr>
          <p:cNvPr id="407" name="CustomShape 13"/>
          <p:cNvSpPr/>
          <p:nvPr/>
        </p:nvSpPr>
        <p:spPr>
          <a:xfrm>
            <a:off x="2216520" y="3591720"/>
            <a:ext cx="761040" cy="845640"/>
          </a:xfrm>
          <a:prstGeom prst="rect">
            <a:avLst/>
          </a:prstGeom>
          <a:noFill/>
          <a:ln>
            <a:noFill/>
          </a:ln>
        </p:spPr>
        <p:style>
          <a:lnRef idx="0"/>
          <a:fillRef idx="0"/>
          <a:effectRef idx="0"/>
          <a:fontRef idx="minor"/>
        </p:style>
        <p:txBody>
          <a:bodyPr lIns="0" rIns="0" tIns="23760" bIns="0"/>
          <a:p>
            <a:pPr marL="25200">
              <a:lnSpc>
                <a:spcPct val="100000"/>
              </a:lnSpc>
            </a:pPr>
            <a:r>
              <a:rPr b="0" lang="en-IN" sz="1790" spc="38"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marL="25200">
              <a:lnSpc>
                <a:spcPct val="101000"/>
              </a:lnSpc>
            </a:pPr>
            <a:r>
              <a:rPr b="0" lang="en-IN" sz="1790" spc="38" strike="noStrike">
                <a:solidFill>
                  <a:srgbClr val="575757"/>
                </a:solidFill>
                <a:uFill>
                  <a:solidFill>
                    <a:srgbClr val="ffffff"/>
                  </a:solidFill>
                </a:uFill>
                <a:latin typeface="Times New Roman"/>
              </a:rPr>
              <a:t>##</a:t>
            </a:r>
            <a:r>
              <a:rPr b="0" lang="en-IN" sz="1790" spc="296" strike="noStrike">
                <a:solidFill>
                  <a:srgbClr val="575757"/>
                </a:solidFill>
                <a:uFill>
                  <a:solidFill>
                    <a:srgbClr val="ffffff"/>
                  </a:solidFill>
                </a:uFill>
                <a:latin typeface="Times New Roman"/>
              </a:rPr>
              <a:t> </a:t>
            </a:r>
            <a:r>
              <a:rPr b="0" lang="en-IN" sz="1790" spc="38" strike="noStrike">
                <a:solidFill>
                  <a:srgbClr val="575757"/>
                </a:solidFill>
                <a:uFill>
                  <a:solidFill>
                    <a:srgbClr val="ffffff"/>
                  </a:solidFill>
                </a:uFill>
                <a:latin typeface="Times New Roman"/>
              </a:rPr>
              <a:t>190 </a:t>
            </a:r>
            <a:r>
              <a:rPr b="0" lang="en-IN" sz="1790" spc="18" strike="noStrike">
                <a:solidFill>
                  <a:srgbClr val="575757"/>
                </a:solidFill>
                <a:uFill>
                  <a:solidFill>
                    <a:srgbClr val="ffffff"/>
                  </a:solidFill>
                </a:uFill>
                <a:latin typeface="Times New Roman"/>
              </a:rPr>
              <a:t> </a:t>
            </a:r>
            <a:r>
              <a:rPr b="0" lang="en-IN" sz="1790" spc="38"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408" name="CustomShape 14"/>
          <p:cNvSpPr/>
          <p:nvPr/>
        </p:nvSpPr>
        <p:spPr>
          <a:xfrm>
            <a:off x="9324720" y="4143240"/>
            <a:ext cx="406080" cy="296280"/>
          </a:xfrm>
          <a:prstGeom prst="rect">
            <a:avLst/>
          </a:prstGeom>
          <a:noFill/>
          <a:ln>
            <a:noFill/>
          </a:ln>
        </p:spPr>
        <p:style>
          <a:lnRef idx="0"/>
          <a:fillRef idx="0"/>
          <a:effectRef idx="0"/>
          <a:fontRef idx="minor"/>
        </p:style>
        <p:txBody>
          <a:bodyPr lIns="0" rIns="0" tIns="23760" bIns="0"/>
          <a:p>
            <a:pPr marL="25200">
              <a:lnSpc>
                <a:spcPct val="100000"/>
              </a:lnSpc>
            </a:pPr>
            <a:r>
              <a:rPr b="0" lang="en-IN" sz="1790" spc="483"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409" name="CustomShape 15"/>
          <p:cNvSpPr/>
          <p:nvPr/>
        </p:nvSpPr>
        <p:spPr>
          <a:xfrm>
            <a:off x="2216520" y="4419000"/>
            <a:ext cx="7514640" cy="2299680"/>
          </a:xfrm>
          <a:prstGeom prst="rect">
            <a:avLst/>
          </a:prstGeom>
          <a:noFill/>
          <a:ln>
            <a:noFill/>
          </a:ln>
        </p:spPr>
        <p:style>
          <a:lnRef idx="0"/>
          <a:fillRef idx="0"/>
          <a:effectRef idx="0"/>
          <a:fontRef idx="minor"/>
        </p:style>
        <p:txBody>
          <a:bodyPr lIns="0" rIns="0" tIns="23760" bIns="0"/>
          <a:p>
            <a:pPr marL="25200">
              <a:lnSpc>
                <a:spcPct val="100000"/>
              </a:lnSpc>
            </a:pPr>
            <a:r>
              <a:rPr b="0" lang="en-IN" sz="1790" spc="38" strike="noStrike">
                <a:solidFill>
                  <a:srgbClr val="575757"/>
                </a:solidFill>
                <a:uFill>
                  <a:solidFill>
                    <a:srgbClr val="ffffff"/>
                  </a:solidFill>
                </a:uFill>
                <a:latin typeface="Times New Roman"/>
              </a:rPr>
              <a:t>## 190 </a:t>
            </a:r>
            <a:r>
              <a:rPr b="0" lang="en-IN" sz="1790" spc="-1" strike="noStrike">
                <a:solidFill>
                  <a:srgbClr val="575757"/>
                </a:solidFill>
                <a:uFill>
                  <a:solidFill>
                    <a:srgbClr val="ffffff"/>
                  </a:solidFill>
                </a:uFill>
                <a:latin typeface="Times New Roman"/>
              </a:rPr>
              <a:t>The </a:t>
            </a:r>
            <a:r>
              <a:rPr b="0" lang="en-IN" sz="1790" spc="-256" strike="noStrike">
                <a:solidFill>
                  <a:srgbClr val="575757"/>
                </a:solidFill>
                <a:uFill>
                  <a:solidFill>
                    <a:srgbClr val="ffffff"/>
                  </a:solidFill>
                </a:uFill>
                <a:latin typeface="Times New Roman"/>
              </a:rPr>
              <a:t>R </a:t>
            </a:r>
            <a:r>
              <a:rPr b="0" lang="en-IN" sz="1790" spc="128" strike="noStrike">
                <a:solidFill>
                  <a:srgbClr val="575757"/>
                </a:solidFill>
                <a:uFill>
                  <a:solidFill>
                    <a:srgbClr val="ffffff"/>
                  </a:solidFill>
                </a:uFill>
                <a:latin typeface="Times New Roman"/>
              </a:rPr>
              <a:t>Reference </a:t>
            </a:r>
            <a:r>
              <a:rPr b="0" lang="en-IN" sz="1790" spc="58" strike="noStrike">
                <a:solidFill>
                  <a:srgbClr val="575757"/>
                </a:solidFill>
                <a:uFill>
                  <a:solidFill>
                    <a:srgbClr val="ffffff"/>
                  </a:solidFill>
                </a:uFill>
                <a:latin typeface="Times New Roman"/>
              </a:rPr>
              <a:t>Card </a:t>
            </a:r>
            <a:r>
              <a:rPr b="0" lang="en-IN" sz="1790" spc="236" strike="noStrike">
                <a:solidFill>
                  <a:srgbClr val="575757"/>
                </a:solidFill>
                <a:uFill>
                  <a:solidFill>
                    <a:srgbClr val="ffffff"/>
                  </a:solidFill>
                </a:uFill>
                <a:latin typeface="Times New Roman"/>
              </a:rPr>
              <a:t>for </a:t>
            </a:r>
            <a:r>
              <a:rPr b="0" lang="en-IN" sz="1790" spc="86" strike="noStrike">
                <a:solidFill>
                  <a:srgbClr val="575757"/>
                </a:solidFill>
                <a:uFill>
                  <a:solidFill>
                    <a:srgbClr val="ffffff"/>
                  </a:solidFill>
                </a:uFill>
                <a:latin typeface="Times New Roman"/>
              </a:rPr>
              <a:t>Data </a:t>
            </a:r>
            <a:r>
              <a:rPr b="0" lang="en-IN" sz="1790" spc="49" strike="noStrike">
                <a:solidFill>
                  <a:srgbClr val="575757"/>
                </a:solidFill>
                <a:uFill>
                  <a:solidFill>
                    <a:srgbClr val="ffffff"/>
                  </a:solidFill>
                </a:uFill>
                <a:latin typeface="Times New Roman"/>
              </a:rPr>
              <a:t>Mining </a:t>
            </a:r>
            <a:r>
              <a:rPr b="0" lang="en-IN" sz="1790" spc="-97" strike="noStrike">
                <a:solidFill>
                  <a:srgbClr val="575757"/>
                </a:solidFill>
                <a:uFill>
                  <a:solidFill>
                    <a:srgbClr val="ffffff"/>
                  </a:solidFill>
                </a:uFill>
                <a:latin typeface="Times New Roman"/>
              </a:rPr>
              <a:t>now </a:t>
            </a:r>
            <a:r>
              <a:rPr b="0" lang="en-IN" sz="1790" spc="157" strike="noStrike">
                <a:solidFill>
                  <a:srgbClr val="575757"/>
                </a:solidFill>
                <a:uFill>
                  <a:solidFill>
                    <a:srgbClr val="ffffff"/>
                  </a:solidFill>
                </a:uFill>
                <a:latin typeface="Times New Roman"/>
              </a:rPr>
              <a:t>provides</a:t>
            </a:r>
            <a:r>
              <a:rPr b="0" lang="en-IN" sz="1790" spc="137" strike="noStrike">
                <a:solidFill>
                  <a:srgbClr val="575757"/>
                </a:solidFill>
                <a:uFill>
                  <a:solidFill>
                    <a:srgbClr val="ffffff"/>
                  </a:solidFill>
                </a:uFill>
                <a:latin typeface="Times New Roman"/>
              </a:rPr>
              <a:t> </a:t>
            </a:r>
            <a:r>
              <a:rPr b="0" lang="en-IN" sz="1790" spc="384" strike="noStrike">
                <a:solidFill>
                  <a:srgbClr val="575757"/>
                </a:solidFill>
                <a:uFill>
                  <a:solidFill>
                    <a:srgbClr val="ffffff"/>
                  </a:solidFill>
                </a:uFill>
                <a:latin typeface="Times New Roman"/>
              </a:rPr>
              <a:t>lin...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236" strike="noStrike">
                <a:solidFill>
                  <a:srgbClr val="ac94ae"/>
                </a:solidFill>
                <a:uFill>
                  <a:solidFill>
                    <a:srgbClr val="ffffff"/>
                  </a:solidFill>
                </a:uFill>
                <a:latin typeface="Times New Roman"/>
              </a:rPr>
              <a:t>print </a:t>
            </a:r>
            <a:r>
              <a:rPr b="0" i="1" lang="en-IN" sz="1790" spc="177" strike="noStrike">
                <a:solidFill>
                  <a:srgbClr val="ac94ae"/>
                </a:solidFill>
                <a:uFill>
                  <a:solidFill>
                    <a:srgbClr val="ffffff"/>
                  </a:solidFill>
                </a:uFill>
                <a:latin typeface="Times New Roman"/>
              </a:rPr>
              <a:t>tweet </a:t>
            </a:r>
            <a:r>
              <a:rPr b="0" i="1" lang="en-IN" sz="1790" spc="38" strike="noStrike">
                <a:solidFill>
                  <a:srgbClr val="ac94ae"/>
                </a:solidFill>
                <a:uFill>
                  <a:solidFill>
                    <a:srgbClr val="ffffff"/>
                  </a:solidFill>
                </a:uFill>
                <a:latin typeface="Times New Roman"/>
              </a:rPr>
              <a:t>#190 and </a:t>
            </a:r>
            <a:r>
              <a:rPr b="0" i="1" lang="en-IN" sz="1790" spc="-9" strike="noStrike">
                <a:solidFill>
                  <a:srgbClr val="ac94ae"/>
                </a:solidFill>
                <a:uFill>
                  <a:solidFill>
                    <a:srgbClr val="ffffff"/>
                  </a:solidFill>
                </a:uFill>
                <a:latin typeface="Times New Roman"/>
              </a:rPr>
              <a:t>make </a:t>
            </a:r>
            <a:r>
              <a:rPr b="0" i="1" lang="en-IN" sz="1790" spc="284" strike="noStrike">
                <a:solidFill>
                  <a:srgbClr val="ac94ae"/>
                </a:solidFill>
                <a:uFill>
                  <a:solidFill>
                    <a:srgbClr val="ffffff"/>
                  </a:solidFill>
                </a:uFill>
                <a:latin typeface="Times New Roman"/>
              </a:rPr>
              <a:t>text </a:t>
            </a:r>
            <a:r>
              <a:rPr b="0" i="1" lang="en-IN" sz="1790" spc="435" strike="noStrike">
                <a:solidFill>
                  <a:srgbClr val="ac94ae"/>
                </a:solidFill>
                <a:uFill>
                  <a:solidFill>
                    <a:srgbClr val="ffffff"/>
                  </a:solidFill>
                </a:uFill>
                <a:latin typeface="Times New Roman"/>
              </a:rPr>
              <a:t>fit </a:t>
            </a:r>
            <a:r>
              <a:rPr b="0" i="1" lang="en-IN" sz="1790" spc="236" strike="noStrike">
                <a:solidFill>
                  <a:srgbClr val="ac94ae"/>
                </a:solidFill>
                <a:uFill>
                  <a:solidFill>
                    <a:srgbClr val="ffffff"/>
                  </a:solidFill>
                </a:uFill>
                <a:latin typeface="Times New Roman"/>
              </a:rPr>
              <a:t>for </a:t>
            </a:r>
            <a:r>
              <a:rPr b="0" i="1" lang="en-IN" sz="1790" spc="256" strike="noStrike">
                <a:solidFill>
                  <a:srgbClr val="ac94ae"/>
                </a:solidFill>
                <a:uFill>
                  <a:solidFill>
                    <a:srgbClr val="ffffff"/>
                  </a:solidFill>
                </a:uFill>
                <a:latin typeface="Times New Roman"/>
              </a:rPr>
              <a:t>slide</a:t>
            </a:r>
            <a:r>
              <a:rPr b="0" i="1" lang="en-IN" sz="1790" spc="780" strike="noStrike">
                <a:solidFill>
                  <a:srgbClr val="ac94ae"/>
                </a:solidFill>
                <a:uFill>
                  <a:solidFill>
                    <a:srgbClr val="ffffff"/>
                  </a:solidFill>
                </a:uFill>
                <a:latin typeface="Times New Roman"/>
              </a:rPr>
              <a:t> </a:t>
            </a:r>
            <a:r>
              <a:rPr b="0" i="1" lang="en-IN" sz="1790" spc="137" strike="noStrike">
                <a:solidFill>
                  <a:srgbClr val="ac94ae"/>
                </a:solidFill>
                <a:uFill>
                  <a:solidFill>
                    <a:srgbClr val="ffffff"/>
                  </a:solidFill>
                </a:uFill>
                <a:latin typeface="Times New Roman"/>
              </a:rPr>
              <a:t>width</a:t>
            </a:r>
            <a:endParaRPr b="0" lang="en-IN" sz="1800" spc="-1" strike="noStrike">
              <a:solidFill>
                <a:srgbClr val="000000"/>
              </a:solidFill>
              <a:uFill>
                <a:solidFill>
                  <a:srgbClr val="ffffff"/>
                </a:solidFill>
              </a:uFill>
              <a:latin typeface="Arial"/>
            </a:endParaRPr>
          </a:p>
          <a:p>
            <a:pPr marL="25200">
              <a:lnSpc>
                <a:spcPct val="100000"/>
              </a:lnSpc>
            </a:pPr>
            <a:r>
              <a:rPr b="0" lang="en-IN" sz="1790" spc="197" strike="noStrike">
                <a:solidFill>
                  <a:srgbClr val="bb5a64"/>
                </a:solidFill>
                <a:uFill>
                  <a:solidFill>
                    <a:srgbClr val="ffffff"/>
                  </a:solidFill>
                </a:uFill>
                <a:latin typeface="Times New Roman"/>
              </a:rPr>
              <a:t>writeLines</a:t>
            </a:r>
            <a:r>
              <a:rPr b="0" lang="en-IN" sz="1790" spc="197" strike="noStrike">
                <a:solidFill>
                  <a:srgbClr val="575757"/>
                </a:solidFill>
                <a:uFill>
                  <a:solidFill>
                    <a:srgbClr val="ffffff"/>
                  </a:solidFill>
                </a:uFill>
                <a:latin typeface="Times New Roman"/>
              </a:rPr>
              <a:t>(</a:t>
            </a:r>
            <a:r>
              <a:rPr b="0" lang="en-IN" sz="1790" spc="197" strike="noStrike">
                <a:solidFill>
                  <a:srgbClr val="bb5a64"/>
                </a:solidFill>
                <a:uFill>
                  <a:solidFill>
                    <a:srgbClr val="ffffff"/>
                  </a:solidFill>
                </a:uFill>
                <a:latin typeface="Times New Roman"/>
              </a:rPr>
              <a:t>strwrap</a:t>
            </a:r>
            <a:r>
              <a:rPr b="0" lang="en-IN" sz="1790" spc="197" strike="noStrike">
                <a:solidFill>
                  <a:srgbClr val="575757"/>
                </a:solidFill>
                <a:uFill>
                  <a:solidFill>
                    <a:srgbClr val="ffffff"/>
                  </a:solidFill>
                </a:uFill>
                <a:latin typeface="Times New Roman"/>
              </a:rPr>
              <a:t>(tweets.df</a:t>
            </a:r>
            <a:r>
              <a:rPr b="0" lang="en-IN" sz="1790" spc="197" strike="noStrike">
                <a:solidFill>
                  <a:srgbClr val="000000"/>
                </a:solidFill>
                <a:uFill>
                  <a:solidFill>
                    <a:srgbClr val="ffffff"/>
                  </a:solidFill>
                </a:uFill>
                <a:latin typeface="Times New Roman"/>
              </a:rPr>
              <a:t>$</a:t>
            </a:r>
            <a:r>
              <a:rPr b="0" lang="en-IN" sz="1790" spc="197" strike="noStrike">
                <a:solidFill>
                  <a:srgbClr val="575757"/>
                </a:solidFill>
                <a:uFill>
                  <a:solidFill>
                    <a:srgbClr val="ffffff"/>
                  </a:solidFill>
                </a:uFill>
                <a:latin typeface="Times New Roman"/>
              </a:rPr>
              <a:t>text[</a:t>
            </a:r>
            <a:r>
              <a:rPr b="0" lang="en-IN" sz="1790" spc="197" strike="noStrike">
                <a:solidFill>
                  <a:srgbClr val="ae0f91"/>
                </a:solidFill>
                <a:uFill>
                  <a:solidFill>
                    <a:srgbClr val="ffffff"/>
                  </a:solidFill>
                </a:uFill>
                <a:latin typeface="Times New Roman"/>
              </a:rPr>
              <a:t>190</a:t>
            </a:r>
            <a:r>
              <a:rPr b="0" lang="en-IN" sz="1790" spc="197" strike="noStrike">
                <a:solidFill>
                  <a:srgbClr val="575757"/>
                </a:solidFill>
                <a:uFill>
                  <a:solidFill>
                    <a:srgbClr val="ffffff"/>
                  </a:solidFill>
                </a:uFill>
                <a:latin typeface="Times New Roman"/>
              </a:rPr>
              <a:t>],</a:t>
            </a:r>
            <a:r>
              <a:rPr b="0" lang="en-IN" sz="1790" spc="197" strike="noStrike">
                <a:solidFill>
                  <a:srgbClr val="ae0f91"/>
                </a:solidFill>
                <a:uFill>
                  <a:solidFill>
                    <a:srgbClr val="ffffff"/>
                  </a:solidFill>
                </a:uFill>
                <a:latin typeface="Times New Roman"/>
              </a:rPr>
              <a:t>60</a:t>
            </a:r>
            <a:r>
              <a:rPr b="0" lang="en-IN" sz="1790" spc="197"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algn="just">
              <a:lnSpc>
                <a:spcPct val="101000"/>
              </a:lnSpc>
            </a:pPr>
            <a:r>
              <a:rPr b="0" lang="en-IN" sz="1790" spc="38" strike="noStrike">
                <a:solidFill>
                  <a:srgbClr val="575757"/>
                </a:solidFill>
                <a:uFill>
                  <a:solidFill>
                    <a:srgbClr val="ffffff"/>
                  </a:solidFill>
                </a:uFill>
                <a:latin typeface="Times New Roman"/>
              </a:rPr>
              <a:t>## </a:t>
            </a:r>
            <a:r>
              <a:rPr b="0" lang="en-IN" sz="1790" spc="-1" strike="noStrike">
                <a:solidFill>
                  <a:srgbClr val="575757"/>
                </a:solidFill>
                <a:uFill>
                  <a:solidFill>
                    <a:srgbClr val="ffffff"/>
                  </a:solidFill>
                </a:uFill>
                <a:latin typeface="Times New Roman"/>
              </a:rPr>
              <a:t>The </a:t>
            </a:r>
            <a:r>
              <a:rPr b="0" lang="en-IN" sz="1790" spc="-256" strike="noStrike">
                <a:solidFill>
                  <a:srgbClr val="575757"/>
                </a:solidFill>
                <a:uFill>
                  <a:solidFill>
                    <a:srgbClr val="ffffff"/>
                  </a:solidFill>
                </a:uFill>
                <a:latin typeface="Times New Roman"/>
              </a:rPr>
              <a:t>R </a:t>
            </a:r>
            <a:r>
              <a:rPr b="0" lang="en-IN" sz="1790" spc="128" strike="noStrike">
                <a:solidFill>
                  <a:srgbClr val="575757"/>
                </a:solidFill>
                <a:uFill>
                  <a:solidFill>
                    <a:srgbClr val="ffffff"/>
                  </a:solidFill>
                </a:uFill>
                <a:latin typeface="Times New Roman"/>
              </a:rPr>
              <a:t>Reference </a:t>
            </a:r>
            <a:r>
              <a:rPr b="0" lang="en-IN" sz="1790" spc="58" strike="noStrike">
                <a:solidFill>
                  <a:srgbClr val="575757"/>
                </a:solidFill>
                <a:uFill>
                  <a:solidFill>
                    <a:srgbClr val="ffffff"/>
                  </a:solidFill>
                </a:uFill>
                <a:latin typeface="Times New Roman"/>
              </a:rPr>
              <a:t>Card </a:t>
            </a:r>
            <a:r>
              <a:rPr b="0" lang="en-IN" sz="1790" spc="236" strike="noStrike">
                <a:solidFill>
                  <a:srgbClr val="575757"/>
                </a:solidFill>
                <a:uFill>
                  <a:solidFill>
                    <a:srgbClr val="ffffff"/>
                  </a:solidFill>
                </a:uFill>
                <a:latin typeface="Times New Roman"/>
              </a:rPr>
              <a:t>for </a:t>
            </a:r>
            <a:r>
              <a:rPr b="0" lang="en-IN" sz="1790" spc="86" strike="noStrike">
                <a:solidFill>
                  <a:srgbClr val="575757"/>
                </a:solidFill>
                <a:uFill>
                  <a:solidFill>
                    <a:srgbClr val="ffffff"/>
                  </a:solidFill>
                </a:uFill>
                <a:latin typeface="Times New Roman"/>
              </a:rPr>
              <a:t>Data </a:t>
            </a:r>
            <a:r>
              <a:rPr b="0" lang="en-IN" sz="1790" spc="49" strike="noStrike">
                <a:solidFill>
                  <a:srgbClr val="575757"/>
                </a:solidFill>
                <a:uFill>
                  <a:solidFill>
                    <a:srgbClr val="ffffff"/>
                  </a:solidFill>
                </a:uFill>
                <a:latin typeface="Times New Roman"/>
              </a:rPr>
              <a:t>Mining </a:t>
            </a:r>
            <a:r>
              <a:rPr b="0" lang="en-IN" sz="1790" spc="-97" strike="noStrike">
                <a:solidFill>
                  <a:srgbClr val="575757"/>
                </a:solidFill>
                <a:uFill>
                  <a:solidFill>
                    <a:srgbClr val="ffffff"/>
                  </a:solidFill>
                </a:uFill>
                <a:latin typeface="Times New Roman"/>
              </a:rPr>
              <a:t>now </a:t>
            </a:r>
            <a:r>
              <a:rPr b="0" lang="en-IN" sz="1790" spc="157" strike="noStrike">
                <a:solidFill>
                  <a:srgbClr val="575757"/>
                </a:solidFill>
                <a:uFill>
                  <a:solidFill>
                    <a:srgbClr val="ffffff"/>
                  </a:solidFill>
                </a:uFill>
                <a:latin typeface="Times New Roman"/>
              </a:rPr>
              <a:t>provides </a:t>
            </a:r>
            <a:r>
              <a:rPr b="0" lang="en-IN" sz="1790" spc="236" strike="noStrike">
                <a:solidFill>
                  <a:srgbClr val="575757"/>
                </a:solidFill>
                <a:uFill>
                  <a:solidFill>
                    <a:srgbClr val="ffffff"/>
                  </a:solidFill>
                </a:uFill>
                <a:latin typeface="Times New Roman"/>
              </a:rPr>
              <a:t>links to  </a:t>
            </a:r>
            <a:r>
              <a:rPr b="0" lang="en-IN" sz="1790" spc="38" strike="noStrike">
                <a:solidFill>
                  <a:srgbClr val="575757"/>
                </a:solidFill>
                <a:uFill>
                  <a:solidFill>
                    <a:srgbClr val="ffffff"/>
                  </a:solidFill>
                </a:uFill>
                <a:latin typeface="Times New Roman"/>
              </a:rPr>
              <a:t>## </a:t>
            </a:r>
            <a:r>
              <a:rPr b="0" lang="en-IN" sz="1790" spc="106" strike="noStrike">
                <a:solidFill>
                  <a:srgbClr val="575757"/>
                </a:solidFill>
                <a:uFill>
                  <a:solidFill>
                    <a:srgbClr val="ffffff"/>
                  </a:solidFill>
                </a:uFill>
                <a:latin typeface="Times New Roman"/>
              </a:rPr>
              <a:t>packages </a:t>
            </a:r>
            <a:r>
              <a:rPr b="0" lang="en-IN" sz="1790" spc="38" strike="noStrike">
                <a:solidFill>
                  <a:srgbClr val="575757"/>
                </a:solidFill>
                <a:uFill>
                  <a:solidFill>
                    <a:srgbClr val="ffffff"/>
                  </a:solidFill>
                </a:uFill>
                <a:latin typeface="Times New Roman"/>
              </a:rPr>
              <a:t>on </a:t>
            </a:r>
            <a:r>
              <a:rPr b="0" lang="en-IN" sz="1790" spc="-148" strike="noStrike">
                <a:solidFill>
                  <a:srgbClr val="575757"/>
                </a:solidFill>
                <a:uFill>
                  <a:solidFill>
                    <a:srgbClr val="ffffff"/>
                  </a:solidFill>
                </a:uFill>
                <a:latin typeface="Times New Roman"/>
              </a:rPr>
              <a:t>CRAN. </a:t>
            </a:r>
            <a:r>
              <a:rPr b="0" lang="en-IN" sz="1790" spc="97" strike="noStrike">
                <a:solidFill>
                  <a:srgbClr val="575757"/>
                </a:solidFill>
                <a:uFill>
                  <a:solidFill>
                    <a:srgbClr val="ffffff"/>
                  </a:solidFill>
                </a:uFill>
                <a:latin typeface="Times New Roman"/>
              </a:rPr>
              <a:t>Packages </a:t>
            </a:r>
            <a:r>
              <a:rPr b="0" lang="en-IN" sz="1790" spc="236" strike="noStrike">
                <a:solidFill>
                  <a:srgbClr val="575757"/>
                </a:solidFill>
                <a:uFill>
                  <a:solidFill>
                    <a:srgbClr val="ffffff"/>
                  </a:solidFill>
                </a:uFill>
                <a:latin typeface="Times New Roman"/>
              </a:rPr>
              <a:t>for </a:t>
            </a:r>
            <a:r>
              <a:rPr b="0" lang="en-IN" sz="1790" spc="-29" strike="noStrike">
                <a:solidFill>
                  <a:srgbClr val="575757"/>
                </a:solidFill>
                <a:uFill>
                  <a:solidFill>
                    <a:srgbClr val="ffffff"/>
                  </a:solidFill>
                </a:uFill>
                <a:latin typeface="Times New Roman"/>
              </a:rPr>
              <a:t>MapReduce </a:t>
            </a:r>
            <a:r>
              <a:rPr b="0" lang="en-IN" sz="1790" spc="66" strike="noStrike">
                <a:solidFill>
                  <a:srgbClr val="575757"/>
                </a:solidFill>
                <a:uFill>
                  <a:solidFill>
                    <a:srgbClr val="ffffff"/>
                  </a:solidFill>
                </a:uFill>
                <a:latin typeface="Times New Roman"/>
              </a:rPr>
              <a:t>and </a:t>
            </a:r>
            <a:r>
              <a:rPr b="0" lang="en-IN" sz="1790" spc="-9" strike="noStrike">
                <a:solidFill>
                  <a:srgbClr val="575757"/>
                </a:solidFill>
                <a:uFill>
                  <a:solidFill>
                    <a:srgbClr val="ffffff"/>
                  </a:solidFill>
                </a:uFill>
                <a:latin typeface="Times New Roman"/>
              </a:rPr>
              <a:t>Hadoop </a:t>
            </a:r>
            <a:r>
              <a:rPr b="0" lang="en-IN" sz="1790" spc="148" strike="noStrike">
                <a:solidFill>
                  <a:srgbClr val="575757"/>
                </a:solidFill>
                <a:uFill>
                  <a:solidFill>
                    <a:srgbClr val="ffffff"/>
                  </a:solidFill>
                </a:uFill>
                <a:latin typeface="Times New Roman"/>
              </a:rPr>
              <a:t>added.  </a:t>
            </a:r>
            <a:r>
              <a:rPr b="0" lang="en-IN" sz="1790" spc="38" strike="noStrike">
                <a:solidFill>
                  <a:srgbClr val="575757"/>
                </a:solidFill>
                <a:uFill>
                  <a:solidFill>
                    <a:srgbClr val="ffffff"/>
                  </a:solidFill>
                </a:uFill>
                <a:latin typeface="Times New Roman"/>
              </a:rPr>
              <a:t>##</a:t>
            </a:r>
            <a:r>
              <a:rPr b="0" lang="en-IN" sz="1790" spc="483" strike="noStrike">
                <a:solidFill>
                  <a:srgbClr val="575757"/>
                </a:solidFill>
                <a:uFill>
                  <a:solidFill>
                    <a:srgbClr val="ffffff"/>
                  </a:solidFill>
                </a:uFill>
                <a:latin typeface="Times New Roman"/>
              </a:rPr>
              <a:t> </a:t>
            </a:r>
            <a:r>
              <a:rPr b="0" lang="en-IN" sz="1790" spc="177" strike="noStrike" u="sng">
                <a:solidFill>
                  <a:srgbClr val="2da0f1"/>
                </a:solidFill>
                <a:uFill>
                  <a:solidFill>
                    <a:srgbClr val="ffffff"/>
                  </a:solidFill>
                </a:uFill>
                <a:latin typeface="Times New Roman"/>
                <a:hlinkClick r:id="rId1"/>
              </a:rPr>
              <a:t>http://t.co/RrFypol8kw</a:t>
            </a:r>
            <a:endParaRPr b="0" lang="en-IN"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411"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412"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413" name="CustomShape 4"/>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414" name="CustomShape 5"/>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15" name="CustomShape 6"/>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416" name="CustomShape 7"/>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417" name="CustomShape 8"/>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418" name="CustomShape 9"/>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419" name="CustomShape 10"/>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420" name="CustomShape 11"/>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421" name="CustomShape 12"/>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22" name="CustomShape 13"/>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23" name="CustomShape 14"/>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424" name="CustomShape 15"/>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425" name="CustomShape 16"/>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426" name="CustomShape 17"/>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427" name="CustomShape 18"/>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28" name="CustomShape 19"/>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29" name="CustomShape 20"/>
          <p:cNvSpPr/>
          <p:nvPr/>
        </p:nvSpPr>
        <p:spPr>
          <a:xfrm>
            <a:off x="9742320" y="65350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430" name="CustomShape 21"/>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31" name="CustomShape 22"/>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432" name="CustomShape 23"/>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433" name="CustomShape 24"/>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434" name="CustomShape 25"/>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435" name="CustomShape 26"/>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436" name="CustomShape 27"/>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437" name="TextShape 28"/>
          <p:cNvSpPr txBox="1"/>
          <p:nvPr/>
        </p:nvSpPr>
        <p:spPr>
          <a:xfrm>
            <a:off x="1717200" y="143640"/>
            <a:ext cx="3117960" cy="1179000"/>
          </a:xfrm>
          <a:prstGeom prst="rect">
            <a:avLst/>
          </a:prstGeom>
          <a:noFill/>
          <a:ln>
            <a:noFill/>
          </a:ln>
        </p:spPr>
        <p:txBody>
          <a:bodyPr lIns="0" rIns="0" tIns="33840" bIns="0"/>
          <a:p>
            <a:pPr marL="25200">
              <a:lnSpc>
                <a:spcPct val="100000"/>
              </a:lnSpc>
            </a:pPr>
            <a:r>
              <a:rPr b="0" lang="en-US" sz="3600" spc="-58" strike="noStrike">
                <a:solidFill>
                  <a:srgbClr val="178dbb"/>
                </a:solidFill>
                <a:uFill>
                  <a:solidFill>
                    <a:srgbClr val="ffffff"/>
                  </a:solidFill>
                </a:uFill>
                <a:latin typeface="Century Gothic"/>
              </a:rPr>
              <a:t>Text</a:t>
            </a:r>
            <a:r>
              <a:rPr b="0" lang="en-US" sz="3600" spc="58" strike="noStrike">
                <a:solidFill>
                  <a:srgbClr val="178dbb"/>
                </a:solidFill>
                <a:uFill>
                  <a:solidFill>
                    <a:srgbClr val="ffffff"/>
                  </a:solidFill>
                </a:uFill>
                <a:latin typeface="Century Gothic"/>
              </a:rPr>
              <a:t> </a:t>
            </a:r>
            <a:r>
              <a:rPr b="0" lang="en-US" sz="3600" spc="-148" strike="noStrike">
                <a:solidFill>
                  <a:srgbClr val="178dbb"/>
                </a:solidFill>
                <a:uFill>
                  <a:solidFill>
                    <a:srgbClr val="ffffff"/>
                  </a:solidFill>
                </a:uFill>
                <a:latin typeface="Century Gothic"/>
              </a:rPr>
              <a:t>Cleaning</a:t>
            </a:r>
            <a:endParaRPr b="0" lang="en-US" sz="1800" spc="-1" strike="noStrike">
              <a:solidFill>
                <a:srgbClr val="000000"/>
              </a:solidFill>
              <a:uFill>
                <a:solidFill>
                  <a:srgbClr val="ffffff"/>
                </a:solidFill>
              </a:uFill>
              <a:latin typeface="Century Gothic"/>
            </a:endParaRPr>
          </a:p>
        </p:txBody>
      </p:sp>
      <p:sp>
        <p:nvSpPr>
          <p:cNvPr id="438" name="CustomShape 29"/>
          <p:cNvSpPr/>
          <p:nvPr/>
        </p:nvSpPr>
        <p:spPr>
          <a:xfrm>
            <a:off x="2166480" y="824400"/>
            <a:ext cx="7855560" cy="5598000"/>
          </a:xfrm>
          <a:custGeom>
            <a:avLst/>
            <a:gdLst/>
            <a:ahLst/>
            <a:rect l="l" t="t" r="r" b="b"/>
            <a:pathLst>
              <a:path w="3964304" h="2825115">
                <a:moveTo>
                  <a:pt x="0" y="2824683"/>
                </a:moveTo>
                <a:lnTo>
                  <a:pt x="3963911" y="2824683"/>
                </a:lnTo>
                <a:lnTo>
                  <a:pt x="3963911" y="0"/>
                </a:lnTo>
                <a:lnTo>
                  <a:pt x="0" y="0"/>
                </a:lnTo>
                <a:lnTo>
                  <a:pt x="0" y="2824683"/>
                </a:lnTo>
                <a:close/>
              </a:path>
            </a:pathLst>
          </a:custGeom>
          <a:solidFill>
            <a:srgbClr val="f7f7f7"/>
          </a:solidFill>
          <a:ln>
            <a:noFill/>
          </a:ln>
        </p:spPr>
        <p:style>
          <a:lnRef idx="0"/>
          <a:fillRef idx="0"/>
          <a:effectRef idx="0"/>
          <a:fontRef idx="minor"/>
        </p:style>
      </p:sp>
      <p:sp>
        <p:nvSpPr>
          <p:cNvPr id="439" name="CustomShape 30"/>
          <p:cNvSpPr/>
          <p:nvPr/>
        </p:nvSpPr>
        <p:spPr>
          <a:xfrm>
            <a:off x="2216520" y="805680"/>
            <a:ext cx="7632720" cy="5544360"/>
          </a:xfrm>
          <a:prstGeom prst="rect">
            <a:avLst/>
          </a:prstGeom>
          <a:noFill/>
          <a:ln>
            <a:noFill/>
          </a:ln>
        </p:spPr>
        <p:style>
          <a:lnRef idx="0"/>
          <a:fillRef idx="0"/>
          <a:effectRef idx="0"/>
          <a:fontRef idx="minor"/>
        </p:style>
        <p:txBody>
          <a:bodyPr lIns="0" rIns="0" tIns="23760" bIns="0"/>
          <a:p>
            <a:pPr marL="25200">
              <a:lnSpc>
                <a:spcPct val="100000"/>
              </a:lnSpc>
            </a:pPr>
            <a:r>
              <a:rPr b="0" lang="en-IN" sz="1790" spc="216" strike="noStrike">
                <a:solidFill>
                  <a:srgbClr val="bb5a64"/>
                </a:solidFill>
                <a:uFill>
                  <a:solidFill>
                    <a:srgbClr val="ffffff"/>
                  </a:solidFill>
                </a:uFill>
                <a:latin typeface="Times New Roman"/>
              </a:rPr>
              <a:t>library</a:t>
            </a:r>
            <a:r>
              <a:rPr b="0" lang="en-IN" sz="1790" spc="216" strike="noStrike">
                <a:solidFill>
                  <a:srgbClr val="575757"/>
                </a:solidFill>
                <a:uFill>
                  <a:solidFill>
                    <a:srgbClr val="ffffff"/>
                  </a:solidFill>
                </a:uFill>
                <a:latin typeface="Times New Roman"/>
              </a:rPr>
              <a:t>(tm)</a:t>
            </a:r>
            <a:endParaRPr b="0" lang="en-IN" sz="1800" spc="-1" strike="noStrike">
              <a:solidFill>
                <a:srgbClr val="000000"/>
              </a:solidFill>
              <a:uFill>
                <a:solidFill>
                  <a:srgbClr val="ffffff"/>
                </a:solidFill>
              </a:uFill>
              <a:latin typeface="Arial"/>
            </a:endParaRPr>
          </a:p>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197" strike="noStrike">
                <a:solidFill>
                  <a:srgbClr val="ac94ae"/>
                </a:solidFill>
                <a:uFill>
                  <a:solidFill>
                    <a:srgbClr val="ffffff"/>
                  </a:solidFill>
                </a:uFill>
                <a:latin typeface="Times New Roman"/>
              </a:rPr>
              <a:t>build </a:t>
            </a:r>
            <a:r>
              <a:rPr b="0" i="1" lang="en-IN" sz="1790" spc="38" strike="noStrike">
                <a:solidFill>
                  <a:srgbClr val="ac94ae"/>
                </a:solidFill>
                <a:uFill>
                  <a:solidFill>
                    <a:srgbClr val="ffffff"/>
                  </a:solidFill>
                </a:uFill>
                <a:latin typeface="Times New Roman"/>
              </a:rPr>
              <a:t>a </a:t>
            </a:r>
            <a:r>
              <a:rPr b="0" i="1" lang="en-IN" sz="1790" spc="165" strike="noStrike">
                <a:solidFill>
                  <a:srgbClr val="ac94ae"/>
                </a:solidFill>
                <a:uFill>
                  <a:solidFill>
                    <a:srgbClr val="ffffff"/>
                  </a:solidFill>
                </a:uFill>
                <a:latin typeface="Times New Roman"/>
              </a:rPr>
              <a:t>corpus, </a:t>
            </a:r>
            <a:r>
              <a:rPr b="0" i="1" lang="en-IN" sz="1790" spc="38" strike="noStrike">
                <a:solidFill>
                  <a:srgbClr val="ac94ae"/>
                </a:solidFill>
                <a:uFill>
                  <a:solidFill>
                    <a:srgbClr val="ffffff"/>
                  </a:solidFill>
                </a:uFill>
                <a:latin typeface="Times New Roman"/>
              </a:rPr>
              <a:t>and </a:t>
            </a:r>
            <a:r>
              <a:rPr b="0" i="1" lang="en-IN" sz="1790" spc="216" strike="noStrike">
                <a:solidFill>
                  <a:srgbClr val="ac94ae"/>
                </a:solidFill>
                <a:uFill>
                  <a:solidFill>
                    <a:srgbClr val="ffffff"/>
                  </a:solidFill>
                </a:uFill>
                <a:latin typeface="Times New Roman"/>
              </a:rPr>
              <a:t>specify </a:t>
            </a:r>
            <a:r>
              <a:rPr b="0" i="1" lang="en-IN" sz="1790" spc="197" strike="noStrike">
                <a:solidFill>
                  <a:srgbClr val="ac94ae"/>
                </a:solidFill>
                <a:uFill>
                  <a:solidFill>
                    <a:srgbClr val="ffffff"/>
                  </a:solidFill>
                </a:uFill>
                <a:latin typeface="Times New Roman"/>
              </a:rPr>
              <a:t>the </a:t>
            </a:r>
            <a:r>
              <a:rPr b="0" i="1" lang="en-IN" sz="1790" spc="137" strike="noStrike">
                <a:solidFill>
                  <a:srgbClr val="ac94ae"/>
                </a:solidFill>
                <a:uFill>
                  <a:solidFill>
                    <a:srgbClr val="ffffff"/>
                  </a:solidFill>
                </a:uFill>
                <a:latin typeface="Times New Roman"/>
              </a:rPr>
              <a:t>source </a:t>
            </a:r>
            <a:r>
              <a:rPr b="0" i="1" lang="en-IN" sz="1790" spc="236" strike="noStrike">
                <a:solidFill>
                  <a:srgbClr val="ac94ae"/>
                </a:solidFill>
                <a:uFill>
                  <a:solidFill>
                    <a:srgbClr val="ffffff"/>
                  </a:solidFill>
                </a:uFill>
                <a:latin typeface="Times New Roman"/>
              </a:rPr>
              <a:t>to </a:t>
            </a:r>
            <a:r>
              <a:rPr b="0" i="1" lang="en-IN" sz="1790" spc="86" strike="noStrike">
                <a:solidFill>
                  <a:srgbClr val="ac94ae"/>
                </a:solidFill>
                <a:uFill>
                  <a:solidFill>
                    <a:srgbClr val="ffffff"/>
                  </a:solidFill>
                </a:uFill>
                <a:latin typeface="Times New Roman"/>
              </a:rPr>
              <a:t>be </a:t>
            </a:r>
            <a:r>
              <a:rPr b="0" i="1" lang="en-IN" sz="1790" spc="157" strike="noStrike">
                <a:solidFill>
                  <a:srgbClr val="ac94ae"/>
                </a:solidFill>
                <a:uFill>
                  <a:solidFill>
                    <a:srgbClr val="ffffff"/>
                  </a:solidFill>
                </a:uFill>
                <a:latin typeface="Times New Roman"/>
              </a:rPr>
              <a:t>character</a:t>
            </a:r>
            <a:r>
              <a:rPr b="0" i="1" lang="en-IN" sz="1790" spc="225" strike="noStrike">
                <a:solidFill>
                  <a:srgbClr val="ac94ae"/>
                </a:solidFill>
                <a:uFill>
                  <a:solidFill>
                    <a:srgbClr val="ffffff"/>
                  </a:solidFill>
                </a:uFill>
                <a:latin typeface="Times New Roman"/>
              </a:rPr>
              <a:t> </a:t>
            </a:r>
            <a:r>
              <a:rPr b="0" i="1" lang="en-IN" sz="1790" spc="185" strike="noStrike">
                <a:solidFill>
                  <a:srgbClr val="ac94ae"/>
                </a:solidFill>
                <a:uFill>
                  <a:solidFill>
                    <a:srgbClr val="ffffff"/>
                  </a:solidFill>
                </a:uFill>
                <a:latin typeface="Times New Roman"/>
              </a:rPr>
              <a:t>vectors</a:t>
            </a:r>
            <a:endParaRPr b="0" lang="en-IN" sz="1800" spc="-1" strike="noStrike">
              <a:solidFill>
                <a:srgbClr val="000000"/>
              </a:solidFill>
              <a:uFill>
                <a:solidFill>
                  <a:srgbClr val="ffffff"/>
                </a:solidFill>
              </a:uFill>
              <a:latin typeface="Arial"/>
            </a:endParaRPr>
          </a:p>
          <a:p>
            <a:pPr marL="25200">
              <a:lnSpc>
                <a:spcPct val="100000"/>
              </a:lnSpc>
            </a:pPr>
            <a:r>
              <a:rPr b="0" lang="en-IN" sz="1790" spc="137" strike="noStrike">
                <a:solidFill>
                  <a:srgbClr val="575757"/>
                </a:solidFill>
                <a:uFill>
                  <a:solidFill>
                    <a:srgbClr val="ffffff"/>
                  </a:solidFill>
                </a:uFill>
                <a:latin typeface="Times New Roman"/>
              </a:rPr>
              <a:t>myCorpus</a:t>
            </a:r>
            <a:r>
              <a:rPr b="0" lang="en-IN" sz="1790" spc="137" strike="noStrike">
                <a:solidFill>
                  <a:srgbClr val="af5a64"/>
                </a:solidFill>
                <a:uFill>
                  <a:solidFill>
                    <a:srgbClr val="ffffff"/>
                  </a:solidFill>
                </a:uFill>
                <a:latin typeface="Times New Roman"/>
              </a:rPr>
              <a:t>&lt;-</a:t>
            </a:r>
            <a:r>
              <a:rPr b="0" lang="en-IN" sz="1790" spc="137" strike="noStrike">
                <a:solidFill>
                  <a:srgbClr val="bb5a64"/>
                </a:solidFill>
                <a:uFill>
                  <a:solidFill>
                    <a:srgbClr val="ffffff"/>
                  </a:solidFill>
                </a:uFill>
                <a:latin typeface="Times New Roman"/>
              </a:rPr>
              <a:t>Corpus</a:t>
            </a:r>
            <a:r>
              <a:rPr b="0" lang="en-IN" sz="1790" spc="137" strike="noStrike">
                <a:solidFill>
                  <a:srgbClr val="575757"/>
                </a:solidFill>
                <a:uFill>
                  <a:solidFill>
                    <a:srgbClr val="ffffff"/>
                  </a:solidFill>
                </a:uFill>
                <a:latin typeface="Times New Roman"/>
              </a:rPr>
              <a:t>(</a:t>
            </a:r>
            <a:r>
              <a:rPr b="0" lang="en-IN" sz="1790" spc="137" strike="noStrike">
                <a:solidFill>
                  <a:srgbClr val="bb5a64"/>
                </a:solidFill>
                <a:uFill>
                  <a:solidFill>
                    <a:srgbClr val="ffffff"/>
                  </a:solidFill>
                </a:uFill>
                <a:latin typeface="Times New Roman"/>
              </a:rPr>
              <a:t>VectorSource</a:t>
            </a:r>
            <a:r>
              <a:rPr b="0" lang="en-IN" sz="1790" spc="137" strike="noStrike">
                <a:solidFill>
                  <a:srgbClr val="575757"/>
                </a:solidFill>
                <a:uFill>
                  <a:solidFill>
                    <a:srgbClr val="ffffff"/>
                  </a:solidFill>
                </a:uFill>
                <a:latin typeface="Times New Roman"/>
              </a:rPr>
              <a:t>(tweets.df</a:t>
            </a:r>
            <a:r>
              <a:rPr b="0" lang="en-IN" sz="1790" spc="137" strike="noStrike">
                <a:solidFill>
                  <a:srgbClr val="000000"/>
                </a:solidFill>
                <a:uFill>
                  <a:solidFill>
                    <a:srgbClr val="ffffff"/>
                  </a:solidFill>
                </a:uFill>
                <a:latin typeface="Times New Roman"/>
              </a:rPr>
              <a:t>$</a:t>
            </a:r>
            <a:r>
              <a:rPr b="0" lang="en-IN" sz="1790" spc="137" strike="noStrike">
                <a:solidFill>
                  <a:srgbClr val="575757"/>
                </a:solidFill>
                <a:uFill>
                  <a:solidFill>
                    <a:srgbClr val="ffffff"/>
                  </a:solidFill>
                </a:uFill>
                <a:latin typeface="Times New Roman"/>
              </a:rPr>
              <a:t>text))</a:t>
            </a:r>
            <a:endParaRPr b="0" lang="en-IN" sz="1800" spc="-1" strike="noStrike">
              <a:solidFill>
                <a:srgbClr val="000000"/>
              </a:solidFill>
              <a:uFill>
                <a:solidFill>
                  <a:srgbClr val="ffffff"/>
                </a:solidFill>
              </a:uFill>
              <a:latin typeface="Arial"/>
            </a:endParaRPr>
          </a:p>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165" strike="noStrike">
                <a:solidFill>
                  <a:srgbClr val="ac94ae"/>
                </a:solidFill>
                <a:uFill>
                  <a:solidFill>
                    <a:srgbClr val="ffffff"/>
                  </a:solidFill>
                </a:uFill>
                <a:latin typeface="Times New Roman"/>
              </a:rPr>
              <a:t>convert </a:t>
            </a:r>
            <a:r>
              <a:rPr b="0" i="1" lang="en-IN" sz="1790" spc="236" strike="noStrike">
                <a:solidFill>
                  <a:srgbClr val="ac94ae"/>
                </a:solidFill>
                <a:uFill>
                  <a:solidFill>
                    <a:srgbClr val="ffffff"/>
                  </a:solidFill>
                </a:uFill>
                <a:latin typeface="Times New Roman"/>
              </a:rPr>
              <a:t>to </a:t>
            </a:r>
            <a:r>
              <a:rPr b="0" i="1" lang="en-IN" sz="1790" spc="117" strike="noStrike">
                <a:solidFill>
                  <a:srgbClr val="ac94ae"/>
                </a:solidFill>
                <a:uFill>
                  <a:solidFill>
                    <a:srgbClr val="ffffff"/>
                  </a:solidFill>
                </a:uFill>
                <a:latin typeface="Times New Roman"/>
              </a:rPr>
              <a:t>lower</a:t>
            </a:r>
            <a:r>
              <a:rPr b="0" i="1" lang="en-IN" sz="1790" spc="375" strike="noStrike">
                <a:solidFill>
                  <a:srgbClr val="ac94ae"/>
                </a:solidFill>
                <a:uFill>
                  <a:solidFill>
                    <a:srgbClr val="ffffff"/>
                  </a:solidFill>
                </a:uFill>
                <a:latin typeface="Times New Roman"/>
              </a:rPr>
              <a:t> </a:t>
            </a:r>
            <a:r>
              <a:rPr b="0" i="1" lang="en-IN" sz="1790" spc="137" strike="noStrike">
                <a:solidFill>
                  <a:srgbClr val="ac94ae"/>
                </a:solidFill>
                <a:uFill>
                  <a:solidFill>
                    <a:srgbClr val="ffffff"/>
                  </a:solidFill>
                </a:uFill>
                <a:latin typeface="Times New Roman"/>
              </a:rPr>
              <a:t>case</a:t>
            </a:r>
            <a:endParaRPr b="0" lang="en-IN" sz="1800" spc="-1" strike="noStrike">
              <a:solidFill>
                <a:srgbClr val="000000"/>
              </a:solidFill>
              <a:uFill>
                <a:solidFill>
                  <a:srgbClr val="ffffff"/>
                </a:solidFill>
              </a:uFill>
              <a:latin typeface="Arial"/>
            </a:endParaRPr>
          </a:p>
          <a:p>
            <a:pPr marL="25200">
              <a:lnSpc>
                <a:spcPct val="100000"/>
              </a:lnSpc>
            </a:pPr>
            <a:r>
              <a:rPr b="0" lang="en-IN" sz="1790" spc="106" strike="noStrike">
                <a:solidFill>
                  <a:srgbClr val="575757"/>
                </a:solidFill>
                <a:uFill>
                  <a:solidFill>
                    <a:srgbClr val="ffffff"/>
                  </a:solidFill>
                </a:uFill>
                <a:latin typeface="Times New Roman"/>
              </a:rPr>
              <a:t>myCorpus</a:t>
            </a:r>
            <a:r>
              <a:rPr b="0" lang="en-IN" sz="1790" spc="106" strike="noStrike">
                <a:solidFill>
                  <a:srgbClr val="af5a64"/>
                </a:solidFill>
                <a:uFill>
                  <a:solidFill>
                    <a:srgbClr val="ffffff"/>
                  </a:solidFill>
                </a:uFill>
                <a:latin typeface="Times New Roman"/>
              </a:rPr>
              <a:t>&lt;-</a:t>
            </a:r>
            <a:r>
              <a:rPr b="0" lang="en-IN" sz="1790" spc="106" strike="noStrike">
                <a:solidFill>
                  <a:srgbClr val="bb5a64"/>
                </a:solidFill>
                <a:uFill>
                  <a:solidFill>
                    <a:srgbClr val="ffffff"/>
                  </a:solidFill>
                </a:uFill>
                <a:latin typeface="Times New Roman"/>
              </a:rPr>
              <a:t>tm_map</a:t>
            </a:r>
            <a:r>
              <a:rPr b="0" lang="en-IN" sz="1790" spc="106" strike="noStrike">
                <a:solidFill>
                  <a:srgbClr val="575757"/>
                </a:solidFill>
                <a:uFill>
                  <a:solidFill>
                    <a:srgbClr val="ffffff"/>
                  </a:solidFill>
                </a:uFill>
                <a:latin typeface="Times New Roman"/>
              </a:rPr>
              <a:t>(myCorpus,</a:t>
            </a:r>
            <a:r>
              <a:rPr b="0" lang="en-IN" sz="1790" spc="106" strike="noStrike">
                <a:solidFill>
                  <a:srgbClr val="bb5a64"/>
                </a:solidFill>
                <a:uFill>
                  <a:solidFill>
                    <a:srgbClr val="ffffff"/>
                  </a:solidFill>
                </a:uFill>
                <a:latin typeface="Times New Roman"/>
              </a:rPr>
              <a:t>content_transformer</a:t>
            </a:r>
            <a:r>
              <a:rPr b="0" lang="en-IN" sz="1790" spc="106" strike="noStrike">
                <a:solidFill>
                  <a:srgbClr val="575757"/>
                </a:solidFill>
                <a:uFill>
                  <a:solidFill>
                    <a:srgbClr val="ffffff"/>
                  </a:solidFill>
                </a:uFill>
                <a:latin typeface="Times New Roman"/>
              </a:rPr>
              <a:t>(tolower))</a:t>
            </a:r>
            <a:endParaRPr b="0" lang="en-IN" sz="1800" spc="-1" strike="noStrike">
              <a:solidFill>
                <a:srgbClr val="000000"/>
              </a:solidFill>
              <a:uFill>
                <a:solidFill>
                  <a:srgbClr val="ffffff"/>
                </a:solidFill>
              </a:uFill>
              <a:latin typeface="Arial"/>
            </a:endParaRPr>
          </a:p>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49" strike="noStrike">
                <a:solidFill>
                  <a:srgbClr val="ac94ae"/>
                </a:solidFill>
                <a:uFill>
                  <a:solidFill>
                    <a:srgbClr val="ffffff"/>
                  </a:solidFill>
                </a:uFill>
                <a:latin typeface="Times New Roman"/>
              </a:rPr>
              <a:t>remove</a:t>
            </a:r>
            <a:r>
              <a:rPr b="0" i="1" lang="en-IN" sz="1790" spc="435" strike="noStrike">
                <a:solidFill>
                  <a:srgbClr val="ac94ae"/>
                </a:solidFill>
                <a:uFill>
                  <a:solidFill>
                    <a:srgbClr val="ffffff"/>
                  </a:solidFill>
                </a:uFill>
                <a:latin typeface="Times New Roman"/>
              </a:rPr>
              <a:t> </a:t>
            </a:r>
            <a:r>
              <a:rPr b="0" i="1" lang="en-IN" sz="1790" spc="-86" strike="noStrike">
                <a:solidFill>
                  <a:srgbClr val="ac94ae"/>
                </a:solidFill>
                <a:uFill>
                  <a:solidFill>
                    <a:srgbClr val="ffffff"/>
                  </a:solidFill>
                </a:uFill>
                <a:latin typeface="Times New Roman"/>
              </a:rPr>
              <a:t>URLs</a:t>
            </a:r>
            <a:endParaRPr b="0" lang="en-IN" sz="1800" spc="-1" strike="noStrike">
              <a:solidFill>
                <a:srgbClr val="000000"/>
              </a:solidFill>
              <a:uFill>
                <a:solidFill>
                  <a:srgbClr val="ffffff"/>
                </a:solidFill>
              </a:uFill>
              <a:latin typeface="Arial"/>
            </a:endParaRPr>
          </a:p>
          <a:p>
            <a:pPr marL="25200">
              <a:lnSpc>
                <a:spcPct val="101000"/>
              </a:lnSpc>
            </a:pPr>
            <a:r>
              <a:rPr b="0" lang="en-IN" sz="1790" spc="165" strike="noStrike">
                <a:solidFill>
                  <a:srgbClr val="575757"/>
                </a:solidFill>
                <a:uFill>
                  <a:solidFill>
                    <a:srgbClr val="ffffff"/>
                  </a:solidFill>
                </a:uFill>
                <a:latin typeface="Times New Roman"/>
              </a:rPr>
              <a:t>removeURL</a:t>
            </a:r>
            <a:r>
              <a:rPr b="0" lang="en-IN" sz="1790" spc="165" strike="noStrike">
                <a:solidFill>
                  <a:srgbClr val="af5a64"/>
                </a:solidFill>
                <a:uFill>
                  <a:solidFill>
                    <a:srgbClr val="ffffff"/>
                  </a:solidFill>
                </a:uFill>
                <a:latin typeface="Times New Roman"/>
              </a:rPr>
              <a:t>&lt;-</a:t>
            </a:r>
            <a:r>
              <a:rPr b="0" lang="en-IN" sz="1790" spc="165" strike="noStrike">
                <a:solidFill>
                  <a:srgbClr val="295f93"/>
                </a:solidFill>
                <a:uFill>
                  <a:solidFill>
                    <a:srgbClr val="ffffff"/>
                  </a:solidFill>
                </a:uFill>
                <a:latin typeface="Times New Roman"/>
              </a:rPr>
              <a:t>function</a:t>
            </a:r>
            <a:r>
              <a:rPr b="0" lang="en-IN" sz="1790" spc="165" strike="noStrike">
                <a:solidFill>
                  <a:srgbClr val="575757"/>
                </a:solidFill>
                <a:uFill>
                  <a:solidFill>
                    <a:srgbClr val="ffffff"/>
                  </a:solidFill>
                </a:uFill>
                <a:latin typeface="Times New Roman"/>
              </a:rPr>
              <a:t>(</a:t>
            </a:r>
            <a:r>
              <a:rPr b="0" lang="en-IN" sz="1790" spc="165" strike="noStrike">
                <a:solidFill>
                  <a:srgbClr val="54aa54"/>
                </a:solidFill>
                <a:uFill>
                  <a:solidFill>
                    <a:srgbClr val="ffffff"/>
                  </a:solidFill>
                </a:uFill>
                <a:latin typeface="Times New Roman"/>
              </a:rPr>
              <a:t>x</a:t>
            </a:r>
            <a:r>
              <a:rPr b="0" lang="en-IN" sz="1790" spc="165" strike="noStrike">
                <a:solidFill>
                  <a:srgbClr val="575757"/>
                </a:solidFill>
                <a:uFill>
                  <a:solidFill>
                    <a:srgbClr val="ffffff"/>
                  </a:solidFill>
                </a:uFill>
                <a:latin typeface="Times New Roman"/>
              </a:rPr>
              <a:t>)</a:t>
            </a:r>
            <a:r>
              <a:rPr b="0" lang="en-IN" sz="1790" spc="165" strike="noStrike">
                <a:solidFill>
                  <a:srgbClr val="bb5a64"/>
                </a:solidFill>
                <a:uFill>
                  <a:solidFill>
                    <a:srgbClr val="ffffff"/>
                  </a:solidFill>
                </a:uFill>
                <a:latin typeface="Times New Roman"/>
              </a:rPr>
              <a:t>gsub</a:t>
            </a:r>
            <a:r>
              <a:rPr b="0" lang="en-IN" sz="1790" spc="165" strike="noStrike">
                <a:solidFill>
                  <a:srgbClr val="575757"/>
                </a:solidFill>
                <a:uFill>
                  <a:solidFill>
                    <a:srgbClr val="ffffff"/>
                  </a:solidFill>
                </a:uFill>
                <a:latin typeface="Times New Roman"/>
              </a:rPr>
              <a:t>(</a:t>
            </a:r>
            <a:r>
              <a:rPr b="0" lang="en-IN" sz="1790" spc="165" strike="noStrike">
                <a:solidFill>
                  <a:srgbClr val="307dcc"/>
                </a:solidFill>
                <a:uFill>
                  <a:solidFill>
                    <a:srgbClr val="ffffff"/>
                  </a:solidFill>
                </a:uFill>
                <a:latin typeface="Times New Roman"/>
              </a:rPr>
              <a:t>"http[^[:space:]]*"</a:t>
            </a:r>
            <a:r>
              <a:rPr b="0" lang="en-IN" sz="1790" spc="165" strike="noStrike">
                <a:solidFill>
                  <a:srgbClr val="575757"/>
                </a:solidFill>
                <a:uFill>
                  <a:solidFill>
                    <a:srgbClr val="ffffff"/>
                  </a:solidFill>
                </a:uFill>
                <a:latin typeface="Times New Roman"/>
              </a:rPr>
              <a:t>,</a:t>
            </a:r>
            <a:r>
              <a:rPr b="0" lang="en-IN" sz="1790" spc="165" strike="noStrike">
                <a:solidFill>
                  <a:srgbClr val="307dcc"/>
                </a:solidFill>
                <a:uFill>
                  <a:solidFill>
                    <a:srgbClr val="ffffff"/>
                  </a:solidFill>
                </a:uFill>
                <a:latin typeface="Times New Roman"/>
              </a:rPr>
              <a:t>""</a:t>
            </a:r>
            <a:r>
              <a:rPr b="0" lang="en-IN" sz="1790" spc="165" strike="noStrike">
                <a:solidFill>
                  <a:srgbClr val="575757"/>
                </a:solidFill>
                <a:uFill>
                  <a:solidFill>
                    <a:srgbClr val="ffffff"/>
                  </a:solidFill>
                </a:uFill>
                <a:latin typeface="Times New Roman"/>
              </a:rPr>
              <a:t>, </a:t>
            </a:r>
            <a:r>
              <a:rPr b="0" lang="en-IN" sz="1790" spc="185" strike="noStrike">
                <a:solidFill>
                  <a:srgbClr val="575757"/>
                </a:solidFill>
                <a:uFill>
                  <a:solidFill>
                    <a:srgbClr val="ffffff"/>
                  </a:solidFill>
                </a:uFill>
                <a:latin typeface="Times New Roman"/>
              </a:rPr>
              <a:t>x)  </a:t>
            </a:r>
            <a:r>
              <a:rPr b="0" lang="en-IN" sz="1790" spc="-1" strike="noStrike">
                <a:solidFill>
                  <a:srgbClr val="575757"/>
                </a:solidFill>
                <a:uFill>
                  <a:solidFill>
                    <a:srgbClr val="ffffff"/>
                  </a:solidFill>
                </a:uFill>
                <a:latin typeface="Times New Roman"/>
              </a:rPr>
              <a:t>myCorpus</a:t>
            </a:r>
            <a:r>
              <a:rPr b="0" lang="en-IN" sz="1790" spc="128" strike="noStrike">
                <a:solidFill>
                  <a:srgbClr val="af5a64"/>
                </a:solidFill>
                <a:uFill>
                  <a:solidFill>
                    <a:srgbClr val="ffffff"/>
                  </a:solidFill>
                </a:uFill>
                <a:latin typeface="Times New Roman"/>
              </a:rPr>
              <a:t>&lt;-</a:t>
            </a:r>
            <a:r>
              <a:rPr b="0" lang="en-IN" sz="1790" spc="-49" strike="noStrike">
                <a:solidFill>
                  <a:srgbClr val="bb5a64"/>
                </a:solidFill>
                <a:uFill>
                  <a:solidFill>
                    <a:srgbClr val="ffffff"/>
                  </a:solidFill>
                </a:uFill>
                <a:latin typeface="Times New Roman"/>
              </a:rPr>
              <a:t>tm_map</a:t>
            </a:r>
            <a:r>
              <a:rPr b="0" lang="en-IN" sz="1790" spc="77" strike="noStrike">
                <a:solidFill>
                  <a:srgbClr val="575757"/>
                </a:solidFill>
                <a:uFill>
                  <a:solidFill>
                    <a:srgbClr val="ffffff"/>
                  </a:solidFill>
                </a:uFill>
                <a:latin typeface="Times New Roman"/>
              </a:rPr>
              <a:t>(myCorpus,</a:t>
            </a:r>
            <a:r>
              <a:rPr b="0" lang="en-IN" sz="1790" spc="165" strike="noStrike">
                <a:solidFill>
                  <a:srgbClr val="bb5a64"/>
                </a:solidFill>
                <a:uFill>
                  <a:solidFill>
                    <a:srgbClr val="ffffff"/>
                  </a:solidFill>
                </a:uFill>
                <a:latin typeface="Times New Roman"/>
              </a:rPr>
              <a:t>content_transformer</a:t>
            </a:r>
            <a:r>
              <a:rPr b="0" lang="en-IN" sz="1790" spc="29" strike="noStrike">
                <a:solidFill>
                  <a:srgbClr val="575757"/>
                </a:solidFill>
                <a:uFill>
                  <a:solidFill>
                    <a:srgbClr val="ffffff"/>
                  </a:solidFill>
                </a:uFill>
                <a:latin typeface="Times New Roman"/>
              </a:rPr>
              <a:t>(removeURL))  </a:t>
            </a:r>
            <a:r>
              <a:rPr b="0" i="1" lang="en-IN" sz="1790" spc="38" strike="noStrike">
                <a:solidFill>
                  <a:srgbClr val="ac94ae"/>
                </a:solidFill>
                <a:uFill>
                  <a:solidFill>
                    <a:srgbClr val="ffffff"/>
                  </a:solidFill>
                </a:uFill>
                <a:latin typeface="Times New Roman"/>
              </a:rPr>
              <a:t># </a:t>
            </a:r>
            <a:r>
              <a:rPr b="0" i="1" lang="en-IN" sz="1790" spc="49" strike="noStrike">
                <a:solidFill>
                  <a:srgbClr val="ac94ae"/>
                </a:solidFill>
                <a:uFill>
                  <a:solidFill>
                    <a:srgbClr val="ffffff"/>
                  </a:solidFill>
                </a:uFill>
                <a:latin typeface="Times New Roman"/>
              </a:rPr>
              <a:t>remove </a:t>
            </a:r>
            <a:r>
              <a:rPr b="0" i="1" lang="en-IN" sz="1790" spc="148" strike="noStrike">
                <a:solidFill>
                  <a:srgbClr val="ac94ae"/>
                </a:solidFill>
                <a:uFill>
                  <a:solidFill>
                    <a:srgbClr val="ffffff"/>
                  </a:solidFill>
                </a:uFill>
                <a:latin typeface="Times New Roman"/>
              </a:rPr>
              <a:t>anything </a:t>
            </a:r>
            <a:r>
              <a:rPr b="0" i="1" lang="en-IN" sz="1790" spc="177" strike="noStrike">
                <a:solidFill>
                  <a:srgbClr val="ac94ae"/>
                </a:solidFill>
                <a:uFill>
                  <a:solidFill>
                    <a:srgbClr val="ffffff"/>
                  </a:solidFill>
                </a:uFill>
                <a:latin typeface="Times New Roman"/>
              </a:rPr>
              <a:t>other </a:t>
            </a:r>
            <a:r>
              <a:rPr b="0" i="1" lang="en-IN" sz="1790" spc="137" strike="noStrike">
                <a:solidFill>
                  <a:srgbClr val="ac94ae"/>
                </a:solidFill>
                <a:uFill>
                  <a:solidFill>
                    <a:srgbClr val="ffffff"/>
                  </a:solidFill>
                </a:uFill>
                <a:latin typeface="Times New Roman"/>
              </a:rPr>
              <a:t>than </a:t>
            </a:r>
            <a:r>
              <a:rPr b="0" i="1" lang="en-IN" sz="1790" spc="148" strike="noStrike">
                <a:solidFill>
                  <a:srgbClr val="ac94ae"/>
                </a:solidFill>
                <a:uFill>
                  <a:solidFill>
                    <a:srgbClr val="ffffff"/>
                  </a:solidFill>
                </a:uFill>
                <a:latin typeface="Times New Roman"/>
              </a:rPr>
              <a:t>English </a:t>
            </a:r>
            <a:r>
              <a:rPr b="0" i="1" lang="en-IN" sz="1790" spc="284" strike="noStrike">
                <a:solidFill>
                  <a:srgbClr val="ac94ae"/>
                </a:solidFill>
                <a:uFill>
                  <a:solidFill>
                    <a:srgbClr val="ffffff"/>
                  </a:solidFill>
                </a:uFill>
                <a:latin typeface="Times New Roman"/>
              </a:rPr>
              <a:t>letters </a:t>
            </a:r>
            <a:r>
              <a:rPr b="0" i="1" lang="en-IN" sz="1790" spc="137" strike="noStrike">
                <a:solidFill>
                  <a:srgbClr val="ac94ae"/>
                </a:solidFill>
                <a:uFill>
                  <a:solidFill>
                    <a:srgbClr val="ffffff"/>
                  </a:solidFill>
                </a:uFill>
                <a:latin typeface="Times New Roman"/>
              </a:rPr>
              <a:t>or </a:t>
            </a:r>
            <a:r>
              <a:rPr b="0" i="1" lang="en-IN" sz="1790" spc="117" strike="noStrike">
                <a:solidFill>
                  <a:srgbClr val="ac94ae"/>
                </a:solidFill>
                <a:uFill>
                  <a:solidFill>
                    <a:srgbClr val="ffffff"/>
                  </a:solidFill>
                </a:uFill>
                <a:latin typeface="Times New Roman"/>
              </a:rPr>
              <a:t>space</a:t>
            </a:r>
            <a:endParaRPr b="0" lang="en-IN" sz="1800" spc="-1" strike="noStrike">
              <a:solidFill>
                <a:srgbClr val="000000"/>
              </a:solidFill>
              <a:uFill>
                <a:solidFill>
                  <a:srgbClr val="ffffff"/>
                </a:solidFill>
              </a:uFill>
              <a:latin typeface="Arial"/>
            </a:endParaRPr>
          </a:p>
          <a:p>
            <a:pPr marL="25200">
              <a:lnSpc>
                <a:spcPct val="101000"/>
              </a:lnSpc>
            </a:pPr>
            <a:r>
              <a:rPr b="0" lang="en-IN" sz="1790" spc="165" strike="noStrike">
                <a:solidFill>
                  <a:srgbClr val="575757"/>
                </a:solidFill>
                <a:uFill>
                  <a:solidFill>
                    <a:srgbClr val="ffffff"/>
                  </a:solidFill>
                </a:uFill>
                <a:latin typeface="Times New Roman"/>
              </a:rPr>
              <a:t>removeNumPunct</a:t>
            </a:r>
            <a:r>
              <a:rPr b="0" lang="en-IN" sz="1790" spc="165" strike="noStrike">
                <a:solidFill>
                  <a:srgbClr val="af5a64"/>
                </a:solidFill>
                <a:uFill>
                  <a:solidFill>
                    <a:srgbClr val="ffffff"/>
                  </a:solidFill>
                </a:uFill>
                <a:latin typeface="Times New Roman"/>
              </a:rPr>
              <a:t>&lt;-</a:t>
            </a:r>
            <a:r>
              <a:rPr b="0" lang="en-IN" sz="1790" spc="165" strike="noStrike">
                <a:solidFill>
                  <a:srgbClr val="295f93"/>
                </a:solidFill>
                <a:uFill>
                  <a:solidFill>
                    <a:srgbClr val="ffffff"/>
                  </a:solidFill>
                </a:uFill>
                <a:latin typeface="Times New Roman"/>
              </a:rPr>
              <a:t>function</a:t>
            </a:r>
            <a:r>
              <a:rPr b="0" lang="en-IN" sz="1790" spc="165" strike="noStrike">
                <a:solidFill>
                  <a:srgbClr val="575757"/>
                </a:solidFill>
                <a:uFill>
                  <a:solidFill>
                    <a:srgbClr val="ffffff"/>
                  </a:solidFill>
                </a:uFill>
                <a:latin typeface="Times New Roman"/>
              </a:rPr>
              <a:t>(</a:t>
            </a:r>
            <a:r>
              <a:rPr b="0" lang="en-IN" sz="1790" spc="165" strike="noStrike">
                <a:solidFill>
                  <a:srgbClr val="54aa54"/>
                </a:solidFill>
                <a:uFill>
                  <a:solidFill>
                    <a:srgbClr val="ffffff"/>
                  </a:solidFill>
                </a:uFill>
                <a:latin typeface="Times New Roman"/>
              </a:rPr>
              <a:t>x</a:t>
            </a:r>
            <a:r>
              <a:rPr b="0" lang="en-IN" sz="1790" spc="165" strike="noStrike">
                <a:solidFill>
                  <a:srgbClr val="575757"/>
                </a:solidFill>
                <a:uFill>
                  <a:solidFill>
                    <a:srgbClr val="ffffff"/>
                  </a:solidFill>
                </a:uFill>
                <a:latin typeface="Times New Roman"/>
              </a:rPr>
              <a:t>)</a:t>
            </a:r>
            <a:r>
              <a:rPr b="0" lang="en-IN" sz="1790" spc="165" strike="noStrike">
                <a:solidFill>
                  <a:srgbClr val="bb5a64"/>
                </a:solidFill>
                <a:uFill>
                  <a:solidFill>
                    <a:srgbClr val="ffffff"/>
                  </a:solidFill>
                </a:uFill>
                <a:latin typeface="Times New Roman"/>
              </a:rPr>
              <a:t>gsub</a:t>
            </a:r>
            <a:r>
              <a:rPr b="0" lang="en-IN" sz="1790" spc="165" strike="noStrike">
                <a:solidFill>
                  <a:srgbClr val="575757"/>
                </a:solidFill>
                <a:uFill>
                  <a:solidFill>
                    <a:srgbClr val="ffffff"/>
                  </a:solidFill>
                </a:uFill>
                <a:latin typeface="Times New Roman"/>
              </a:rPr>
              <a:t>(</a:t>
            </a:r>
            <a:r>
              <a:rPr b="0" lang="en-IN" sz="1790" spc="165" strike="noStrike">
                <a:solidFill>
                  <a:srgbClr val="307dcc"/>
                </a:solidFill>
                <a:uFill>
                  <a:solidFill>
                    <a:srgbClr val="ffffff"/>
                  </a:solidFill>
                </a:uFill>
                <a:latin typeface="Times New Roman"/>
              </a:rPr>
              <a:t>"[^[:alpha:][:space:]]*"</a:t>
            </a:r>
            <a:r>
              <a:rPr b="0" lang="en-IN" sz="1790" spc="165" strike="noStrike">
                <a:solidFill>
                  <a:srgbClr val="575757"/>
                </a:solidFill>
                <a:uFill>
                  <a:solidFill>
                    <a:srgbClr val="ffffff"/>
                  </a:solidFill>
                </a:uFill>
                <a:latin typeface="Times New Roman"/>
              </a:rPr>
              <a:t>,</a:t>
            </a:r>
            <a:r>
              <a:rPr b="0" lang="en-IN" sz="1790" spc="165" strike="noStrike">
                <a:solidFill>
                  <a:srgbClr val="307dcc"/>
                </a:solidFill>
                <a:uFill>
                  <a:solidFill>
                    <a:srgbClr val="ffffff"/>
                  </a:solidFill>
                </a:uFill>
                <a:latin typeface="Times New Roman"/>
              </a:rPr>
              <a:t>""</a:t>
            </a:r>
            <a:r>
              <a:rPr b="0" lang="en-IN" sz="1790" spc="165" strike="noStrike">
                <a:solidFill>
                  <a:srgbClr val="575757"/>
                </a:solidFill>
                <a:uFill>
                  <a:solidFill>
                    <a:srgbClr val="ffffff"/>
                  </a:solidFill>
                </a:uFill>
                <a:latin typeface="Times New Roman"/>
              </a:rPr>
              <a:t>, </a:t>
            </a:r>
            <a:r>
              <a:rPr b="0" lang="en-IN" sz="1790" spc="185" strike="noStrike">
                <a:solidFill>
                  <a:srgbClr val="575757"/>
                </a:solidFill>
                <a:uFill>
                  <a:solidFill>
                    <a:srgbClr val="ffffff"/>
                  </a:solidFill>
                </a:uFill>
                <a:latin typeface="Times New Roman"/>
              </a:rPr>
              <a:t>x)  </a:t>
            </a:r>
            <a:r>
              <a:rPr b="0" lang="en-IN" sz="1790" spc="77" strike="noStrike">
                <a:solidFill>
                  <a:srgbClr val="575757"/>
                </a:solidFill>
                <a:uFill>
                  <a:solidFill>
                    <a:srgbClr val="ffffff"/>
                  </a:solidFill>
                </a:uFill>
                <a:latin typeface="Times New Roman"/>
              </a:rPr>
              <a:t>myCorpus</a:t>
            </a:r>
            <a:r>
              <a:rPr b="0" lang="en-IN" sz="1790" spc="77" strike="noStrike">
                <a:solidFill>
                  <a:srgbClr val="af5a64"/>
                </a:solidFill>
                <a:uFill>
                  <a:solidFill>
                    <a:srgbClr val="ffffff"/>
                  </a:solidFill>
                </a:uFill>
                <a:latin typeface="Times New Roman"/>
              </a:rPr>
              <a:t>&lt;-</a:t>
            </a:r>
            <a:r>
              <a:rPr b="0" lang="en-IN" sz="1790" spc="77" strike="noStrike">
                <a:solidFill>
                  <a:srgbClr val="bb5a64"/>
                </a:solidFill>
                <a:uFill>
                  <a:solidFill>
                    <a:srgbClr val="ffffff"/>
                  </a:solidFill>
                </a:uFill>
                <a:latin typeface="Times New Roman"/>
              </a:rPr>
              <a:t>tm_map</a:t>
            </a:r>
            <a:r>
              <a:rPr b="0" lang="en-IN" sz="1790" spc="77" strike="noStrike">
                <a:solidFill>
                  <a:srgbClr val="575757"/>
                </a:solidFill>
                <a:uFill>
                  <a:solidFill>
                    <a:srgbClr val="ffffff"/>
                  </a:solidFill>
                </a:uFill>
                <a:latin typeface="Times New Roman"/>
              </a:rPr>
              <a:t>(myCorpus,</a:t>
            </a:r>
            <a:r>
              <a:rPr b="0" lang="en-IN" sz="1790" spc="77" strike="noStrike">
                <a:solidFill>
                  <a:srgbClr val="bb5a64"/>
                </a:solidFill>
                <a:uFill>
                  <a:solidFill>
                    <a:srgbClr val="ffffff"/>
                  </a:solidFill>
                </a:uFill>
                <a:latin typeface="Times New Roman"/>
              </a:rPr>
              <a:t>content_transformer</a:t>
            </a:r>
            <a:r>
              <a:rPr b="0" lang="en-IN" sz="1790" spc="77" strike="noStrike">
                <a:solidFill>
                  <a:srgbClr val="575757"/>
                </a:solidFill>
                <a:uFill>
                  <a:solidFill>
                    <a:srgbClr val="ffffff"/>
                  </a:solidFill>
                </a:uFill>
                <a:latin typeface="Times New Roman"/>
              </a:rPr>
              <a:t>(removeNumPunct))  </a:t>
            </a:r>
            <a:r>
              <a:rPr b="0" i="1" lang="en-IN" sz="1790" spc="38" strike="noStrike">
                <a:solidFill>
                  <a:srgbClr val="ac94ae"/>
                </a:solidFill>
                <a:uFill>
                  <a:solidFill>
                    <a:srgbClr val="ffffff"/>
                  </a:solidFill>
                </a:uFill>
                <a:latin typeface="Times New Roman"/>
              </a:rPr>
              <a:t># </a:t>
            </a:r>
            <a:r>
              <a:rPr b="0" i="1" lang="en-IN" sz="1790" spc="49" strike="noStrike">
                <a:solidFill>
                  <a:srgbClr val="ac94ae"/>
                </a:solidFill>
                <a:uFill>
                  <a:solidFill>
                    <a:srgbClr val="ffffff"/>
                  </a:solidFill>
                </a:uFill>
                <a:latin typeface="Times New Roman"/>
              </a:rPr>
              <a:t>remove</a:t>
            </a:r>
            <a:r>
              <a:rPr b="0" i="1" lang="en-IN" sz="1790" spc="435" strike="noStrike">
                <a:solidFill>
                  <a:srgbClr val="ac94ae"/>
                </a:solidFill>
                <a:uFill>
                  <a:solidFill>
                    <a:srgbClr val="ffffff"/>
                  </a:solidFill>
                </a:uFill>
                <a:latin typeface="Times New Roman"/>
              </a:rPr>
              <a:t> </a:t>
            </a:r>
            <a:r>
              <a:rPr b="0" i="1" lang="en-IN" sz="1790" spc="106" strike="noStrike">
                <a:solidFill>
                  <a:srgbClr val="ac94ae"/>
                </a:solidFill>
                <a:uFill>
                  <a:solidFill>
                    <a:srgbClr val="ffffff"/>
                  </a:solidFill>
                </a:uFill>
                <a:latin typeface="Times New Roman"/>
              </a:rPr>
              <a:t>stopwords</a:t>
            </a:r>
            <a:endParaRPr b="0" lang="en-IN" sz="1800" spc="-1" strike="noStrike">
              <a:solidFill>
                <a:srgbClr val="000000"/>
              </a:solidFill>
              <a:uFill>
                <a:solidFill>
                  <a:srgbClr val="ffffff"/>
                </a:solidFill>
              </a:uFill>
              <a:latin typeface="Arial"/>
            </a:endParaRPr>
          </a:p>
          <a:p>
            <a:pPr marL="2038680" indent="-2014200">
              <a:lnSpc>
                <a:spcPct val="101000"/>
              </a:lnSpc>
            </a:pPr>
            <a:r>
              <a:rPr b="0" lang="en-IN" sz="1790" spc="137" strike="noStrike">
                <a:solidFill>
                  <a:srgbClr val="575757"/>
                </a:solidFill>
                <a:uFill>
                  <a:solidFill>
                    <a:srgbClr val="ffffff"/>
                  </a:solidFill>
                </a:uFill>
                <a:latin typeface="Times New Roman"/>
              </a:rPr>
              <a:t>myStopwords</a:t>
            </a:r>
            <a:r>
              <a:rPr b="0" lang="en-IN" sz="1790" spc="137" strike="noStrike">
                <a:solidFill>
                  <a:srgbClr val="af5a64"/>
                </a:solidFill>
                <a:uFill>
                  <a:solidFill>
                    <a:srgbClr val="ffffff"/>
                  </a:solidFill>
                </a:uFill>
                <a:latin typeface="Times New Roman"/>
              </a:rPr>
              <a:t>&lt;-</a:t>
            </a:r>
            <a:r>
              <a:rPr b="0" lang="en-IN" sz="1790" spc="137" strike="noStrike">
                <a:solidFill>
                  <a:srgbClr val="bb5a64"/>
                </a:solidFill>
                <a:uFill>
                  <a:solidFill>
                    <a:srgbClr val="ffffff"/>
                  </a:solidFill>
                </a:uFill>
                <a:latin typeface="Times New Roman"/>
              </a:rPr>
              <a:t>c</a:t>
            </a:r>
            <a:r>
              <a:rPr b="0" lang="en-IN" sz="1790" spc="137" strike="noStrike">
                <a:solidFill>
                  <a:srgbClr val="575757"/>
                </a:solidFill>
                <a:uFill>
                  <a:solidFill>
                    <a:srgbClr val="ffffff"/>
                  </a:solidFill>
                </a:uFill>
                <a:latin typeface="Times New Roman"/>
              </a:rPr>
              <a:t>(</a:t>
            </a:r>
            <a:r>
              <a:rPr b="0" lang="en-IN" sz="1790" spc="137" strike="noStrike">
                <a:solidFill>
                  <a:srgbClr val="bb5a64"/>
                </a:solidFill>
                <a:uFill>
                  <a:solidFill>
                    <a:srgbClr val="ffffff"/>
                  </a:solidFill>
                </a:uFill>
                <a:latin typeface="Times New Roman"/>
              </a:rPr>
              <a:t>setdiff</a:t>
            </a:r>
            <a:r>
              <a:rPr b="0" lang="en-IN" sz="1790" spc="137" strike="noStrike">
                <a:solidFill>
                  <a:srgbClr val="575757"/>
                </a:solidFill>
                <a:uFill>
                  <a:solidFill>
                    <a:srgbClr val="ffffff"/>
                  </a:solidFill>
                </a:uFill>
                <a:latin typeface="Times New Roman"/>
              </a:rPr>
              <a:t>(</a:t>
            </a:r>
            <a:r>
              <a:rPr b="0" lang="en-IN" sz="1790" spc="137" strike="noStrike">
                <a:solidFill>
                  <a:srgbClr val="bb5a64"/>
                </a:solidFill>
                <a:uFill>
                  <a:solidFill>
                    <a:srgbClr val="ffffff"/>
                  </a:solidFill>
                </a:uFill>
                <a:latin typeface="Times New Roman"/>
              </a:rPr>
              <a:t>stopwords</a:t>
            </a:r>
            <a:r>
              <a:rPr b="0" lang="en-IN" sz="1790" spc="137" strike="noStrike">
                <a:solidFill>
                  <a:srgbClr val="575757"/>
                </a:solidFill>
                <a:uFill>
                  <a:solidFill>
                    <a:srgbClr val="ffffff"/>
                  </a:solidFill>
                </a:uFill>
                <a:latin typeface="Times New Roman"/>
              </a:rPr>
              <a:t>( </a:t>
            </a:r>
            <a:r>
              <a:rPr b="0" lang="en-IN" sz="1790" spc="225" strike="noStrike">
                <a:solidFill>
                  <a:srgbClr val="307dcc"/>
                </a:solidFill>
                <a:uFill>
                  <a:solidFill>
                    <a:srgbClr val="ffffff"/>
                  </a:solidFill>
                </a:uFill>
                <a:latin typeface="Courier New"/>
              </a:rPr>
              <a:t>'</a:t>
            </a:r>
            <a:r>
              <a:rPr b="0" lang="en-IN" sz="1790" spc="225" strike="noStrike">
                <a:solidFill>
                  <a:srgbClr val="307dcc"/>
                </a:solidFill>
                <a:uFill>
                  <a:solidFill>
                    <a:srgbClr val="ffffff"/>
                  </a:solidFill>
                </a:uFill>
                <a:latin typeface="Times New Roman"/>
              </a:rPr>
              <a:t>english</a:t>
            </a:r>
            <a:r>
              <a:rPr b="0" lang="en-IN" sz="1790" spc="225" strike="noStrike">
                <a:solidFill>
                  <a:srgbClr val="307dcc"/>
                </a:solidFill>
                <a:uFill>
                  <a:solidFill>
                    <a:srgbClr val="ffffff"/>
                  </a:solidFill>
                </a:uFill>
                <a:latin typeface="Courier New"/>
              </a:rPr>
              <a:t>'</a:t>
            </a:r>
            <a:r>
              <a:rPr b="0" lang="en-IN" sz="1790" spc="225" strike="noStrike">
                <a:solidFill>
                  <a:srgbClr val="575757"/>
                </a:solidFill>
                <a:uFill>
                  <a:solidFill>
                    <a:srgbClr val="ffffff"/>
                  </a:solidFill>
                </a:uFill>
                <a:latin typeface="Times New Roman"/>
              </a:rPr>
              <a:t>),</a:t>
            </a:r>
            <a:r>
              <a:rPr b="0" lang="en-IN" sz="1790" spc="225" strike="noStrike">
                <a:solidFill>
                  <a:srgbClr val="bb5a64"/>
                </a:solidFill>
                <a:uFill>
                  <a:solidFill>
                    <a:srgbClr val="ffffff"/>
                  </a:solidFill>
                </a:uFill>
                <a:latin typeface="Times New Roman"/>
              </a:rPr>
              <a:t>c</a:t>
            </a:r>
            <a:r>
              <a:rPr b="0" lang="en-IN" sz="1790" spc="225" strike="noStrike">
                <a:solidFill>
                  <a:srgbClr val="575757"/>
                </a:solidFill>
                <a:uFill>
                  <a:solidFill>
                    <a:srgbClr val="ffffff"/>
                  </a:solidFill>
                </a:uFill>
                <a:latin typeface="Times New Roman"/>
              </a:rPr>
              <a:t>(</a:t>
            </a:r>
            <a:r>
              <a:rPr b="0" lang="en-IN" sz="1790" spc="225" strike="noStrike">
                <a:solidFill>
                  <a:srgbClr val="307dcc"/>
                </a:solidFill>
                <a:uFill>
                  <a:solidFill>
                    <a:srgbClr val="ffffff"/>
                  </a:solidFill>
                </a:uFill>
                <a:latin typeface="Times New Roman"/>
              </a:rPr>
              <a:t>"r"</a:t>
            </a:r>
            <a:r>
              <a:rPr b="0" lang="en-IN" sz="1790" spc="225" strike="noStrike">
                <a:solidFill>
                  <a:srgbClr val="575757"/>
                </a:solidFill>
                <a:uFill>
                  <a:solidFill>
                    <a:srgbClr val="ffffff"/>
                  </a:solidFill>
                </a:uFill>
                <a:latin typeface="Times New Roman"/>
              </a:rPr>
              <a:t>,</a:t>
            </a:r>
            <a:r>
              <a:rPr b="0" lang="en-IN" sz="1790" spc="225" strike="noStrike">
                <a:solidFill>
                  <a:srgbClr val="307dcc"/>
                </a:solidFill>
                <a:uFill>
                  <a:solidFill>
                    <a:srgbClr val="ffffff"/>
                  </a:solidFill>
                </a:uFill>
                <a:latin typeface="Times New Roman"/>
              </a:rPr>
              <a:t>"big"</a:t>
            </a:r>
            <a:r>
              <a:rPr b="0" lang="en-IN" sz="1790" spc="225" strike="noStrike">
                <a:solidFill>
                  <a:srgbClr val="575757"/>
                </a:solidFill>
                <a:uFill>
                  <a:solidFill>
                    <a:srgbClr val="ffffff"/>
                  </a:solidFill>
                </a:uFill>
                <a:latin typeface="Times New Roman"/>
              </a:rPr>
              <a:t>)),  </a:t>
            </a:r>
            <a:r>
              <a:rPr b="0" lang="en-IN" sz="1790" spc="185" strike="noStrike">
                <a:solidFill>
                  <a:srgbClr val="307dcc"/>
                </a:solidFill>
                <a:uFill>
                  <a:solidFill>
                    <a:srgbClr val="ffffff"/>
                  </a:solidFill>
                </a:uFill>
                <a:latin typeface="Times New Roman"/>
              </a:rPr>
              <a:t>"use"</a:t>
            </a:r>
            <a:r>
              <a:rPr b="0" lang="en-IN" sz="1790" spc="185" strike="noStrike">
                <a:solidFill>
                  <a:srgbClr val="575757"/>
                </a:solidFill>
                <a:uFill>
                  <a:solidFill>
                    <a:srgbClr val="ffffff"/>
                  </a:solidFill>
                </a:uFill>
                <a:latin typeface="Times New Roman"/>
              </a:rPr>
              <a:t>,</a:t>
            </a:r>
            <a:r>
              <a:rPr b="0" lang="en-IN" sz="1790" spc="185" strike="noStrike">
                <a:solidFill>
                  <a:srgbClr val="307dcc"/>
                </a:solidFill>
                <a:uFill>
                  <a:solidFill>
                    <a:srgbClr val="ffffff"/>
                  </a:solidFill>
                </a:uFill>
                <a:latin typeface="Times New Roman"/>
              </a:rPr>
              <a:t>"see"</a:t>
            </a:r>
            <a:r>
              <a:rPr b="0" lang="en-IN" sz="1790" spc="185" strike="noStrike">
                <a:solidFill>
                  <a:srgbClr val="575757"/>
                </a:solidFill>
                <a:uFill>
                  <a:solidFill>
                    <a:srgbClr val="ffffff"/>
                  </a:solidFill>
                </a:uFill>
                <a:latin typeface="Times New Roman"/>
              </a:rPr>
              <a:t>,</a:t>
            </a:r>
            <a:r>
              <a:rPr b="0" lang="en-IN" sz="1790" spc="185" strike="noStrike">
                <a:solidFill>
                  <a:srgbClr val="307dcc"/>
                </a:solidFill>
                <a:uFill>
                  <a:solidFill>
                    <a:srgbClr val="ffffff"/>
                  </a:solidFill>
                </a:uFill>
                <a:latin typeface="Times New Roman"/>
              </a:rPr>
              <a:t>"used"</a:t>
            </a:r>
            <a:r>
              <a:rPr b="0" lang="en-IN" sz="1790" spc="185" strike="noStrike">
                <a:solidFill>
                  <a:srgbClr val="575757"/>
                </a:solidFill>
                <a:uFill>
                  <a:solidFill>
                    <a:srgbClr val="ffffff"/>
                  </a:solidFill>
                </a:uFill>
                <a:latin typeface="Times New Roman"/>
              </a:rPr>
              <a:t>,</a:t>
            </a:r>
            <a:r>
              <a:rPr b="0" lang="en-IN" sz="1790" spc="185" strike="noStrike">
                <a:solidFill>
                  <a:srgbClr val="307dcc"/>
                </a:solidFill>
                <a:uFill>
                  <a:solidFill>
                    <a:srgbClr val="ffffff"/>
                  </a:solidFill>
                </a:uFill>
                <a:latin typeface="Times New Roman"/>
              </a:rPr>
              <a:t>"via"</a:t>
            </a:r>
            <a:r>
              <a:rPr b="0" lang="en-IN" sz="1790" spc="185" strike="noStrike">
                <a:solidFill>
                  <a:srgbClr val="575757"/>
                </a:solidFill>
                <a:uFill>
                  <a:solidFill>
                    <a:srgbClr val="ffffff"/>
                  </a:solidFill>
                </a:uFill>
                <a:latin typeface="Times New Roman"/>
              </a:rPr>
              <a:t>,</a:t>
            </a:r>
            <a:r>
              <a:rPr b="0" lang="en-IN" sz="1790" spc="185" strike="noStrike">
                <a:solidFill>
                  <a:srgbClr val="307dcc"/>
                </a:solidFill>
                <a:uFill>
                  <a:solidFill>
                    <a:srgbClr val="ffffff"/>
                  </a:solidFill>
                </a:uFill>
                <a:latin typeface="Times New Roman"/>
              </a:rPr>
              <a:t>"amp"</a:t>
            </a:r>
            <a:r>
              <a:rPr b="0" lang="en-IN" sz="1790" spc="185"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marL="25200" indent="-2014200">
              <a:lnSpc>
                <a:spcPct val="100000"/>
              </a:lnSpc>
            </a:pPr>
            <a:r>
              <a:rPr b="0" lang="en-IN" sz="1790" spc="29" strike="noStrike">
                <a:solidFill>
                  <a:srgbClr val="575757"/>
                </a:solidFill>
                <a:uFill>
                  <a:solidFill>
                    <a:srgbClr val="ffffff"/>
                  </a:solidFill>
                </a:uFill>
                <a:latin typeface="Times New Roman"/>
              </a:rPr>
              <a:t>myCorpus</a:t>
            </a:r>
            <a:r>
              <a:rPr b="0" lang="en-IN" sz="1790" spc="29" strike="noStrike">
                <a:solidFill>
                  <a:srgbClr val="af5a64"/>
                </a:solidFill>
                <a:uFill>
                  <a:solidFill>
                    <a:srgbClr val="ffffff"/>
                  </a:solidFill>
                </a:uFill>
                <a:latin typeface="Times New Roman"/>
              </a:rPr>
              <a:t>&lt;-</a:t>
            </a:r>
            <a:r>
              <a:rPr b="0" lang="en-IN" sz="1790" spc="29" strike="noStrike">
                <a:solidFill>
                  <a:srgbClr val="bb5a64"/>
                </a:solidFill>
                <a:uFill>
                  <a:solidFill>
                    <a:srgbClr val="ffffff"/>
                  </a:solidFill>
                </a:uFill>
                <a:latin typeface="Times New Roman"/>
              </a:rPr>
              <a:t>tm_map</a:t>
            </a:r>
            <a:r>
              <a:rPr b="0" lang="en-IN" sz="1790" spc="29" strike="noStrike">
                <a:solidFill>
                  <a:srgbClr val="575757"/>
                </a:solidFill>
                <a:uFill>
                  <a:solidFill>
                    <a:srgbClr val="ffffff"/>
                  </a:solidFill>
                </a:uFill>
                <a:latin typeface="Times New Roman"/>
              </a:rPr>
              <a:t>(myCorpus, </a:t>
            </a:r>
            <a:r>
              <a:rPr b="0" lang="en-IN" sz="1790" spc="49" strike="noStrike">
                <a:solidFill>
                  <a:srgbClr val="575757"/>
                </a:solidFill>
                <a:uFill>
                  <a:solidFill>
                    <a:srgbClr val="ffffff"/>
                  </a:solidFill>
                </a:uFill>
                <a:latin typeface="Times New Roman"/>
              </a:rPr>
              <a:t>removeWords,</a:t>
            </a:r>
            <a:r>
              <a:rPr b="0" lang="en-IN" sz="1790" spc="474" strike="noStrike">
                <a:solidFill>
                  <a:srgbClr val="575757"/>
                </a:solidFill>
                <a:uFill>
                  <a:solidFill>
                    <a:srgbClr val="ffffff"/>
                  </a:solidFill>
                </a:uFill>
                <a:latin typeface="Times New Roman"/>
              </a:rPr>
              <a:t> </a:t>
            </a:r>
            <a:r>
              <a:rPr b="0" lang="en-IN" sz="1790" spc="49" strike="noStrike">
                <a:solidFill>
                  <a:srgbClr val="575757"/>
                </a:solidFill>
                <a:uFill>
                  <a:solidFill>
                    <a:srgbClr val="ffffff"/>
                  </a:solidFill>
                </a:uFill>
                <a:latin typeface="Times New Roman"/>
              </a:rPr>
              <a:t>myStopwords)</a:t>
            </a:r>
            <a:endParaRPr b="0" lang="en-IN" sz="1800" spc="-1" strike="noStrike">
              <a:solidFill>
                <a:srgbClr val="000000"/>
              </a:solidFill>
              <a:uFill>
                <a:solidFill>
                  <a:srgbClr val="ffffff"/>
                </a:solidFill>
              </a:uFill>
              <a:latin typeface="Arial"/>
            </a:endParaRPr>
          </a:p>
          <a:p>
            <a:pPr marL="25200" indent="-2014200">
              <a:lnSpc>
                <a:spcPct val="100000"/>
              </a:lnSpc>
            </a:pPr>
            <a:r>
              <a:rPr b="0" i="1" lang="en-IN" sz="1790" spc="38" strike="noStrike">
                <a:solidFill>
                  <a:srgbClr val="ac94ae"/>
                </a:solidFill>
                <a:uFill>
                  <a:solidFill>
                    <a:srgbClr val="ffffff"/>
                  </a:solidFill>
                </a:uFill>
                <a:latin typeface="Times New Roman"/>
              </a:rPr>
              <a:t># </a:t>
            </a:r>
            <a:r>
              <a:rPr b="0" i="1" lang="en-IN" sz="1790" spc="49" strike="noStrike">
                <a:solidFill>
                  <a:srgbClr val="ac94ae"/>
                </a:solidFill>
                <a:uFill>
                  <a:solidFill>
                    <a:srgbClr val="ffffff"/>
                  </a:solidFill>
                </a:uFill>
                <a:latin typeface="Times New Roman"/>
              </a:rPr>
              <a:t>remove </a:t>
            </a:r>
            <a:r>
              <a:rPr b="0" i="1" lang="en-IN" sz="1790" spc="197" strike="noStrike">
                <a:solidFill>
                  <a:srgbClr val="ac94ae"/>
                </a:solidFill>
                <a:uFill>
                  <a:solidFill>
                    <a:srgbClr val="ffffff"/>
                  </a:solidFill>
                </a:uFill>
                <a:latin typeface="Times New Roman"/>
              </a:rPr>
              <a:t>extra</a:t>
            </a:r>
            <a:r>
              <a:rPr b="0" i="1" lang="en-IN" sz="1790" spc="375" strike="noStrike">
                <a:solidFill>
                  <a:srgbClr val="ac94ae"/>
                </a:solidFill>
                <a:uFill>
                  <a:solidFill>
                    <a:srgbClr val="ffffff"/>
                  </a:solidFill>
                </a:uFill>
                <a:latin typeface="Times New Roman"/>
              </a:rPr>
              <a:t> </a:t>
            </a:r>
            <a:r>
              <a:rPr b="0" i="1" lang="en-IN" sz="1790" spc="137" strike="noStrike">
                <a:solidFill>
                  <a:srgbClr val="ac94ae"/>
                </a:solidFill>
                <a:uFill>
                  <a:solidFill>
                    <a:srgbClr val="ffffff"/>
                  </a:solidFill>
                </a:uFill>
                <a:latin typeface="Times New Roman"/>
              </a:rPr>
              <a:t>whitespace</a:t>
            </a:r>
            <a:endParaRPr b="0" lang="en-IN" sz="1800" spc="-1" strike="noStrike">
              <a:solidFill>
                <a:srgbClr val="000000"/>
              </a:solidFill>
              <a:uFill>
                <a:solidFill>
                  <a:srgbClr val="ffffff"/>
                </a:solidFill>
              </a:uFill>
              <a:latin typeface="Arial"/>
            </a:endParaRPr>
          </a:p>
          <a:p>
            <a:pPr marL="25200" indent="-2014200">
              <a:lnSpc>
                <a:spcPct val="100000"/>
              </a:lnSpc>
            </a:pPr>
            <a:r>
              <a:rPr b="0" lang="en-IN" sz="1790" spc="29" strike="noStrike">
                <a:solidFill>
                  <a:srgbClr val="575757"/>
                </a:solidFill>
                <a:uFill>
                  <a:solidFill>
                    <a:srgbClr val="ffffff"/>
                  </a:solidFill>
                </a:uFill>
                <a:latin typeface="Times New Roman"/>
              </a:rPr>
              <a:t>myCorpus</a:t>
            </a:r>
            <a:r>
              <a:rPr b="0" lang="en-IN" sz="1790" spc="29" strike="noStrike">
                <a:solidFill>
                  <a:srgbClr val="af5a64"/>
                </a:solidFill>
                <a:uFill>
                  <a:solidFill>
                    <a:srgbClr val="ffffff"/>
                  </a:solidFill>
                </a:uFill>
                <a:latin typeface="Times New Roman"/>
              </a:rPr>
              <a:t>&lt;-</a:t>
            </a:r>
            <a:r>
              <a:rPr b="0" lang="en-IN" sz="1790" spc="29" strike="noStrike">
                <a:solidFill>
                  <a:srgbClr val="bb5a64"/>
                </a:solidFill>
                <a:uFill>
                  <a:solidFill>
                    <a:srgbClr val="ffffff"/>
                  </a:solidFill>
                </a:uFill>
                <a:latin typeface="Times New Roman"/>
              </a:rPr>
              <a:t>tm_map</a:t>
            </a:r>
            <a:r>
              <a:rPr b="0" lang="en-IN" sz="1790" spc="29" strike="noStrike">
                <a:solidFill>
                  <a:srgbClr val="575757"/>
                </a:solidFill>
                <a:uFill>
                  <a:solidFill>
                    <a:srgbClr val="ffffff"/>
                  </a:solidFill>
                </a:uFill>
                <a:latin typeface="Times New Roman"/>
              </a:rPr>
              <a:t>(myCorpus,</a:t>
            </a:r>
            <a:r>
              <a:rPr b="0" lang="en-IN" sz="1790" spc="483" strike="noStrike">
                <a:solidFill>
                  <a:srgbClr val="575757"/>
                </a:solidFill>
                <a:uFill>
                  <a:solidFill>
                    <a:srgbClr val="ffffff"/>
                  </a:solidFill>
                </a:uFill>
                <a:latin typeface="Times New Roman"/>
              </a:rPr>
              <a:t> </a:t>
            </a:r>
            <a:r>
              <a:rPr b="0" lang="en-IN" sz="1790" spc="165" strike="noStrike">
                <a:solidFill>
                  <a:srgbClr val="575757"/>
                </a:solidFill>
                <a:uFill>
                  <a:solidFill>
                    <a:srgbClr val="ffffff"/>
                  </a:solidFill>
                </a:uFill>
                <a:latin typeface="Times New Roman"/>
              </a:rPr>
              <a:t>stripWhitespace)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indent="-2014200">
              <a:lnSpc>
                <a:spcPct val="100000"/>
              </a:lnSpc>
            </a:pPr>
            <a:r>
              <a:rPr b="0" i="1" lang="en-IN" sz="1790" spc="38" strike="noStrike">
                <a:solidFill>
                  <a:srgbClr val="ac94ae"/>
                </a:solidFill>
                <a:uFill>
                  <a:solidFill>
                    <a:srgbClr val="ffffff"/>
                  </a:solidFill>
                </a:uFill>
                <a:latin typeface="Times New Roman"/>
              </a:rPr>
              <a:t># </a:t>
            </a:r>
            <a:r>
              <a:rPr b="0" i="1" lang="en-IN" sz="1790" spc="106" strike="noStrike">
                <a:solidFill>
                  <a:srgbClr val="ac94ae"/>
                </a:solidFill>
                <a:uFill>
                  <a:solidFill>
                    <a:srgbClr val="ffffff"/>
                  </a:solidFill>
                </a:uFill>
                <a:latin typeface="Times New Roman"/>
              </a:rPr>
              <a:t>keep </a:t>
            </a:r>
            <a:r>
              <a:rPr b="0" i="1" lang="en-IN" sz="1790" spc="38" strike="noStrike">
                <a:solidFill>
                  <a:srgbClr val="ac94ae"/>
                </a:solidFill>
                <a:uFill>
                  <a:solidFill>
                    <a:srgbClr val="ffffff"/>
                  </a:solidFill>
                </a:uFill>
                <a:latin typeface="Times New Roman"/>
              </a:rPr>
              <a:t>a </a:t>
            </a:r>
            <a:r>
              <a:rPr b="0" i="1" lang="en-IN" sz="1790" spc="86" strike="noStrike">
                <a:solidFill>
                  <a:srgbClr val="ac94ae"/>
                </a:solidFill>
                <a:uFill>
                  <a:solidFill>
                    <a:srgbClr val="ffffff"/>
                  </a:solidFill>
                </a:uFill>
                <a:latin typeface="Times New Roman"/>
              </a:rPr>
              <a:t>copy </a:t>
            </a:r>
            <a:r>
              <a:rPr b="0" i="1" lang="en-IN" sz="1790" spc="236" strike="noStrike">
                <a:solidFill>
                  <a:srgbClr val="ac94ae"/>
                </a:solidFill>
                <a:uFill>
                  <a:solidFill>
                    <a:srgbClr val="ffffff"/>
                  </a:solidFill>
                </a:uFill>
                <a:latin typeface="Times New Roman"/>
              </a:rPr>
              <a:t>for </a:t>
            </a:r>
            <a:r>
              <a:rPr b="0" i="1" lang="en-IN" sz="1790" spc="106" strike="noStrike">
                <a:solidFill>
                  <a:srgbClr val="ac94ae"/>
                </a:solidFill>
                <a:uFill>
                  <a:solidFill>
                    <a:srgbClr val="ffffff"/>
                  </a:solidFill>
                </a:uFill>
                <a:latin typeface="Times New Roman"/>
              </a:rPr>
              <a:t>stem </a:t>
            </a:r>
            <a:r>
              <a:rPr b="0" i="1" lang="en-IN" sz="1790" spc="137" strike="noStrike">
                <a:solidFill>
                  <a:srgbClr val="ac94ae"/>
                </a:solidFill>
                <a:uFill>
                  <a:solidFill>
                    <a:srgbClr val="ffffff"/>
                  </a:solidFill>
                </a:uFill>
                <a:latin typeface="Times New Roman"/>
              </a:rPr>
              <a:t>completion</a:t>
            </a:r>
            <a:r>
              <a:rPr b="0" i="1" lang="en-IN" sz="1790" spc="128" strike="noStrike">
                <a:solidFill>
                  <a:srgbClr val="ac94ae"/>
                </a:solidFill>
                <a:uFill>
                  <a:solidFill>
                    <a:srgbClr val="ffffff"/>
                  </a:solidFill>
                </a:uFill>
                <a:latin typeface="Times New Roman"/>
              </a:rPr>
              <a:t> </a:t>
            </a:r>
            <a:r>
              <a:rPr b="0" i="1" lang="en-IN" sz="1790" spc="256" strike="noStrike">
                <a:solidFill>
                  <a:srgbClr val="ac94ae"/>
                </a:solidFill>
                <a:uFill>
                  <a:solidFill>
                    <a:srgbClr val="ffffff"/>
                  </a:solidFill>
                </a:uFill>
                <a:latin typeface="Times New Roman"/>
              </a:rPr>
              <a:t>later</a:t>
            </a:r>
            <a:endParaRPr b="0" lang="en-IN" sz="1800" spc="-1" strike="noStrike">
              <a:solidFill>
                <a:srgbClr val="000000"/>
              </a:solidFill>
              <a:uFill>
                <a:solidFill>
                  <a:srgbClr val="ffffff"/>
                </a:solidFill>
              </a:uFill>
              <a:latin typeface="Arial"/>
            </a:endParaRPr>
          </a:p>
          <a:p>
            <a:pPr marL="25200" indent="-2014200">
              <a:lnSpc>
                <a:spcPct val="100000"/>
              </a:lnSpc>
            </a:pPr>
            <a:r>
              <a:rPr b="0" lang="en-IN" sz="1790" spc="-1" strike="noStrike">
                <a:solidFill>
                  <a:srgbClr val="575757"/>
                </a:solidFill>
                <a:uFill>
                  <a:solidFill>
                    <a:srgbClr val="ffffff"/>
                  </a:solidFill>
                </a:uFill>
                <a:latin typeface="Times New Roman"/>
              </a:rPr>
              <a:t>myCorpusCopy</a:t>
            </a:r>
            <a:r>
              <a:rPr b="0" lang="en-IN" sz="1790" spc="-1" strike="noStrike">
                <a:solidFill>
                  <a:srgbClr val="af5a64"/>
                </a:solidFill>
                <a:uFill>
                  <a:solidFill>
                    <a:srgbClr val="ffffff"/>
                  </a:solidFill>
                </a:uFill>
                <a:latin typeface="Times New Roman"/>
              </a:rPr>
              <a:t>&lt;-</a:t>
            </a:r>
            <a:r>
              <a:rPr b="0" lang="en-IN" sz="1790" spc="-1" strike="noStrike">
                <a:solidFill>
                  <a:srgbClr val="575757"/>
                </a:solidFill>
                <a:uFill>
                  <a:solidFill>
                    <a:srgbClr val="ffffff"/>
                  </a:solidFill>
                </a:uFill>
                <a:latin typeface="Times New Roman"/>
              </a:rPr>
              <a:t>myCorpus</a:t>
            </a:r>
            <a:endParaRPr b="0" lang="en-IN" sz="1800" spc="-1" strike="noStrike">
              <a:solidFill>
                <a:srgbClr val="000000"/>
              </a:solidFill>
              <a:uFill>
                <a:solidFill>
                  <a:srgbClr val="ffffff"/>
                </a:solidFill>
              </a:uFill>
              <a:latin typeface="Arial"/>
            </a:endParaRPr>
          </a:p>
        </p:txBody>
      </p:sp>
      <p:sp>
        <p:nvSpPr>
          <p:cNvPr id="440" name="TextShape 31"/>
          <p:cNvSpPr txBox="1"/>
          <p:nvPr/>
        </p:nvSpPr>
        <p:spPr>
          <a:xfrm>
            <a:off x="9996480" y="4798800"/>
            <a:ext cx="528120" cy="3977640"/>
          </a:xfrm>
          <a:prstGeom prst="rect">
            <a:avLst/>
          </a:prstGeom>
          <a:noFill/>
          <a:ln>
            <a:noFill/>
          </a:ln>
        </p:spPr>
        <p:txBody>
          <a:bodyPr lIns="0" rIns="0" tIns="0" bIns="0" anchor="ctr"/>
          <a:p>
            <a:pPr marL="50400" algn="r">
              <a:lnSpc>
                <a:spcPts val="472"/>
              </a:lnSpc>
            </a:pPr>
            <a:fld id="{D6669BC3-E0BB-4CC9-A63E-73B40941D046}"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442"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443"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444" name="CustomShape 4"/>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45" name="CustomShape 5"/>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446" name="CustomShape 6"/>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447" name="CustomShape 7"/>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448" name="CustomShape 8"/>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449" name="CustomShape 9"/>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450" name="CustomShape 10"/>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451" name="CustomShape 11"/>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52" name="CustomShape 12"/>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53" name="CustomShape 13"/>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454" name="CustomShape 14"/>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455" name="CustomShape 15"/>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456" name="CustomShape 16"/>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457" name="CustomShape 17"/>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58" name="CustomShape 18"/>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59" name="CustomShape 19"/>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460" name="CustomShape 20"/>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461" name="CustomShape 21"/>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462" name="CustomShape 22"/>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463" name="CustomShape 23"/>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464" name="CustomShape 24"/>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465" name="TextShape 25"/>
          <p:cNvSpPr txBox="1"/>
          <p:nvPr/>
        </p:nvSpPr>
        <p:spPr>
          <a:xfrm>
            <a:off x="1717200" y="143640"/>
            <a:ext cx="8721720" cy="1179000"/>
          </a:xfrm>
          <a:prstGeom prst="rect">
            <a:avLst/>
          </a:prstGeom>
          <a:noFill/>
          <a:ln>
            <a:noFill/>
          </a:ln>
        </p:spPr>
        <p:txBody>
          <a:bodyPr lIns="0" rIns="0" tIns="33840" bIns="0"/>
          <a:p>
            <a:pPr marL="25200">
              <a:lnSpc>
                <a:spcPct val="100000"/>
              </a:lnSpc>
            </a:pPr>
            <a:r>
              <a:rPr b="0" lang="en-US" sz="3600" spc="-106" strike="noStrike">
                <a:solidFill>
                  <a:srgbClr val="178dbb"/>
                </a:solidFill>
                <a:uFill>
                  <a:solidFill>
                    <a:srgbClr val="ffffff"/>
                  </a:solidFill>
                </a:uFill>
                <a:latin typeface="Century Gothic"/>
              </a:rPr>
              <a:t>Stemming </a:t>
            </a:r>
            <a:r>
              <a:rPr b="0" lang="en-US" sz="3600" spc="-148" strike="noStrike">
                <a:solidFill>
                  <a:srgbClr val="178dbb"/>
                </a:solidFill>
                <a:uFill>
                  <a:solidFill>
                    <a:srgbClr val="ffffff"/>
                  </a:solidFill>
                </a:uFill>
                <a:latin typeface="Century Gothic"/>
              </a:rPr>
              <a:t>and </a:t>
            </a:r>
            <a:r>
              <a:rPr b="0" lang="en-US" sz="3600" spc="-128" strike="noStrike">
                <a:solidFill>
                  <a:srgbClr val="178dbb"/>
                </a:solidFill>
                <a:uFill>
                  <a:solidFill>
                    <a:srgbClr val="ffffff"/>
                  </a:solidFill>
                </a:uFill>
                <a:latin typeface="Century Gothic"/>
              </a:rPr>
              <a:t>Stem </a:t>
            </a:r>
            <a:r>
              <a:rPr b="0" lang="en-US" sz="3600" spc="-97" strike="noStrike">
                <a:solidFill>
                  <a:srgbClr val="178dbb"/>
                </a:solidFill>
                <a:uFill>
                  <a:solidFill>
                    <a:srgbClr val="ffffff"/>
                  </a:solidFill>
                </a:uFill>
                <a:latin typeface="Century Gothic"/>
              </a:rPr>
              <a:t>Completion</a:t>
            </a:r>
            <a:r>
              <a:rPr b="0" lang="en-US" sz="3600" spc="296" strike="noStrike">
                <a:solidFill>
                  <a:srgbClr val="178dbb"/>
                </a:solidFill>
                <a:uFill>
                  <a:solidFill>
                    <a:srgbClr val="ffffff"/>
                  </a:solidFill>
                </a:uFill>
                <a:latin typeface="Century Gothic"/>
              </a:rPr>
              <a:t> </a:t>
            </a:r>
            <a:r>
              <a:rPr b="0" lang="en-US" sz="2979" spc="-174" strike="noStrike" baseline="27000">
                <a:solidFill>
                  <a:srgbClr val="178dbb"/>
                </a:solidFill>
                <a:uFill>
                  <a:solidFill>
                    <a:srgbClr val="ffffff"/>
                  </a:solidFill>
                </a:uFill>
                <a:latin typeface="Century Gothic"/>
              </a:rPr>
              <a:t>1</a:t>
            </a:r>
            <a:endParaRPr b="0" lang="en-US" sz="1800" spc="-1" strike="noStrike">
              <a:solidFill>
                <a:srgbClr val="000000"/>
              </a:solidFill>
              <a:uFill>
                <a:solidFill>
                  <a:srgbClr val="ffffff"/>
                </a:solidFill>
              </a:uFill>
              <a:latin typeface="Century Gothic"/>
            </a:endParaRPr>
          </a:p>
        </p:txBody>
      </p:sp>
      <p:sp>
        <p:nvSpPr>
          <p:cNvPr id="466" name="CustomShape 26"/>
          <p:cNvSpPr/>
          <p:nvPr/>
        </p:nvSpPr>
        <p:spPr>
          <a:xfrm>
            <a:off x="2166480" y="827640"/>
            <a:ext cx="7855560" cy="5396760"/>
          </a:xfrm>
          <a:custGeom>
            <a:avLst/>
            <a:gdLst/>
            <a:ahLst/>
            <a:rect l="l" t="t" r="r" b="b"/>
            <a:pathLst>
              <a:path w="3964304" h="2723515">
                <a:moveTo>
                  <a:pt x="0" y="2723464"/>
                </a:moveTo>
                <a:lnTo>
                  <a:pt x="3963911" y="2723464"/>
                </a:lnTo>
                <a:lnTo>
                  <a:pt x="3963911" y="0"/>
                </a:lnTo>
                <a:lnTo>
                  <a:pt x="0" y="0"/>
                </a:lnTo>
                <a:lnTo>
                  <a:pt x="0" y="2723464"/>
                </a:lnTo>
                <a:close/>
              </a:path>
            </a:pathLst>
          </a:custGeom>
          <a:solidFill>
            <a:srgbClr val="f7f7f7"/>
          </a:solidFill>
          <a:ln>
            <a:noFill/>
          </a:ln>
        </p:spPr>
        <p:style>
          <a:lnRef idx="0"/>
          <a:fillRef idx="0"/>
          <a:effectRef idx="0"/>
          <a:fontRef idx="minor"/>
        </p:style>
      </p:sp>
      <p:sp>
        <p:nvSpPr>
          <p:cNvPr id="467" name="CustomShape 27"/>
          <p:cNvSpPr/>
          <p:nvPr/>
        </p:nvSpPr>
        <p:spPr>
          <a:xfrm>
            <a:off x="2216520" y="808560"/>
            <a:ext cx="7987680" cy="5357880"/>
          </a:xfrm>
          <a:prstGeom prst="rect">
            <a:avLst/>
          </a:prstGeom>
          <a:noFill/>
          <a:ln>
            <a:noFill/>
          </a:ln>
        </p:spPr>
        <p:style>
          <a:lnRef idx="0"/>
          <a:fillRef idx="0"/>
          <a:effectRef idx="0"/>
          <a:fontRef idx="minor"/>
        </p:style>
        <p:txBody>
          <a:bodyPr lIns="0" rIns="0" tIns="23760" bIns="0"/>
          <a:p>
            <a:pPr marL="25200">
              <a:lnSpc>
                <a:spcPct val="100000"/>
              </a:lnSpc>
            </a:pPr>
            <a:r>
              <a:rPr b="0" lang="en-IN" sz="1790" spc="29" strike="noStrike">
                <a:solidFill>
                  <a:srgbClr val="575757"/>
                </a:solidFill>
                <a:uFill>
                  <a:solidFill>
                    <a:srgbClr val="ffffff"/>
                  </a:solidFill>
                </a:uFill>
                <a:latin typeface="Times New Roman"/>
              </a:rPr>
              <a:t>myCorpus</a:t>
            </a:r>
            <a:r>
              <a:rPr b="0" lang="en-IN" sz="1790" spc="29" strike="noStrike">
                <a:solidFill>
                  <a:srgbClr val="af5a64"/>
                </a:solidFill>
                <a:uFill>
                  <a:solidFill>
                    <a:srgbClr val="ffffff"/>
                  </a:solidFill>
                </a:uFill>
                <a:latin typeface="Times New Roman"/>
              </a:rPr>
              <a:t>&lt;-</a:t>
            </a:r>
            <a:r>
              <a:rPr b="0" lang="en-IN" sz="1790" spc="29" strike="noStrike">
                <a:solidFill>
                  <a:srgbClr val="bb5a64"/>
                </a:solidFill>
                <a:uFill>
                  <a:solidFill>
                    <a:srgbClr val="ffffff"/>
                  </a:solidFill>
                </a:uFill>
                <a:latin typeface="Times New Roman"/>
              </a:rPr>
              <a:t>tm_map</a:t>
            </a:r>
            <a:r>
              <a:rPr b="0" lang="en-IN" sz="1790" spc="29" strike="noStrike">
                <a:solidFill>
                  <a:srgbClr val="575757"/>
                </a:solidFill>
                <a:uFill>
                  <a:solidFill>
                    <a:srgbClr val="ffffff"/>
                  </a:solidFill>
                </a:uFill>
                <a:latin typeface="Times New Roman"/>
              </a:rPr>
              <a:t>(myCorpus, </a:t>
            </a:r>
            <a:r>
              <a:rPr b="0" lang="en-IN" sz="1790" spc="106" strike="noStrike">
                <a:solidFill>
                  <a:srgbClr val="575757"/>
                </a:solidFill>
                <a:uFill>
                  <a:solidFill>
                    <a:srgbClr val="ffffff"/>
                  </a:solidFill>
                </a:uFill>
                <a:latin typeface="Times New Roman"/>
              </a:rPr>
              <a:t> </a:t>
            </a:r>
            <a:r>
              <a:rPr b="0" lang="en-IN" sz="1790" spc="49" strike="noStrike">
                <a:solidFill>
                  <a:srgbClr val="575757"/>
                </a:solidFill>
                <a:uFill>
                  <a:solidFill>
                    <a:srgbClr val="ffffff"/>
                  </a:solidFill>
                </a:uFill>
                <a:latin typeface="Times New Roman"/>
              </a:rPr>
              <a:t>stemDocument)</a:t>
            </a:r>
            <a:r>
              <a:rPr b="0" lang="en-IN" sz="1790" spc="49" strike="noStrike">
                <a:solidFill>
                  <a:srgbClr val="575757"/>
                </a:solidFill>
                <a:uFill>
                  <a:solidFill>
                    <a:srgbClr val="ffffff"/>
                  </a:solidFill>
                </a:uFill>
                <a:latin typeface="Times New Roman"/>
              </a:rPr>
              <a:t>	</a:t>
            </a:r>
            <a:r>
              <a:rPr b="0" i="1" lang="en-IN" sz="1790" spc="38" strike="noStrike">
                <a:solidFill>
                  <a:srgbClr val="ac94ae"/>
                </a:solidFill>
                <a:uFill>
                  <a:solidFill>
                    <a:srgbClr val="ffffff"/>
                  </a:solidFill>
                </a:uFill>
                <a:latin typeface="Times New Roman"/>
              </a:rPr>
              <a:t># </a:t>
            </a:r>
            <a:r>
              <a:rPr b="0" i="1" lang="en-IN" sz="1790" spc="106" strike="noStrike">
                <a:solidFill>
                  <a:srgbClr val="ac94ae"/>
                </a:solidFill>
                <a:uFill>
                  <a:solidFill>
                    <a:srgbClr val="ffffff"/>
                  </a:solidFill>
                </a:uFill>
                <a:latin typeface="Times New Roman"/>
              </a:rPr>
              <a:t>stem</a:t>
            </a:r>
            <a:r>
              <a:rPr b="0" i="1" lang="en-IN" sz="1790" spc="423" strike="noStrike">
                <a:solidFill>
                  <a:srgbClr val="ac94ae"/>
                </a:solidFill>
                <a:uFill>
                  <a:solidFill>
                    <a:srgbClr val="ffffff"/>
                  </a:solidFill>
                </a:uFill>
                <a:latin typeface="Times New Roman"/>
              </a:rPr>
              <a:t> </a:t>
            </a:r>
            <a:r>
              <a:rPr b="0" i="1" lang="en-IN" sz="1790" spc="58" strike="noStrike">
                <a:solidFill>
                  <a:srgbClr val="ac94ae"/>
                </a:solidFill>
                <a:uFill>
                  <a:solidFill>
                    <a:srgbClr val="ffffff"/>
                  </a:solidFill>
                </a:uFill>
                <a:latin typeface="Times New Roman"/>
              </a:rPr>
              <a:t>words</a:t>
            </a:r>
            <a:endParaRPr b="0" lang="en-IN" sz="1800" spc="-1" strike="noStrike">
              <a:solidFill>
                <a:srgbClr val="000000"/>
              </a:solidFill>
              <a:uFill>
                <a:solidFill>
                  <a:srgbClr val="ffffff"/>
                </a:solidFill>
              </a:uFill>
              <a:latin typeface="Arial"/>
            </a:endParaRPr>
          </a:p>
          <a:p>
            <a:pPr marL="25200">
              <a:lnSpc>
                <a:spcPct val="100000"/>
              </a:lnSpc>
            </a:pPr>
            <a:r>
              <a:rPr b="0" lang="en-IN" sz="1790" spc="157" strike="noStrike">
                <a:solidFill>
                  <a:srgbClr val="bb5a64"/>
                </a:solidFill>
                <a:uFill>
                  <a:solidFill>
                    <a:srgbClr val="ffffff"/>
                  </a:solidFill>
                </a:uFill>
                <a:latin typeface="Times New Roman"/>
              </a:rPr>
              <a:t>writeLines</a:t>
            </a:r>
            <a:r>
              <a:rPr b="0" lang="en-IN" sz="1790" spc="157" strike="noStrike">
                <a:solidFill>
                  <a:srgbClr val="575757"/>
                </a:solidFill>
                <a:uFill>
                  <a:solidFill>
                    <a:srgbClr val="ffffff"/>
                  </a:solidFill>
                </a:uFill>
                <a:latin typeface="Times New Roman"/>
              </a:rPr>
              <a:t>(</a:t>
            </a:r>
            <a:r>
              <a:rPr b="0" lang="en-IN" sz="1790" spc="157" strike="noStrike">
                <a:solidFill>
                  <a:srgbClr val="bb5a64"/>
                </a:solidFill>
                <a:uFill>
                  <a:solidFill>
                    <a:srgbClr val="ffffff"/>
                  </a:solidFill>
                </a:uFill>
                <a:latin typeface="Times New Roman"/>
              </a:rPr>
              <a:t>strwrap</a:t>
            </a:r>
            <a:r>
              <a:rPr b="0" lang="en-IN" sz="1790" spc="157" strike="noStrike">
                <a:solidFill>
                  <a:srgbClr val="575757"/>
                </a:solidFill>
                <a:uFill>
                  <a:solidFill>
                    <a:srgbClr val="ffffff"/>
                  </a:solidFill>
                </a:uFill>
                <a:latin typeface="Times New Roman"/>
              </a:rPr>
              <a:t>(myCorpus[[</a:t>
            </a:r>
            <a:r>
              <a:rPr b="0" lang="en-IN" sz="1790" spc="157" strike="noStrike">
                <a:solidFill>
                  <a:srgbClr val="ae0f91"/>
                </a:solidFill>
                <a:uFill>
                  <a:solidFill>
                    <a:srgbClr val="ffffff"/>
                  </a:solidFill>
                </a:uFill>
                <a:latin typeface="Times New Roman"/>
              </a:rPr>
              <a:t>190</a:t>
            </a:r>
            <a:r>
              <a:rPr b="0" lang="en-IN" sz="1790" spc="157" strike="noStrike">
                <a:solidFill>
                  <a:srgbClr val="575757"/>
                </a:solidFill>
                <a:uFill>
                  <a:solidFill>
                    <a:srgbClr val="ffffff"/>
                  </a:solidFill>
                </a:uFill>
                <a:latin typeface="Times New Roman"/>
              </a:rPr>
              <a:t>]]</a:t>
            </a:r>
            <a:r>
              <a:rPr b="0" lang="en-IN" sz="1790" spc="157" strike="noStrike">
                <a:solidFill>
                  <a:srgbClr val="000000"/>
                </a:solidFill>
                <a:uFill>
                  <a:solidFill>
                    <a:srgbClr val="ffffff"/>
                  </a:solidFill>
                </a:uFill>
                <a:latin typeface="Times New Roman"/>
              </a:rPr>
              <a:t>$</a:t>
            </a:r>
            <a:r>
              <a:rPr b="0" lang="en-IN" sz="1790" spc="157" strike="noStrike">
                <a:solidFill>
                  <a:srgbClr val="575757"/>
                </a:solidFill>
                <a:uFill>
                  <a:solidFill>
                    <a:srgbClr val="ffffff"/>
                  </a:solidFill>
                </a:uFill>
                <a:latin typeface="Times New Roman"/>
              </a:rPr>
              <a:t>content,</a:t>
            </a:r>
            <a:r>
              <a:rPr b="0" lang="en-IN" sz="1790" spc="157" strike="noStrike">
                <a:solidFill>
                  <a:srgbClr val="ae0f91"/>
                </a:solidFill>
                <a:uFill>
                  <a:solidFill>
                    <a:srgbClr val="ffffff"/>
                  </a:solidFill>
                </a:uFill>
                <a:latin typeface="Times New Roman"/>
              </a:rPr>
              <a:t>60</a:t>
            </a:r>
            <a:r>
              <a:rPr b="0" lang="en-IN" sz="1790" spc="157"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a:lnSpc>
                <a:spcPct val="101000"/>
              </a:lnSpc>
            </a:pPr>
            <a:r>
              <a:rPr b="0" lang="en-IN" sz="1790" spc="38" strike="noStrike">
                <a:solidFill>
                  <a:srgbClr val="575757"/>
                </a:solidFill>
                <a:uFill>
                  <a:solidFill>
                    <a:srgbClr val="ffffff"/>
                  </a:solidFill>
                </a:uFill>
                <a:latin typeface="Times New Roman"/>
              </a:rPr>
              <a:t>## </a:t>
            </a:r>
            <a:r>
              <a:rPr b="0" lang="en-IN" sz="1790" spc="335" strike="noStrike">
                <a:solidFill>
                  <a:srgbClr val="575757"/>
                </a:solidFill>
                <a:uFill>
                  <a:solidFill>
                    <a:srgbClr val="ffffff"/>
                  </a:solidFill>
                </a:uFill>
                <a:latin typeface="Times New Roman"/>
              </a:rPr>
              <a:t>r </a:t>
            </a:r>
            <a:r>
              <a:rPr b="0" lang="en-IN" sz="1790" spc="256" strike="noStrike">
                <a:solidFill>
                  <a:srgbClr val="575757"/>
                </a:solidFill>
                <a:uFill>
                  <a:solidFill>
                    <a:srgbClr val="ffffff"/>
                  </a:solidFill>
                </a:uFill>
                <a:latin typeface="Times New Roman"/>
              </a:rPr>
              <a:t>refer </a:t>
            </a:r>
            <a:r>
              <a:rPr b="0" lang="en-IN" sz="1790" spc="157" strike="noStrike">
                <a:solidFill>
                  <a:srgbClr val="575757"/>
                </a:solidFill>
                <a:uFill>
                  <a:solidFill>
                    <a:srgbClr val="ffffff"/>
                  </a:solidFill>
                </a:uFill>
                <a:latin typeface="Times New Roman"/>
              </a:rPr>
              <a:t>card </a:t>
            </a:r>
            <a:r>
              <a:rPr b="0" lang="en-IN" sz="1790" spc="185" strike="noStrike">
                <a:solidFill>
                  <a:srgbClr val="575757"/>
                </a:solidFill>
                <a:uFill>
                  <a:solidFill>
                    <a:srgbClr val="ffffff"/>
                  </a:solidFill>
                </a:uFill>
                <a:latin typeface="Times New Roman"/>
              </a:rPr>
              <a:t>data </a:t>
            </a:r>
            <a:r>
              <a:rPr b="0" lang="en-IN" sz="1790" spc="38" strike="noStrike">
                <a:solidFill>
                  <a:srgbClr val="575757"/>
                </a:solidFill>
                <a:uFill>
                  <a:solidFill>
                    <a:srgbClr val="ffffff"/>
                  </a:solidFill>
                </a:uFill>
                <a:latin typeface="Times New Roman"/>
              </a:rPr>
              <a:t>mine </a:t>
            </a:r>
            <a:r>
              <a:rPr b="0" lang="en-IN" sz="1790" spc="-97" strike="noStrike">
                <a:solidFill>
                  <a:srgbClr val="575757"/>
                </a:solidFill>
                <a:uFill>
                  <a:solidFill>
                    <a:srgbClr val="ffffff"/>
                  </a:solidFill>
                </a:uFill>
                <a:latin typeface="Times New Roman"/>
              </a:rPr>
              <a:t>now </a:t>
            </a:r>
            <a:r>
              <a:rPr b="0" lang="en-IN" sz="1790" spc="148" strike="noStrike">
                <a:solidFill>
                  <a:srgbClr val="575757"/>
                </a:solidFill>
                <a:uFill>
                  <a:solidFill>
                    <a:srgbClr val="ffffff"/>
                  </a:solidFill>
                </a:uFill>
                <a:latin typeface="Times New Roman"/>
              </a:rPr>
              <a:t>provid </a:t>
            </a:r>
            <a:r>
              <a:rPr b="0" lang="en-IN" sz="1790" spc="236" strike="noStrike">
                <a:solidFill>
                  <a:srgbClr val="575757"/>
                </a:solidFill>
                <a:uFill>
                  <a:solidFill>
                    <a:srgbClr val="ffffff"/>
                  </a:solidFill>
                </a:uFill>
                <a:latin typeface="Times New Roman"/>
              </a:rPr>
              <a:t>link </a:t>
            </a:r>
            <a:r>
              <a:rPr b="0" lang="en-IN" sz="1790" spc="86" strike="noStrike">
                <a:solidFill>
                  <a:srgbClr val="575757"/>
                </a:solidFill>
                <a:uFill>
                  <a:solidFill>
                    <a:srgbClr val="ffffff"/>
                  </a:solidFill>
                </a:uFill>
                <a:latin typeface="Times New Roman"/>
              </a:rPr>
              <a:t>packag </a:t>
            </a:r>
            <a:r>
              <a:rPr b="0" lang="en-IN" sz="1790" spc="157" strike="noStrike">
                <a:solidFill>
                  <a:srgbClr val="575757"/>
                </a:solidFill>
                <a:uFill>
                  <a:solidFill>
                    <a:srgbClr val="ffffff"/>
                  </a:solidFill>
                </a:uFill>
                <a:latin typeface="Times New Roman"/>
              </a:rPr>
              <a:t>cran </a:t>
            </a:r>
            <a:r>
              <a:rPr b="0" lang="en-IN" sz="1790" spc="86" strike="noStrike">
                <a:solidFill>
                  <a:srgbClr val="575757"/>
                </a:solidFill>
                <a:uFill>
                  <a:solidFill>
                    <a:srgbClr val="ffffff"/>
                  </a:solidFill>
                </a:uFill>
                <a:latin typeface="Times New Roman"/>
              </a:rPr>
              <a:t>packag  </a:t>
            </a:r>
            <a:r>
              <a:rPr b="0" lang="en-IN" sz="1790" spc="38" strike="noStrike">
                <a:solidFill>
                  <a:srgbClr val="575757"/>
                </a:solidFill>
                <a:uFill>
                  <a:solidFill>
                    <a:srgbClr val="ffffff"/>
                  </a:solidFill>
                </a:uFill>
                <a:latin typeface="Times New Roman"/>
              </a:rPr>
              <a:t>## </a:t>
            </a:r>
            <a:r>
              <a:rPr b="0" lang="en-IN" sz="1790" spc="49" strike="noStrike">
                <a:solidFill>
                  <a:srgbClr val="575757"/>
                </a:solidFill>
                <a:uFill>
                  <a:solidFill>
                    <a:srgbClr val="ffffff"/>
                  </a:solidFill>
                </a:uFill>
                <a:latin typeface="Times New Roman"/>
              </a:rPr>
              <a:t>mapreduc hadoop</a:t>
            </a:r>
            <a:r>
              <a:rPr b="0" lang="en-IN" sz="1790" spc="375" strike="noStrike">
                <a:solidFill>
                  <a:srgbClr val="575757"/>
                </a:solidFill>
                <a:uFill>
                  <a:solidFill>
                    <a:srgbClr val="ffffff"/>
                  </a:solidFill>
                </a:uFill>
                <a:latin typeface="Times New Roman"/>
              </a:rPr>
              <a:t> </a:t>
            </a:r>
            <a:r>
              <a:rPr b="0" lang="en-IN" sz="1790" spc="86" strike="noStrike">
                <a:solidFill>
                  <a:srgbClr val="575757"/>
                </a:solidFill>
                <a:uFill>
                  <a:solidFill>
                    <a:srgbClr val="ffffff"/>
                  </a:solidFill>
                </a:uFill>
                <a:latin typeface="Times New Roman"/>
              </a:rPr>
              <a:t>ad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61720" indent="-237600">
              <a:lnSpc>
                <a:spcPct val="101000"/>
              </a:lnSpc>
            </a:pPr>
            <a:r>
              <a:rPr b="0" lang="en-IN" sz="1790" spc="77" strike="noStrike">
                <a:solidFill>
                  <a:srgbClr val="575757"/>
                </a:solidFill>
                <a:uFill>
                  <a:solidFill>
                    <a:srgbClr val="ffffff"/>
                  </a:solidFill>
                </a:uFill>
                <a:latin typeface="Times New Roman"/>
              </a:rPr>
              <a:t>stemCompletion2</a:t>
            </a:r>
            <a:r>
              <a:rPr b="0" lang="en-IN" sz="1790" spc="128" strike="noStrike">
                <a:solidFill>
                  <a:srgbClr val="af5a64"/>
                </a:solidFill>
                <a:uFill>
                  <a:solidFill>
                    <a:srgbClr val="ffffff"/>
                  </a:solidFill>
                </a:uFill>
                <a:latin typeface="Times New Roman"/>
              </a:rPr>
              <a:t>&lt;-</a:t>
            </a:r>
            <a:r>
              <a:rPr b="0" lang="en-IN" sz="1790" spc="185" strike="noStrike">
                <a:solidFill>
                  <a:srgbClr val="295f93"/>
                </a:solidFill>
                <a:uFill>
                  <a:solidFill>
                    <a:srgbClr val="ffffff"/>
                  </a:solidFill>
                </a:uFill>
                <a:latin typeface="Times New Roman"/>
              </a:rPr>
              <a:t>function</a:t>
            </a:r>
            <a:r>
              <a:rPr b="0" lang="en-IN" sz="1790" spc="335" strike="noStrike">
                <a:solidFill>
                  <a:srgbClr val="575757"/>
                </a:solidFill>
                <a:uFill>
                  <a:solidFill>
                    <a:srgbClr val="ffffff"/>
                  </a:solidFill>
                </a:uFill>
                <a:latin typeface="Times New Roman"/>
              </a:rPr>
              <a:t>(</a:t>
            </a:r>
            <a:r>
              <a:rPr b="0" lang="en-IN" sz="1790" spc="38" strike="noStrike">
                <a:solidFill>
                  <a:srgbClr val="54aa54"/>
                </a:solidFill>
                <a:uFill>
                  <a:solidFill>
                    <a:srgbClr val="ffffff"/>
                  </a:solidFill>
                </a:uFill>
                <a:latin typeface="Times New Roman"/>
              </a:rPr>
              <a:t>x</a:t>
            </a:r>
            <a:r>
              <a:rPr b="0" lang="en-IN" sz="1790" spc="483" strike="noStrike">
                <a:solidFill>
                  <a:srgbClr val="575757"/>
                </a:solidFill>
                <a:uFill>
                  <a:solidFill>
                    <a:srgbClr val="ffffff"/>
                  </a:solidFill>
                </a:uFill>
                <a:latin typeface="Times New Roman"/>
              </a:rPr>
              <a:t>,</a:t>
            </a:r>
            <a:r>
              <a:rPr b="0" lang="en-IN" sz="1790" spc="205" strike="noStrike">
                <a:solidFill>
                  <a:srgbClr val="54aa54"/>
                </a:solidFill>
                <a:uFill>
                  <a:solidFill>
                    <a:srgbClr val="ffffff"/>
                  </a:solidFill>
                </a:uFill>
                <a:latin typeface="Times New Roman"/>
              </a:rPr>
              <a:t>dictionary</a:t>
            </a:r>
            <a:r>
              <a:rPr b="0" lang="en-IN" sz="1790" spc="335" strike="noStrike">
                <a:solidFill>
                  <a:srgbClr val="575757"/>
                </a:solidFill>
                <a:uFill>
                  <a:solidFill>
                    <a:srgbClr val="ffffff"/>
                  </a:solidFill>
                </a:uFill>
                <a:latin typeface="Times New Roman"/>
              </a:rPr>
              <a:t>)</a:t>
            </a:r>
            <a:r>
              <a:rPr b="0" lang="en-IN" sz="1790" spc="335" strike="noStrike">
                <a:solidFill>
                  <a:srgbClr val="575757"/>
                </a:solidFill>
                <a:uFill>
                  <a:solidFill>
                    <a:srgbClr val="ffffff"/>
                  </a:solidFill>
                </a:uFill>
                <a:latin typeface="Times New Roman"/>
              </a:rPr>
              <a:t>	</a:t>
            </a:r>
            <a:r>
              <a:rPr b="0" i="1" lang="en-IN" sz="1790" spc="-177" strike="noStrike">
                <a:solidFill>
                  <a:srgbClr val="575757"/>
                </a:solidFill>
                <a:uFill>
                  <a:solidFill>
                    <a:srgbClr val="ffffff"/>
                  </a:solidFill>
                </a:uFill>
                <a:latin typeface="Verdana"/>
              </a:rPr>
              <a:t>{ </a:t>
            </a:r>
            <a:r>
              <a:rPr b="0" i="1" lang="en-IN" sz="1790" spc="-128" strike="noStrike">
                <a:solidFill>
                  <a:srgbClr val="575757"/>
                </a:solidFill>
                <a:uFill>
                  <a:solidFill>
                    <a:srgbClr val="ffffff"/>
                  </a:solidFill>
                </a:uFill>
                <a:latin typeface="Verdana"/>
              </a:rPr>
              <a:t> </a:t>
            </a:r>
            <a:r>
              <a:rPr b="0" lang="en-IN" sz="1790" spc="256" strike="noStrike">
                <a:solidFill>
                  <a:srgbClr val="575757"/>
                </a:solidFill>
                <a:uFill>
                  <a:solidFill>
                    <a:srgbClr val="ffffff"/>
                  </a:solidFill>
                </a:uFill>
                <a:latin typeface="Times New Roman"/>
              </a:rPr>
              <a:t>x</a:t>
            </a:r>
            <a:r>
              <a:rPr b="0" lang="en-IN" sz="1790" spc="256" strike="noStrike">
                <a:solidFill>
                  <a:srgbClr val="af5a64"/>
                </a:solidFill>
                <a:uFill>
                  <a:solidFill>
                    <a:srgbClr val="ffffff"/>
                  </a:solidFill>
                </a:uFill>
                <a:latin typeface="Times New Roman"/>
              </a:rPr>
              <a:t>&lt;-</a:t>
            </a:r>
            <a:r>
              <a:rPr b="0" lang="en-IN" sz="1790" spc="256" strike="noStrike">
                <a:solidFill>
                  <a:srgbClr val="bb5a64"/>
                </a:solidFill>
                <a:uFill>
                  <a:solidFill>
                    <a:srgbClr val="ffffff"/>
                  </a:solidFill>
                </a:uFill>
                <a:latin typeface="Times New Roman"/>
              </a:rPr>
              <a:t>unlist</a:t>
            </a:r>
            <a:r>
              <a:rPr b="0" lang="en-IN" sz="1790" spc="256" strike="noStrike">
                <a:solidFill>
                  <a:srgbClr val="575757"/>
                </a:solidFill>
                <a:uFill>
                  <a:solidFill>
                    <a:srgbClr val="ffffff"/>
                  </a:solidFill>
                </a:uFill>
                <a:latin typeface="Times New Roman"/>
              </a:rPr>
              <a:t>(</a:t>
            </a:r>
            <a:r>
              <a:rPr b="0" lang="en-IN" sz="1790" spc="256" strike="noStrike">
                <a:solidFill>
                  <a:srgbClr val="bb5a64"/>
                </a:solidFill>
                <a:uFill>
                  <a:solidFill>
                    <a:srgbClr val="ffffff"/>
                  </a:solidFill>
                </a:uFill>
                <a:latin typeface="Times New Roman"/>
              </a:rPr>
              <a:t>strsplit</a:t>
            </a:r>
            <a:r>
              <a:rPr b="0" lang="en-IN" sz="1790" spc="256" strike="noStrike">
                <a:solidFill>
                  <a:srgbClr val="575757"/>
                </a:solidFill>
                <a:uFill>
                  <a:solidFill>
                    <a:srgbClr val="ffffff"/>
                  </a:solidFill>
                </a:uFill>
                <a:latin typeface="Times New Roman"/>
              </a:rPr>
              <a:t>(</a:t>
            </a:r>
            <a:r>
              <a:rPr b="0" lang="en-IN" sz="1790" spc="256" strike="noStrike">
                <a:solidFill>
                  <a:srgbClr val="bb5a64"/>
                </a:solidFill>
                <a:uFill>
                  <a:solidFill>
                    <a:srgbClr val="ffffff"/>
                  </a:solidFill>
                </a:uFill>
                <a:latin typeface="Times New Roman"/>
              </a:rPr>
              <a:t>as.character</a:t>
            </a:r>
            <a:r>
              <a:rPr b="0" lang="en-IN" sz="1790" spc="256" strike="noStrike">
                <a:solidFill>
                  <a:srgbClr val="575757"/>
                </a:solidFill>
                <a:uFill>
                  <a:solidFill>
                    <a:srgbClr val="ffffff"/>
                  </a:solidFill>
                </a:uFill>
                <a:latin typeface="Times New Roman"/>
              </a:rPr>
              <a:t>(x),</a:t>
            </a:r>
            <a:r>
              <a:rPr b="0" lang="en-IN" sz="1790" spc="256" strike="noStrike">
                <a:solidFill>
                  <a:srgbClr val="307dcc"/>
                </a:solidFill>
                <a:uFill>
                  <a:solidFill>
                    <a:srgbClr val="ffffff"/>
                  </a:solidFill>
                </a:uFill>
                <a:latin typeface="Times New Roman"/>
              </a:rPr>
              <a:t>" </a:t>
            </a:r>
            <a:r>
              <a:rPr b="0" lang="en-IN" sz="1790" spc="284" strike="noStrike">
                <a:solidFill>
                  <a:srgbClr val="307dcc"/>
                </a:solidFill>
                <a:uFill>
                  <a:solidFill>
                    <a:srgbClr val="ffffff"/>
                  </a:solidFill>
                </a:uFill>
                <a:latin typeface="Times New Roman"/>
              </a:rPr>
              <a:t>"</a:t>
            </a:r>
            <a:r>
              <a:rPr b="0" lang="en-IN" sz="1790" spc="284" strike="noStrike">
                <a:solidFill>
                  <a:srgbClr val="575757"/>
                </a:solidFill>
                <a:uFill>
                  <a:solidFill>
                    <a:srgbClr val="ffffff"/>
                  </a:solidFill>
                </a:uFill>
                <a:latin typeface="Times New Roman"/>
              </a:rPr>
              <a:t>))  </a:t>
            </a:r>
            <a:r>
              <a:rPr b="0" lang="en-IN" sz="1790" spc="148" strike="noStrike">
                <a:solidFill>
                  <a:srgbClr val="575757"/>
                </a:solidFill>
                <a:uFill>
                  <a:solidFill>
                    <a:srgbClr val="ffffff"/>
                  </a:solidFill>
                </a:uFill>
                <a:latin typeface="Times New Roman"/>
              </a:rPr>
              <a:t>x</a:t>
            </a:r>
            <a:r>
              <a:rPr b="0" lang="en-IN" sz="1790" spc="148" strike="noStrike">
                <a:solidFill>
                  <a:srgbClr val="af5a64"/>
                </a:solidFill>
                <a:uFill>
                  <a:solidFill>
                    <a:srgbClr val="ffffff"/>
                  </a:solidFill>
                </a:uFill>
                <a:latin typeface="Times New Roman"/>
              </a:rPr>
              <a:t>&lt;-</a:t>
            </a:r>
            <a:r>
              <a:rPr b="0" lang="en-IN" sz="1790" spc="148" strike="noStrike">
                <a:solidFill>
                  <a:srgbClr val="575757"/>
                </a:solidFill>
                <a:uFill>
                  <a:solidFill>
                    <a:srgbClr val="ffffff"/>
                  </a:solidFill>
                </a:uFill>
                <a:latin typeface="Times New Roman"/>
              </a:rPr>
              <a:t>x[x</a:t>
            </a:r>
            <a:r>
              <a:rPr b="0" lang="en-IN" sz="1790" spc="148" strike="noStrike">
                <a:solidFill>
                  <a:srgbClr val="000000"/>
                </a:solidFill>
                <a:uFill>
                  <a:solidFill>
                    <a:srgbClr val="ffffff"/>
                  </a:solidFill>
                </a:uFill>
                <a:latin typeface="Times New Roman"/>
              </a:rPr>
              <a:t>!=</a:t>
            </a:r>
            <a:r>
              <a:rPr b="0" lang="en-IN" sz="1790" spc="148" strike="noStrike">
                <a:solidFill>
                  <a:srgbClr val="307dcc"/>
                </a:solidFill>
                <a:uFill>
                  <a:solidFill>
                    <a:srgbClr val="ffffff"/>
                  </a:solidFill>
                </a:uFill>
                <a:latin typeface="Times New Roman"/>
              </a:rPr>
              <a:t>""</a:t>
            </a:r>
            <a:r>
              <a:rPr b="0" lang="en-IN" sz="1790" spc="148"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marL="261720" indent="-237600">
              <a:lnSpc>
                <a:spcPct val="101000"/>
              </a:lnSpc>
            </a:pPr>
            <a:r>
              <a:rPr b="0" lang="en-IN" sz="1790" spc="157" strike="noStrike">
                <a:solidFill>
                  <a:srgbClr val="575757"/>
                </a:solidFill>
                <a:uFill>
                  <a:solidFill>
                    <a:srgbClr val="ffffff"/>
                  </a:solidFill>
                </a:uFill>
                <a:latin typeface="Times New Roman"/>
              </a:rPr>
              <a:t>x</a:t>
            </a:r>
            <a:r>
              <a:rPr b="0" lang="en-IN" sz="1790" spc="157" strike="noStrike">
                <a:solidFill>
                  <a:srgbClr val="af5a64"/>
                </a:solidFill>
                <a:uFill>
                  <a:solidFill>
                    <a:srgbClr val="ffffff"/>
                  </a:solidFill>
                </a:uFill>
                <a:latin typeface="Times New Roman"/>
              </a:rPr>
              <a:t>&lt;-</a:t>
            </a:r>
            <a:r>
              <a:rPr b="0" lang="en-IN" sz="1790" spc="157" strike="noStrike">
                <a:solidFill>
                  <a:srgbClr val="bb5a64"/>
                </a:solidFill>
                <a:uFill>
                  <a:solidFill>
                    <a:srgbClr val="ffffff"/>
                  </a:solidFill>
                </a:uFill>
                <a:latin typeface="Times New Roman"/>
              </a:rPr>
              <a:t>stemCompletion</a:t>
            </a:r>
            <a:r>
              <a:rPr b="0" lang="en-IN" sz="1790" spc="157" strike="noStrike">
                <a:solidFill>
                  <a:srgbClr val="575757"/>
                </a:solidFill>
                <a:uFill>
                  <a:solidFill>
                    <a:srgbClr val="ffffff"/>
                  </a:solidFill>
                </a:uFill>
                <a:latin typeface="Times New Roman"/>
              </a:rPr>
              <a:t>(x,</a:t>
            </a:r>
            <a:r>
              <a:rPr b="0" lang="en-IN" sz="1790" spc="157" strike="noStrike">
                <a:solidFill>
                  <a:srgbClr val="54aa54"/>
                </a:solidFill>
                <a:uFill>
                  <a:solidFill>
                    <a:srgbClr val="ffffff"/>
                  </a:solidFill>
                </a:uFill>
                <a:latin typeface="Times New Roman"/>
              </a:rPr>
              <a:t>dictionary</a:t>
            </a:r>
            <a:r>
              <a:rPr b="0" lang="en-IN" sz="1790" spc="157" strike="noStrike">
                <a:solidFill>
                  <a:srgbClr val="575757"/>
                </a:solidFill>
                <a:uFill>
                  <a:solidFill>
                    <a:srgbClr val="ffffff"/>
                  </a:solidFill>
                </a:uFill>
                <a:latin typeface="Times New Roman"/>
              </a:rPr>
              <a:t>=dictionary)  </a:t>
            </a:r>
            <a:r>
              <a:rPr b="0" lang="en-IN" sz="1790" spc="177" strike="noStrike">
                <a:solidFill>
                  <a:srgbClr val="575757"/>
                </a:solidFill>
                <a:uFill>
                  <a:solidFill>
                    <a:srgbClr val="ffffff"/>
                  </a:solidFill>
                </a:uFill>
                <a:latin typeface="Times New Roman"/>
              </a:rPr>
              <a:t>x</a:t>
            </a:r>
            <a:r>
              <a:rPr b="0" lang="en-IN" sz="1790" spc="177" strike="noStrike">
                <a:solidFill>
                  <a:srgbClr val="af5a64"/>
                </a:solidFill>
                <a:uFill>
                  <a:solidFill>
                    <a:srgbClr val="ffffff"/>
                  </a:solidFill>
                </a:uFill>
                <a:latin typeface="Times New Roman"/>
              </a:rPr>
              <a:t>&lt;-</a:t>
            </a:r>
            <a:r>
              <a:rPr b="0" lang="en-IN" sz="1790" spc="177" strike="noStrike">
                <a:solidFill>
                  <a:srgbClr val="bb5a64"/>
                </a:solidFill>
                <a:uFill>
                  <a:solidFill>
                    <a:srgbClr val="ffffff"/>
                  </a:solidFill>
                </a:uFill>
                <a:latin typeface="Times New Roman"/>
              </a:rPr>
              <a:t>paste</a:t>
            </a:r>
            <a:r>
              <a:rPr b="0" lang="en-IN" sz="1790" spc="177" strike="noStrike">
                <a:solidFill>
                  <a:srgbClr val="575757"/>
                </a:solidFill>
                <a:uFill>
                  <a:solidFill>
                    <a:srgbClr val="ffffff"/>
                  </a:solidFill>
                </a:uFill>
                <a:latin typeface="Times New Roman"/>
              </a:rPr>
              <a:t>(x,</a:t>
            </a:r>
            <a:r>
              <a:rPr b="0" lang="en-IN" sz="1790" spc="177" strike="noStrike">
                <a:solidFill>
                  <a:srgbClr val="54aa54"/>
                </a:solidFill>
                <a:uFill>
                  <a:solidFill>
                    <a:srgbClr val="ffffff"/>
                  </a:solidFill>
                </a:uFill>
                <a:latin typeface="Times New Roman"/>
              </a:rPr>
              <a:t>sep</a:t>
            </a:r>
            <a:r>
              <a:rPr b="0" lang="en-IN" sz="1790" spc="177" strike="noStrike">
                <a:solidFill>
                  <a:srgbClr val="575757"/>
                </a:solidFill>
                <a:uFill>
                  <a:solidFill>
                    <a:srgbClr val="ffffff"/>
                  </a:solidFill>
                </a:uFill>
                <a:latin typeface="Times New Roman"/>
              </a:rPr>
              <a:t>=</a:t>
            </a:r>
            <a:r>
              <a:rPr b="0" lang="en-IN" sz="1790" spc="177" strike="noStrike">
                <a:solidFill>
                  <a:srgbClr val="307dcc"/>
                </a:solidFill>
                <a:uFill>
                  <a:solidFill>
                    <a:srgbClr val="ffffff"/>
                  </a:solidFill>
                </a:uFill>
                <a:latin typeface="Times New Roman"/>
              </a:rPr>
              <a:t>""</a:t>
            </a:r>
            <a:r>
              <a:rPr b="0" lang="en-IN" sz="1790" spc="177" strike="noStrike">
                <a:solidFill>
                  <a:srgbClr val="575757"/>
                </a:solidFill>
                <a:uFill>
                  <a:solidFill>
                    <a:srgbClr val="ffffff"/>
                  </a:solidFill>
                </a:uFill>
                <a:latin typeface="Times New Roman"/>
              </a:rPr>
              <a:t>,</a:t>
            </a:r>
            <a:r>
              <a:rPr b="0" lang="en-IN" sz="1790" spc="177" strike="noStrike">
                <a:solidFill>
                  <a:srgbClr val="54aa54"/>
                </a:solidFill>
                <a:uFill>
                  <a:solidFill>
                    <a:srgbClr val="ffffff"/>
                  </a:solidFill>
                </a:uFill>
                <a:latin typeface="Times New Roman"/>
              </a:rPr>
              <a:t>collapse</a:t>
            </a:r>
            <a:r>
              <a:rPr b="0" lang="en-IN" sz="1790" spc="177" strike="noStrike">
                <a:solidFill>
                  <a:srgbClr val="575757"/>
                </a:solidFill>
                <a:uFill>
                  <a:solidFill>
                    <a:srgbClr val="ffffff"/>
                  </a:solidFill>
                </a:uFill>
                <a:latin typeface="Times New Roman"/>
              </a:rPr>
              <a:t>=</a:t>
            </a:r>
            <a:r>
              <a:rPr b="0" lang="en-IN" sz="1790" spc="177" strike="noStrike">
                <a:solidFill>
                  <a:srgbClr val="307dcc"/>
                </a:solidFill>
                <a:uFill>
                  <a:solidFill>
                    <a:srgbClr val="ffffff"/>
                  </a:solidFill>
                </a:uFill>
                <a:latin typeface="Times New Roman"/>
              </a:rPr>
              <a:t>" </a:t>
            </a:r>
            <a:r>
              <a:rPr b="0" lang="en-IN" sz="1790" spc="267" strike="noStrike">
                <a:solidFill>
                  <a:srgbClr val="307dcc"/>
                </a:solidFill>
                <a:uFill>
                  <a:solidFill>
                    <a:srgbClr val="ffffff"/>
                  </a:solidFill>
                </a:uFill>
                <a:latin typeface="Times New Roman"/>
              </a:rPr>
              <a:t>"</a:t>
            </a:r>
            <a:r>
              <a:rPr b="0" lang="en-IN" sz="1790" spc="267" strike="noStrike">
                <a:solidFill>
                  <a:srgbClr val="575757"/>
                </a:solidFill>
                <a:uFill>
                  <a:solidFill>
                    <a:srgbClr val="ffffff"/>
                  </a:solidFill>
                </a:uFill>
                <a:latin typeface="Times New Roman"/>
              </a:rPr>
              <a:t>)  </a:t>
            </a:r>
            <a:r>
              <a:rPr b="0" lang="en-IN" sz="1790" spc="137" strike="noStrike">
                <a:solidFill>
                  <a:srgbClr val="bb5a64"/>
                </a:solidFill>
                <a:uFill>
                  <a:solidFill>
                    <a:srgbClr val="ffffff"/>
                  </a:solidFill>
                </a:uFill>
                <a:latin typeface="Times New Roman"/>
              </a:rPr>
              <a:t>PlainTextDocument</a:t>
            </a:r>
            <a:r>
              <a:rPr b="0" lang="en-IN" sz="1790" spc="137" strike="noStrike">
                <a:solidFill>
                  <a:srgbClr val="575757"/>
                </a:solidFill>
                <a:uFill>
                  <a:solidFill>
                    <a:srgbClr val="ffffff"/>
                  </a:solidFill>
                </a:uFill>
                <a:latin typeface="Times New Roman"/>
              </a:rPr>
              <a:t>(</a:t>
            </a:r>
            <a:r>
              <a:rPr b="0" lang="en-IN" sz="1790" spc="137" strike="noStrike">
                <a:solidFill>
                  <a:srgbClr val="bb5a64"/>
                </a:solidFill>
                <a:uFill>
                  <a:solidFill>
                    <a:srgbClr val="ffffff"/>
                  </a:solidFill>
                </a:uFill>
                <a:latin typeface="Times New Roman"/>
              </a:rPr>
              <a:t>stripWhitespace</a:t>
            </a:r>
            <a:r>
              <a:rPr b="0" lang="en-IN" sz="1790" spc="137" strike="noStrike">
                <a:solidFill>
                  <a:srgbClr val="575757"/>
                </a:solidFill>
                <a:uFill>
                  <a:solidFill>
                    <a:srgbClr val="ffffff"/>
                  </a:solidFill>
                </a:uFill>
                <a:latin typeface="Times New Roman"/>
              </a:rPr>
              <a:t>(x))</a:t>
            </a:r>
            <a:endParaRPr b="0" lang="en-IN" sz="1800" spc="-1" strike="noStrike">
              <a:solidFill>
                <a:srgbClr val="000000"/>
              </a:solidFill>
              <a:uFill>
                <a:solidFill>
                  <a:srgbClr val="ffffff"/>
                </a:solidFill>
              </a:uFill>
              <a:latin typeface="Arial"/>
            </a:endParaRPr>
          </a:p>
          <a:p>
            <a:pPr marL="25200" indent="-237600">
              <a:lnSpc>
                <a:spcPct val="100000"/>
              </a:lnSpc>
            </a:pPr>
            <a:r>
              <a:rPr b="0" i="1" lang="en-IN" sz="1790" spc="-225" strike="noStrike">
                <a:solidFill>
                  <a:srgbClr val="575757"/>
                </a:solidFill>
                <a:uFill>
                  <a:solidFill>
                    <a:srgbClr val="ffffff"/>
                  </a:solidFill>
                </a:uFill>
                <a:latin typeface="Verdana"/>
              </a:rPr>
              <a:t>}</a:t>
            </a:r>
            <a:endParaRPr b="0" lang="en-IN" sz="1800" spc="-1" strike="noStrike">
              <a:solidFill>
                <a:srgbClr val="000000"/>
              </a:solidFill>
              <a:uFill>
                <a:solidFill>
                  <a:srgbClr val="ffffff"/>
                </a:solidFill>
              </a:uFill>
              <a:latin typeface="Arial"/>
            </a:endParaRPr>
          </a:p>
          <a:p>
            <a:pPr marL="25200" indent="-237600">
              <a:lnSpc>
                <a:spcPct val="101000"/>
              </a:lnSpc>
            </a:pPr>
            <a:r>
              <a:rPr b="0" lang="en-IN" sz="1790" spc="77" strike="noStrike">
                <a:solidFill>
                  <a:srgbClr val="575757"/>
                </a:solidFill>
                <a:uFill>
                  <a:solidFill>
                    <a:srgbClr val="ffffff"/>
                  </a:solidFill>
                </a:uFill>
                <a:latin typeface="Times New Roman"/>
              </a:rPr>
              <a:t>myCorpus</a:t>
            </a:r>
            <a:r>
              <a:rPr b="0" lang="en-IN" sz="1790" spc="77" strike="noStrike">
                <a:solidFill>
                  <a:srgbClr val="af5a64"/>
                </a:solidFill>
                <a:uFill>
                  <a:solidFill>
                    <a:srgbClr val="ffffff"/>
                  </a:solidFill>
                </a:uFill>
                <a:latin typeface="Times New Roman"/>
              </a:rPr>
              <a:t>&lt;-</a:t>
            </a:r>
            <a:r>
              <a:rPr b="0" lang="en-IN" sz="1790" spc="77" strike="noStrike">
                <a:solidFill>
                  <a:srgbClr val="bb5a64"/>
                </a:solidFill>
                <a:uFill>
                  <a:solidFill>
                    <a:srgbClr val="ffffff"/>
                  </a:solidFill>
                </a:uFill>
                <a:latin typeface="Times New Roman"/>
              </a:rPr>
              <a:t>lapply</a:t>
            </a:r>
            <a:r>
              <a:rPr b="0" lang="en-IN" sz="1790" spc="77" strike="noStrike">
                <a:solidFill>
                  <a:srgbClr val="575757"/>
                </a:solidFill>
                <a:uFill>
                  <a:solidFill>
                    <a:srgbClr val="ffffff"/>
                  </a:solidFill>
                </a:uFill>
                <a:latin typeface="Times New Roman"/>
              </a:rPr>
              <a:t>(myCorpus, </a:t>
            </a:r>
            <a:r>
              <a:rPr b="0" lang="en-IN" sz="1790" spc="97" strike="noStrike">
                <a:solidFill>
                  <a:srgbClr val="575757"/>
                </a:solidFill>
                <a:uFill>
                  <a:solidFill>
                    <a:srgbClr val="ffffff"/>
                  </a:solidFill>
                </a:uFill>
                <a:latin typeface="Times New Roman"/>
              </a:rPr>
              <a:t>stemCompletion2,</a:t>
            </a:r>
            <a:r>
              <a:rPr b="0" lang="en-IN" sz="1790" spc="97" strike="noStrike">
                <a:solidFill>
                  <a:srgbClr val="54aa54"/>
                </a:solidFill>
                <a:uFill>
                  <a:solidFill>
                    <a:srgbClr val="ffffff"/>
                  </a:solidFill>
                </a:uFill>
                <a:latin typeface="Times New Roman"/>
              </a:rPr>
              <a:t>dictionary</a:t>
            </a:r>
            <a:r>
              <a:rPr b="0" lang="en-IN" sz="1790" spc="97" strike="noStrike">
                <a:solidFill>
                  <a:srgbClr val="575757"/>
                </a:solidFill>
                <a:uFill>
                  <a:solidFill>
                    <a:srgbClr val="ffffff"/>
                  </a:solidFill>
                </a:uFill>
                <a:latin typeface="Times New Roman"/>
              </a:rPr>
              <a:t>=myCorpusCopy)  </a:t>
            </a:r>
            <a:r>
              <a:rPr b="0" lang="en-IN" sz="1790" spc="77" strike="noStrike">
                <a:solidFill>
                  <a:srgbClr val="575757"/>
                </a:solidFill>
                <a:uFill>
                  <a:solidFill>
                    <a:srgbClr val="ffffff"/>
                  </a:solidFill>
                </a:uFill>
                <a:latin typeface="Times New Roman"/>
              </a:rPr>
              <a:t>myCorpus</a:t>
            </a:r>
            <a:r>
              <a:rPr b="0" lang="en-IN" sz="1790" spc="77" strike="noStrike">
                <a:solidFill>
                  <a:srgbClr val="af5a64"/>
                </a:solidFill>
                <a:uFill>
                  <a:solidFill>
                    <a:srgbClr val="ffffff"/>
                  </a:solidFill>
                </a:uFill>
                <a:latin typeface="Times New Roman"/>
              </a:rPr>
              <a:t>&lt;-</a:t>
            </a:r>
            <a:r>
              <a:rPr b="0" lang="en-IN" sz="1790" spc="77" strike="noStrike">
                <a:solidFill>
                  <a:srgbClr val="bb5a64"/>
                </a:solidFill>
                <a:uFill>
                  <a:solidFill>
                    <a:srgbClr val="ffffff"/>
                  </a:solidFill>
                </a:uFill>
                <a:latin typeface="Times New Roman"/>
              </a:rPr>
              <a:t>Corpus</a:t>
            </a:r>
            <a:r>
              <a:rPr b="0" lang="en-IN" sz="1790" spc="77" strike="noStrike">
                <a:solidFill>
                  <a:srgbClr val="575757"/>
                </a:solidFill>
                <a:uFill>
                  <a:solidFill>
                    <a:srgbClr val="ffffff"/>
                  </a:solidFill>
                </a:uFill>
                <a:latin typeface="Times New Roman"/>
              </a:rPr>
              <a:t>(</a:t>
            </a:r>
            <a:r>
              <a:rPr b="0" lang="en-IN" sz="1790" spc="77" strike="noStrike">
                <a:solidFill>
                  <a:srgbClr val="bb5a64"/>
                </a:solidFill>
                <a:uFill>
                  <a:solidFill>
                    <a:srgbClr val="ffffff"/>
                  </a:solidFill>
                </a:uFill>
                <a:latin typeface="Times New Roman"/>
              </a:rPr>
              <a:t>VectorSource</a:t>
            </a:r>
            <a:r>
              <a:rPr b="0" lang="en-IN" sz="1790" spc="77" strike="noStrike">
                <a:solidFill>
                  <a:srgbClr val="575757"/>
                </a:solidFill>
                <a:uFill>
                  <a:solidFill>
                    <a:srgbClr val="ffffff"/>
                  </a:solidFill>
                </a:uFill>
                <a:latin typeface="Times New Roman"/>
              </a:rPr>
              <a:t>(myCorpus))  </a:t>
            </a:r>
            <a:r>
              <a:rPr b="0" lang="en-IN" sz="1790" spc="157" strike="noStrike">
                <a:solidFill>
                  <a:srgbClr val="bb5a64"/>
                </a:solidFill>
                <a:uFill>
                  <a:solidFill>
                    <a:srgbClr val="ffffff"/>
                  </a:solidFill>
                </a:uFill>
                <a:latin typeface="Times New Roman"/>
              </a:rPr>
              <a:t>writeLines</a:t>
            </a:r>
            <a:r>
              <a:rPr b="0" lang="en-IN" sz="1790" spc="157" strike="noStrike">
                <a:solidFill>
                  <a:srgbClr val="575757"/>
                </a:solidFill>
                <a:uFill>
                  <a:solidFill>
                    <a:srgbClr val="ffffff"/>
                  </a:solidFill>
                </a:uFill>
                <a:latin typeface="Times New Roman"/>
              </a:rPr>
              <a:t>(</a:t>
            </a:r>
            <a:r>
              <a:rPr b="0" lang="en-IN" sz="1790" spc="157" strike="noStrike">
                <a:solidFill>
                  <a:srgbClr val="bb5a64"/>
                </a:solidFill>
                <a:uFill>
                  <a:solidFill>
                    <a:srgbClr val="ffffff"/>
                  </a:solidFill>
                </a:uFill>
                <a:latin typeface="Times New Roman"/>
              </a:rPr>
              <a:t>strwrap</a:t>
            </a:r>
            <a:r>
              <a:rPr b="0" lang="en-IN" sz="1790" spc="157" strike="noStrike">
                <a:solidFill>
                  <a:srgbClr val="575757"/>
                </a:solidFill>
                <a:uFill>
                  <a:solidFill>
                    <a:srgbClr val="ffffff"/>
                  </a:solidFill>
                </a:uFill>
                <a:latin typeface="Times New Roman"/>
              </a:rPr>
              <a:t>(myCorpus[[</a:t>
            </a:r>
            <a:r>
              <a:rPr b="0" lang="en-IN" sz="1790" spc="157" strike="noStrike">
                <a:solidFill>
                  <a:srgbClr val="ae0f91"/>
                </a:solidFill>
                <a:uFill>
                  <a:solidFill>
                    <a:srgbClr val="ffffff"/>
                  </a:solidFill>
                </a:uFill>
                <a:latin typeface="Times New Roman"/>
              </a:rPr>
              <a:t>190</a:t>
            </a:r>
            <a:r>
              <a:rPr b="0" lang="en-IN" sz="1790" spc="157" strike="noStrike">
                <a:solidFill>
                  <a:srgbClr val="575757"/>
                </a:solidFill>
                <a:uFill>
                  <a:solidFill>
                    <a:srgbClr val="ffffff"/>
                  </a:solidFill>
                </a:uFill>
                <a:latin typeface="Times New Roman"/>
              </a:rPr>
              <a:t>]]</a:t>
            </a:r>
            <a:r>
              <a:rPr b="0" lang="en-IN" sz="1790" spc="157" strike="noStrike">
                <a:solidFill>
                  <a:srgbClr val="000000"/>
                </a:solidFill>
                <a:uFill>
                  <a:solidFill>
                    <a:srgbClr val="ffffff"/>
                  </a:solidFill>
                </a:uFill>
                <a:latin typeface="Times New Roman"/>
              </a:rPr>
              <a:t>$</a:t>
            </a:r>
            <a:r>
              <a:rPr b="0" lang="en-IN" sz="1790" spc="157" strike="noStrike">
                <a:solidFill>
                  <a:srgbClr val="575757"/>
                </a:solidFill>
                <a:uFill>
                  <a:solidFill>
                    <a:srgbClr val="ffffff"/>
                  </a:solidFill>
                </a:uFill>
                <a:latin typeface="Times New Roman"/>
              </a:rPr>
              <a:t>content,</a:t>
            </a:r>
            <a:r>
              <a:rPr b="0" lang="en-IN" sz="1790" spc="157" strike="noStrike">
                <a:solidFill>
                  <a:srgbClr val="ae0f91"/>
                </a:solidFill>
                <a:uFill>
                  <a:solidFill>
                    <a:srgbClr val="ffffff"/>
                  </a:solidFill>
                </a:uFill>
                <a:latin typeface="Times New Roman"/>
              </a:rPr>
              <a:t>60</a:t>
            </a:r>
            <a:r>
              <a:rPr b="0" lang="en-IN" sz="1790" spc="157"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indent="-237600">
              <a:lnSpc>
                <a:spcPct val="101000"/>
              </a:lnSpc>
            </a:pPr>
            <a:r>
              <a:rPr b="0" lang="en-IN" sz="1790" spc="38" strike="noStrike">
                <a:solidFill>
                  <a:srgbClr val="575757"/>
                </a:solidFill>
                <a:uFill>
                  <a:solidFill>
                    <a:srgbClr val="ffffff"/>
                  </a:solidFill>
                </a:uFill>
                <a:latin typeface="Times New Roman"/>
              </a:rPr>
              <a:t>## </a:t>
            </a:r>
            <a:r>
              <a:rPr b="0" lang="en-IN" sz="1790" spc="335" strike="noStrike">
                <a:solidFill>
                  <a:srgbClr val="575757"/>
                </a:solidFill>
                <a:uFill>
                  <a:solidFill>
                    <a:srgbClr val="ffffff"/>
                  </a:solidFill>
                </a:uFill>
                <a:latin typeface="Times New Roman"/>
              </a:rPr>
              <a:t>r </a:t>
            </a:r>
            <a:r>
              <a:rPr b="0" lang="en-IN" sz="1790" spc="185" strike="noStrike">
                <a:solidFill>
                  <a:srgbClr val="575757"/>
                </a:solidFill>
                <a:uFill>
                  <a:solidFill>
                    <a:srgbClr val="ffffff"/>
                  </a:solidFill>
                </a:uFill>
                <a:latin typeface="Times New Roman"/>
              </a:rPr>
              <a:t>reference </a:t>
            </a:r>
            <a:r>
              <a:rPr b="0" lang="en-IN" sz="1790" spc="157" strike="noStrike">
                <a:solidFill>
                  <a:srgbClr val="575757"/>
                </a:solidFill>
                <a:uFill>
                  <a:solidFill>
                    <a:srgbClr val="ffffff"/>
                  </a:solidFill>
                </a:uFill>
                <a:latin typeface="Times New Roman"/>
              </a:rPr>
              <a:t>card </a:t>
            </a:r>
            <a:r>
              <a:rPr b="0" lang="en-IN" sz="1790" spc="185" strike="noStrike">
                <a:solidFill>
                  <a:srgbClr val="575757"/>
                </a:solidFill>
                <a:uFill>
                  <a:solidFill>
                    <a:srgbClr val="ffffff"/>
                  </a:solidFill>
                </a:uFill>
                <a:latin typeface="Times New Roman"/>
              </a:rPr>
              <a:t>data </a:t>
            </a:r>
            <a:r>
              <a:rPr b="0" lang="en-IN" sz="1790" spc="97" strike="noStrike">
                <a:solidFill>
                  <a:srgbClr val="575757"/>
                </a:solidFill>
                <a:uFill>
                  <a:solidFill>
                    <a:srgbClr val="ffffff"/>
                  </a:solidFill>
                </a:uFill>
                <a:latin typeface="Times New Roman"/>
              </a:rPr>
              <a:t>miner </a:t>
            </a:r>
            <a:r>
              <a:rPr b="0" lang="en-IN" sz="1790" spc="-97" strike="noStrike">
                <a:solidFill>
                  <a:srgbClr val="575757"/>
                </a:solidFill>
                <a:uFill>
                  <a:solidFill>
                    <a:srgbClr val="ffffff"/>
                  </a:solidFill>
                </a:uFill>
                <a:latin typeface="Times New Roman"/>
              </a:rPr>
              <a:t>now </a:t>
            </a:r>
            <a:r>
              <a:rPr b="0" lang="en-IN" sz="1790" spc="137" strike="noStrike">
                <a:solidFill>
                  <a:srgbClr val="575757"/>
                </a:solidFill>
                <a:uFill>
                  <a:solidFill>
                    <a:srgbClr val="ffffff"/>
                  </a:solidFill>
                </a:uFill>
                <a:latin typeface="Times New Roman"/>
              </a:rPr>
              <a:t>provided </a:t>
            </a:r>
            <a:r>
              <a:rPr b="0" lang="en-IN" sz="1790" spc="236" strike="noStrike">
                <a:solidFill>
                  <a:srgbClr val="575757"/>
                </a:solidFill>
                <a:uFill>
                  <a:solidFill>
                    <a:srgbClr val="ffffff"/>
                  </a:solidFill>
                </a:uFill>
                <a:latin typeface="Times New Roman"/>
              </a:rPr>
              <a:t>link </a:t>
            </a:r>
            <a:r>
              <a:rPr b="0" lang="en-IN" sz="1790" spc="86" strike="noStrike">
                <a:solidFill>
                  <a:srgbClr val="575757"/>
                </a:solidFill>
                <a:uFill>
                  <a:solidFill>
                    <a:srgbClr val="ffffff"/>
                  </a:solidFill>
                </a:uFill>
                <a:latin typeface="Times New Roman"/>
              </a:rPr>
              <a:t>package </a:t>
            </a:r>
            <a:r>
              <a:rPr b="0" lang="en-IN" sz="1790" spc="157" strike="noStrike">
                <a:solidFill>
                  <a:srgbClr val="575757"/>
                </a:solidFill>
                <a:uFill>
                  <a:solidFill>
                    <a:srgbClr val="ffffff"/>
                  </a:solidFill>
                </a:uFill>
                <a:latin typeface="Times New Roman"/>
              </a:rPr>
              <a:t>cran  </a:t>
            </a:r>
            <a:r>
              <a:rPr b="0" lang="en-IN" sz="1790" spc="38" strike="noStrike">
                <a:solidFill>
                  <a:srgbClr val="575757"/>
                </a:solidFill>
                <a:uFill>
                  <a:solidFill>
                    <a:srgbClr val="ffffff"/>
                  </a:solidFill>
                </a:uFill>
                <a:latin typeface="Times New Roman"/>
              </a:rPr>
              <a:t>## </a:t>
            </a:r>
            <a:r>
              <a:rPr b="0" lang="en-IN" sz="1790" spc="86" strike="noStrike">
                <a:solidFill>
                  <a:srgbClr val="575757"/>
                </a:solidFill>
                <a:uFill>
                  <a:solidFill>
                    <a:srgbClr val="ffffff"/>
                  </a:solidFill>
                </a:uFill>
                <a:latin typeface="Times New Roman"/>
              </a:rPr>
              <a:t>package </a:t>
            </a:r>
            <a:r>
              <a:rPr b="0" lang="en-IN" sz="1790" spc="58" strike="noStrike">
                <a:solidFill>
                  <a:srgbClr val="575757"/>
                </a:solidFill>
                <a:uFill>
                  <a:solidFill>
                    <a:srgbClr val="ffffff"/>
                  </a:solidFill>
                </a:uFill>
                <a:latin typeface="Times New Roman"/>
              </a:rPr>
              <a:t>mapreduce </a:t>
            </a:r>
            <a:r>
              <a:rPr b="0" lang="en-IN" sz="1790" spc="49" strike="noStrike">
                <a:solidFill>
                  <a:srgbClr val="575757"/>
                </a:solidFill>
                <a:uFill>
                  <a:solidFill>
                    <a:srgbClr val="ffffff"/>
                  </a:solidFill>
                </a:uFill>
                <a:latin typeface="Times New Roman"/>
              </a:rPr>
              <a:t>hadoop</a:t>
            </a:r>
            <a:r>
              <a:rPr b="0" lang="en-IN" sz="1790" spc="216" strike="noStrike">
                <a:solidFill>
                  <a:srgbClr val="575757"/>
                </a:solidFill>
                <a:uFill>
                  <a:solidFill>
                    <a:srgbClr val="ffffff"/>
                  </a:solidFill>
                </a:uFill>
                <a:latin typeface="Times New Roman"/>
              </a:rPr>
              <a:t> </a:t>
            </a:r>
            <a:r>
              <a:rPr b="0" lang="en-IN" sz="1790" spc="66" strike="noStrike">
                <a:solidFill>
                  <a:srgbClr val="575757"/>
                </a:solidFill>
                <a:uFill>
                  <a:solidFill>
                    <a:srgbClr val="ffffff"/>
                  </a:solidFill>
                </a:uFill>
                <a:latin typeface="Times New Roman"/>
              </a:rPr>
              <a:t>add</a:t>
            </a:r>
            <a:endParaRPr b="0" lang="en-IN" sz="1800" spc="-1" strike="noStrike">
              <a:solidFill>
                <a:srgbClr val="000000"/>
              </a:solidFill>
              <a:uFill>
                <a:solidFill>
                  <a:srgbClr val="ffffff"/>
                </a:solidFill>
              </a:uFill>
              <a:latin typeface="Arial"/>
            </a:endParaRPr>
          </a:p>
        </p:txBody>
      </p:sp>
      <p:sp>
        <p:nvSpPr>
          <p:cNvPr id="468" name="CustomShape 28"/>
          <p:cNvSpPr/>
          <p:nvPr/>
        </p:nvSpPr>
        <p:spPr>
          <a:xfrm>
            <a:off x="2241720" y="6283080"/>
            <a:ext cx="3623760" cy="360"/>
          </a:xfrm>
          <a:custGeom>
            <a:avLst/>
            <a:gdLst/>
            <a:ahLst/>
            <a:rect l="l" t="t" r="r" b="b"/>
            <a:pathLst>
              <a:path w="1828800" h="0">
                <a:moveTo>
                  <a:pt x="0" y="0"/>
                </a:moveTo>
                <a:lnTo>
                  <a:pt x="1828800" y="0"/>
                </a:lnTo>
              </a:path>
            </a:pathLst>
          </a:custGeom>
          <a:noFill/>
          <a:ln w="5040">
            <a:solidFill>
              <a:srgbClr val="000000"/>
            </a:solidFill>
            <a:round/>
          </a:ln>
        </p:spPr>
        <p:style>
          <a:lnRef idx="0"/>
          <a:fillRef idx="0"/>
          <a:effectRef idx="0"/>
          <a:fontRef idx="minor"/>
        </p:style>
      </p:sp>
      <p:sp>
        <p:nvSpPr>
          <p:cNvPr id="469" name="TextShape 29"/>
          <p:cNvSpPr txBox="1"/>
          <p:nvPr/>
        </p:nvSpPr>
        <p:spPr>
          <a:xfrm>
            <a:off x="9996480" y="4798800"/>
            <a:ext cx="528120" cy="3977640"/>
          </a:xfrm>
          <a:prstGeom prst="rect">
            <a:avLst/>
          </a:prstGeom>
          <a:noFill/>
          <a:ln>
            <a:noFill/>
          </a:ln>
        </p:spPr>
        <p:txBody>
          <a:bodyPr lIns="0" rIns="0" tIns="0" bIns="0" anchor="ctr"/>
          <a:p>
            <a:pPr marL="50400" algn="r">
              <a:lnSpc>
                <a:spcPts val="472"/>
              </a:lnSpc>
            </a:pPr>
            <a:fld id="{D2B7F265-A4E4-405A-B7D6-E04C8799CE86}"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
        <p:nvSpPr>
          <p:cNvPr id="470" name="CustomShape 30"/>
          <p:cNvSpPr/>
          <p:nvPr/>
        </p:nvSpPr>
        <p:spPr>
          <a:xfrm>
            <a:off x="9717120" y="6372000"/>
            <a:ext cx="18216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u="heavy">
                <a:solidFill>
                  <a:srgbClr val="000000"/>
                </a:solidFill>
                <a:uFill>
                  <a:solidFill>
                    <a:srgbClr val="adade0"/>
                  </a:solidFill>
                </a:uFill>
                <a:latin typeface="Times New Roman"/>
              </a:rPr>
              <a:t> </a:t>
            </a:r>
            <a:r>
              <a:rPr b="0" lang="en-IN" sz="1190" spc="-148" strike="noStrike" u="heavy">
                <a:solidFill>
                  <a:srgbClr val="000000"/>
                </a:solidFill>
                <a:uFill>
                  <a:solidFill>
                    <a:srgbClr val="adade0"/>
                  </a:solidFill>
                </a:uFill>
                <a:latin typeface="Times New Roman"/>
              </a:rPr>
              <a:t> </a:t>
            </a:r>
            <a:endParaRPr b="0" lang="en-IN"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72" name="CustomShape 2"/>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473" name="CustomShape 3"/>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474" name="CustomShape 4"/>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475" name="CustomShape 5"/>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476" name="CustomShape 6"/>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477" name="CustomShape 7"/>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478" name="CustomShape 8"/>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79" name="CustomShape 9"/>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80" name="CustomShape 10"/>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481" name="CustomShape 11"/>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482" name="CustomShape 12"/>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483" name="CustomShape 13"/>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484" name="CustomShape 14"/>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85" name="CustomShape 15"/>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86" name="CustomShape 16"/>
          <p:cNvSpPr/>
          <p:nvPr/>
        </p:nvSpPr>
        <p:spPr>
          <a:xfrm>
            <a:off x="9742320" y="65350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487" name="CustomShape 17"/>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488" name="CustomShape 18"/>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489" name="CustomShape 19"/>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490" name="CustomShape 20"/>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491" name="CustomShape 21"/>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492" name="CustomShape 22"/>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493" name="CustomShape 23"/>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494" name="CustomShape 24"/>
          <p:cNvSpPr/>
          <p:nvPr/>
        </p:nvSpPr>
        <p:spPr>
          <a:xfrm>
            <a:off x="1717200" y="143640"/>
            <a:ext cx="4430160" cy="456840"/>
          </a:xfrm>
          <a:prstGeom prst="rect">
            <a:avLst/>
          </a:prstGeom>
          <a:noFill/>
          <a:ln>
            <a:noFill/>
          </a:ln>
        </p:spPr>
        <p:style>
          <a:lnRef idx="0"/>
          <a:fillRef idx="0"/>
          <a:effectRef idx="0"/>
          <a:fontRef idx="minor"/>
        </p:style>
        <p:txBody>
          <a:bodyPr lIns="0" rIns="0" tIns="33840" bIns="0"/>
          <a:p>
            <a:pPr marL="25200">
              <a:lnSpc>
                <a:spcPct val="100000"/>
              </a:lnSpc>
            </a:pPr>
            <a:r>
              <a:rPr b="0" lang="en-IN" sz="2780" spc="-38" strike="noStrike">
                <a:solidFill>
                  <a:srgbClr val="3333b2"/>
                </a:solidFill>
                <a:uFill>
                  <a:solidFill>
                    <a:srgbClr val="ffffff"/>
                  </a:solidFill>
                </a:uFill>
                <a:latin typeface="Arial"/>
              </a:rPr>
              <a:t>Build </a:t>
            </a:r>
            <a:r>
              <a:rPr b="0" lang="en-IN" sz="2780" spc="-106" strike="noStrike">
                <a:solidFill>
                  <a:srgbClr val="3333b2"/>
                </a:solidFill>
                <a:uFill>
                  <a:solidFill>
                    <a:srgbClr val="ffffff"/>
                  </a:solidFill>
                </a:uFill>
                <a:latin typeface="Arial"/>
              </a:rPr>
              <a:t>Term </a:t>
            </a:r>
            <a:r>
              <a:rPr b="0" lang="en-IN" sz="2780" spc="-86" strike="noStrike">
                <a:solidFill>
                  <a:srgbClr val="3333b2"/>
                </a:solidFill>
                <a:uFill>
                  <a:solidFill>
                    <a:srgbClr val="ffffff"/>
                  </a:solidFill>
                </a:uFill>
                <a:latin typeface="Arial"/>
              </a:rPr>
              <a:t>Document</a:t>
            </a:r>
            <a:r>
              <a:rPr b="0" lang="en-IN" sz="2780" spc="-137" strike="noStrike">
                <a:solidFill>
                  <a:srgbClr val="3333b2"/>
                </a:solidFill>
                <a:uFill>
                  <a:solidFill>
                    <a:srgbClr val="ffffff"/>
                  </a:solidFill>
                </a:uFill>
                <a:latin typeface="Arial"/>
              </a:rPr>
              <a:t> </a:t>
            </a:r>
            <a:r>
              <a:rPr b="0" lang="en-IN" sz="2780" spc="9" strike="noStrike">
                <a:solidFill>
                  <a:srgbClr val="3333b2"/>
                </a:solidFill>
                <a:uFill>
                  <a:solidFill>
                    <a:srgbClr val="ffffff"/>
                  </a:solidFill>
                </a:uFill>
                <a:latin typeface="Arial"/>
              </a:rPr>
              <a:t>Matrix</a:t>
            </a:r>
            <a:endParaRPr b="0" lang="en-IN" sz="1800" spc="-1" strike="noStrike">
              <a:solidFill>
                <a:srgbClr val="000000"/>
              </a:solidFill>
              <a:uFill>
                <a:solidFill>
                  <a:srgbClr val="ffffff"/>
                </a:solidFill>
              </a:uFill>
              <a:latin typeface="Arial"/>
            </a:endParaRPr>
          </a:p>
        </p:txBody>
      </p:sp>
      <p:sp>
        <p:nvSpPr>
          <p:cNvPr id="495" name="CustomShape 25"/>
          <p:cNvSpPr/>
          <p:nvPr/>
        </p:nvSpPr>
        <p:spPr>
          <a:xfrm>
            <a:off x="5328000" y="2809800"/>
            <a:ext cx="106560" cy="175680"/>
          </a:xfrm>
          <a:prstGeom prst="rect">
            <a:avLst/>
          </a:prstGeom>
          <a:blipFill>
            <a:blip r:embed="rId1"/>
            <a:stretch>
              <a:fillRect/>
            </a:stretch>
          </a:blipFill>
          <a:ln>
            <a:noFill/>
          </a:ln>
        </p:spPr>
        <p:style>
          <a:lnRef idx="0"/>
          <a:fillRef idx="0"/>
          <a:effectRef idx="0"/>
          <a:fontRef idx="minor"/>
        </p:style>
      </p:sp>
      <p:sp>
        <p:nvSpPr>
          <p:cNvPr id="496" name="CustomShape 26"/>
          <p:cNvSpPr/>
          <p:nvPr/>
        </p:nvSpPr>
        <p:spPr>
          <a:xfrm>
            <a:off x="6157440" y="3938040"/>
            <a:ext cx="106560" cy="175680"/>
          </a:xfrm>
          <a:prstGeom prst="rect">
            <a:avLst/>
          </a:prstGeom>
          <a:blipFill>
            <a:blip r:embed="rId2"/>
            <a:stretch>
              <a:fillRect/>
            </a:stretch>
          </a:blipFill>
          <a:ln>
            <a:noFill/>
          </a:ln>
        </p:spPr>
        <p:style>
          <a:lnRef idx="0"/>
          <a:fillRef idx="0"/>
          <a:effectRef idx="0"/>
          <a:fontRef idx="minor"/>
        </p:style>
      </p:sp>
      <p:sp>
        <p:nvSpPr>
          <p:cNvPr id="497" name="CustomShape 27"/>
          <p:cNvSpPr/>
          <p:nvPr/>
        </p:nvSpPr>
        <p:spPr>
          <a:xfrm>
            <a:off x="5802120" y="3938040"/>
            <a:ext cx="106560" cy="175680"/>
          </a:xfrm>
          <a:prstGeom prst="rect">
            <a:avLst/>
          </a:prstGeom>
          <a:blipFill>
            <a:blip r:embed="rId3"/>
            <a:stretch>
              <a:fillRect/>
            </a:stretch>
          </a:blipFill>
          <a:ln>
            <a:noFill/>
          </a:ln>
        </p:spPr>
        <p:style>
          <a:lnRef idx="0"/>
          <a:fillRef idx="0"/>
          <a:effectRef idx="0"/>
          <a:fontRef idx="minor"/>
        </p:style>
      </p:sp>
      <p:graphicFrame>
        <p:nvGraphicFramePr>
          <p:cNvPr id="498" name="Table 28"/>
          <p:cNvGraphicFramePr/>
          <p:nvPr/>
        </p:nvGraphicFramePr>
        <p:xfrm>
          <a:off x="2166480" y="1055160"/>
          <a:ext cx="7848000" cy="5069520"/>
        </p:xfrm>
        <a:graphic>
          <a:graphicData uri="http://schemas.openxmlformats.org/drawingml/2006/table">
            <a:tbl>
              <a:tblPr/>
              <a:tblGrid>
                <a:gridCol w="489240"/>
                <a:gridCol w="1006560"/>
                <a:gridCol w="354600"/>
                <a:gridCol w="354600"/>
                <a:gridCol w="354600"/>
                <a:gridCol w="354600"/>
                <a:gridCol w="354600"/>
                <a:gridCol w="354600"/>
                <a:gridCol w="354600"/>
                <a:gridCol w="354600"/>
                <a:gridCol w="354600"/>
                <a:gridCol w="3160800"/>
              </a:tblGrid>
              <a:tr h="4216320">
                <a:tc gridSpan="12">
                  <a:txBody>
                    <a:bodyPr lIns="0" rIns="0" tIns="4680" bIns="0"/>
                    <a:p>
                      <a:pPr marL="37440">
                        <a:lnSpc>
                          <a:spcPct val="100000"/>
                        </a:lnSpc>
                      </a:pPr>
                      <a:r>
                        <a:rPr b="0" lang="en-IN" sz="1800" spc="24" strike="noStrike">
                          <a:solidFill>
                            <a:srgbClr val="575757"/>
                          </a:solidFill>
                          <a:uFill>
                            <a:solidFill>
                              <a:srgbClr val="ffffff"/>
                            </a:solidFill>
                          </a:uFill>
                          <a:latin typeface="Times New Roman"/>
                        </a:rPr>
                        <a:t>tdm</a:t>
                      </a:r>
                      <a:r>
                        <a:rPr b="0" lang="en-IN" sz="1800" spc="24" strike="noStrike">
                          <a:solidFill>
                            <a:srgbClr val="af5a64"/>
                          </a:solidFill>
                          <a:uFill>
                            <a:solidFill>
                              <a:srgbClr val="ffffff"/>
                            </a:solidFill>
                          </a:uFill>
                          <a:latin typeface="Times New Roman"/>
                        </a:rPr>
                        <a:t>&lt;-</a:t>
                      </a:r>
                      <a:r>
                        <a:rPr b="0" lang="en-IN" sz="1800" spc="24" strike="noStrike">
                          <a:solidFill>
                            <a:srgbClr val="bb5a64"/>
                          </a:solidFill>
                          <a:uFill>
                            <a:solidFill>
                              <a:srgbClr val="ffffff"/>
                            </a:solidFill>
                          </a:uFill>
                          <a:latin typeface="Times New Roman"/>
                        </a:rPr>
                        <a:t>TermDocumentMatrix</a:t>
                      </a:r>
                      <a:r>
                        <a:rPr b="0" lang="en-IN" sz="1800" spc="24" strike="noStrike">
                          <a:solidFill>
                            <a:srgbClr val="575757"/>
                          </a:solidFill>
                          <a:uFill>
                            <a:solidFill>
                              <a:srgbClr val="ffffff"/>
                            </a:solidFill>
                          </a:uFill>
                          <a:latin typeface="Times New Roman"/>
                        </a:rPr>
                        <a:t>(myCorpus,</a:t>
                      </a:r>
                      <a:endParaRPr b="0" lang="en-IN" sz="1800" spc="-1" strike="noStrike">
                        <a:solidFill>
                          <a:srgbClr val="000000"/>
                        </a:solidFill>
                        <a:uFill>
                          <a:solidFill>
                            <a:srgbClr val="ffffff"/>
                          </a:solidFill>
                        </a:uFill>
                        <a:latin typeface="Arial"/>
                      </a:endParaRPr>
                    </a:p>
                    <a:p>
                      <a:pPr marL="1711440">
                        <a:lnSpc>
                          <a:spcPct val="100000"/>
                        </a:lnSpc>
                      </a:pPr>
                      <a:r>
                        <a:rPr b="0" lang="en-IN" sz="1800" spc="94" strike="noStrike">
                          <a:solidFill>
                            <a:srgbClr val="54aa54"/>
                          </a:solidFill>
                          <a:uFill>
                            <a:solidFill>
                              <a:srgbClr val="ffffff"/>
                            </a:solidFill>
                          </a:uFill>
                          <a:latin typeface="Times New Roman"/>
                        </a:rPr>
                        <a:t>control</a:t>
                      </a:r>
                      <a:r>
                        <a:rPr b="0" lang="en-IN" sz="1800" spc="94" strike="noStrike">
                          <a:solidFill>
                            <a:srgbClr val="575757"/>
                          </a:solidFill>
                          <a:uFill>
                            <a:solidFill>
                              <a:srgbClr val="ffffff"/>
                            </a:solidFill>
                          </a:uFill>
                          <a:latin typeface="Times New Roman"/>
                        </a:rPr>
                        <a:t>=</a:t>
                      </a:r>
                      <a:r>
                        <a:rPr b="0" lang="en-IN" sz="1800" spc="94" strike="noStrike">
                          <a:solidFill>
                            <a:srgbClr val="bb5a64"/>
                          </a:solidFill>
                          <a:uFill>
                            <a:solidFill>
                              <a:srgbClr val="ffffff"/>
                            </a:solidFill>
                          </a:uFill>
                          <a:latin typeface="Times New Roman"/>
                        </a:rPr>
                        <a:t>list</a:t>
                      </a:r>
                      <a:r>
                        <a:rPr b="0" lang="en-IN" sz="1800" spc="94" strike="noStrike">
                          <a:solidFill>
                            <a:srgbClr val="575757"/>
                          </a:solidFill>
                          <a:uFill>
                            <a:solidFill>
                              <a:srgbClr val="ffffff"/>
                            </a:solidFill>
                          </a:uFill>
                          <a:latin typeface="Times New Roman"/>
                        </a:rPr>
                        <a:t>(</a:t>
                      </a:r>
                      <a:r>
                        <a:rPr b="0" lang="en-IN" sz="1800" spc="94" strike="noStrike">
                          <a:solidFill>
                            <a:srgbClr val="54aa54"/>
                          </a:solidFill>
                          <a:uFill>
                            <a:solidFill>
                              <a:srgbClr val="ffffff"/>
                            </a:solidFill>
                          </a:uFill>
                          <a:latin typeface="Times New Roman"/>
                        </a:rPr>
                        <a:t>wordLengths</a:t>
                      </a:r>
                      <a:r>
                        <a:rPr b="0" lang="en-IN" sz="1800" spc="94" strike="noStrike">
                          <a:solidFill>
                            <a:srgbClr val="575757"/>
                          </a:solidFill>
                          <a:uFill>
                            <a:solidFill>
                              <a:srgbClr val="ffffff"/>
                            </a:solidFill>
                          </a:uFill>
                          <a:latin typeface="Times New Roman"/>
                        </a:rPr>
                        <a:t>=</a:t>
                      </a:r>
                      <a:r>
                        <a:rPr b="0" lang="en-IN" sz="1800" spc="94" strike="noStrike">
                          <a:solidFill>
                            <a:srgbClr val="bb5a64"/>
                          </a:solidFill>
                          <a:uFill>
                            <a:solidFill>
                              <a:srgbClr val="ffffff"/>
                            </a:solidFill>
                          </a:uFill>
                          <a:latin typeface="Times New Roman"/>
                        </a:rPr>
                        <a:t>c</a:t>
                      </a:r>
                      <a:r>
                        <a:rPr b="0" lang="en-IN" sz="1800" spc="94" strike="noStrike">
                          <a:solidFill>
                            <a:srgbClr val="575757"/>
                          </a:solidFill>
                          <a:uFill>
                            <a:solidFill>
                              <a:srgbClr val="ffffff"/>
                            </a:solidFill>
                          </a:uFill>
                          <a:latin typeface="Times New Roman"/>
                        </a:rPr>
                        <a:t>(</a:t>
                      </a:r>
                      <a:r>
                        <a:rPr b="0" lang="en-IN" sz="1800" spc="94" strike="noStrike">
                          <a:solidFill>
                            <a:srgbClr val="ae0f91"/>
                          </a:solidFill>
                          <a:uFill>
                            <a:solidFill>
                              <a:srgbClr val="ffffff"/>
                            </a:solidFill>
                          </a:uFill>
                          <a:latin typeface="Times New Roman"/>
                        </a:rPr>
                        <a:t>1</a:t>
                      </a:r>
                      <a:r>
                        <a:rPr b="0" lang="en-IN" sz="1800" spc="94" strike="noStrike">
                          <a:solidFill>
                            <a:srgbClr val="575757"/>
                          </a:solidFill>
                          <a:uFill>
                            <a:solidFill>
                              <a:srgbClr val="ffffff"/>
                            </a:solidFill>
                          </a:uFill>
                          <a:latin typeface="Times New Roman"/>
                        </a:rPr>
                        <a:t>,</a:t>
                      </a:r>
                      <a:r>
                        <a:rPr b="0" lang="en-IN" sz="1800" spc="94" strike="noStrike">
                          <a:solidFill>
                            <a:srgbClr val="ae0f91"/>
                          </a:solidFill>
                          <a:uFill>
                            <a:solidFill>
                              <a:srgbClr val="ffffff"/>
                            </a:solidFill>
                          </a:uFill>
                          <a:latin typeface="Times New Roman"/>
                        </a:rPr>
                        <a:t>Inf</a:t>
                      </a:r>
                      <a:r>
                        <a:rPr b="0" lang="en-IN" sz="1800" spc="94"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marL="37440">
                        <a:lnSpc>
                          <a:spcPct val="100000"/>
                        </a:lnSpc>
                      </a:pPr>
                      <a:r>
                        <a:rPr b="0" lang="en-IN" sz="1800" spc="-1" strike="noStrike">
                          <a:solidFill>
                            <a:srgbClr val="575757"/>
                          </a:solidFill>
                          <a:uFill>
                            <a:solidFill>
                              <a:srgbClr val="ffffff"/>
                            </a:solidFill>
                          </a:uFill>
                          <a:latin typeface="Times New Roman"/>
                        </a:rPr>
                        <a:t>tdm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37440">
                        <a:lnSpc>
                          <a:spcPct val="101000"/>
                        </a:lnSpc>
                      </a:pPr>
                      <a:r>
                        <a:rPr b="0" lang="en-IN" sz="1800" spc="18" strike="noStrike">
                          <a:solidFill>
                            <a:srgbClr val="575757"/>
                          </a:solidFill>
                          <a:uFill>
                            <a:solidFill>
                              <a:srgbClr val="ffffff"/>
                            </a:solidFill>
                          </a:uFill>
                          <a:latin typeface="Times New Roman"/>
                        </a:rPr>
                        <a:t>## </a:t>
                      </a:r>
                      <a:r>
                        <a:rPr b="0" lang="en-IN" sz="1800" spc="9" strike="noStrike">
                          <a:solidFill>
                            <a:srgbClr val="575757"/>
                          </a:solidFill>
                          <a:uFill>
                            <a:solidFill>
                              <a:srgbClr val="ffffff"/>
                            </a:solidFill>
                          </a:uFill>
                          <a:latin typeface="Times New Roman"/>
                        </a:rPr>
                        <a:t>&lt;&lt;TermDocumentMatrix </a:t>
                      </a:r>
                      <a:r>
                        <a:rPr b="0" lang="en-IN" sz="1800" spc="103" strike="noStrike">
                          <a:solidFill>
                            <a:srgbClr val="575757"/>
                          </a:solidFill>
                          <a:uFill>
                            <a:solidFill>
                              <a:srgbClr val="ffffff"/>
                            </a:solidFill>
                          </a:uFill>
                          <a:latin typeface="Times New Roman"/>
                        </a:rPr>
                        <a:t>(terms: </a:t>
                      </a:r>
                      <a:r>
                        <a:rPr b="0" lang="en-IN" sz="1800" spc="63" strike="noStrike">
                          <a:solidFill>
                            <a:srgbClr val="575757"/>
                          </a:solidFill>
                          <a:uFill>
                            <a:solidFill>
                              <a:srgbClr val="ffffff"/>
                            </a:solidFill>
                          </a:uFill>
                          <a:latin typeface="Times New Roman"/>
                        </a:rPr>
                        <a:t>1073, </a:t>
                      </a:r>
                      <a:r>
                        <a:rPr b="0" lang="en-IN" sz="1800" spc="52" strike="noStrike">
                          <a:solidFill>
                            <a:srgbClr val="575757"/>
                          </a:solidFill>
                          <a:uFill>
                            <a:solidFill>
                              <a:srgbClr val="ffffff"/>
                            </a:solidFill>
                          </a:uFill>
                          <a:latin typeface="Times New Roman"/>
                        </a:rPr>
                        <a:t>documents: </a:t>
                      </a:r>
                      <a:r>
                        <a:rPr b="0" lang="en-IN" sz="1800" spc="24" strike="noStrike">
                          <a:solidFill>
                            <a:srgbClr val="575757"/>
                          </a:solidFill>
                          <a:uFill>
                            <a:solidFill>
                              <a:srgbClr val="ffffff"/>
                            </a:solidFill>
                          </a:uFill>
                          <a:latin typeface="Times New Roman"/>
                        </a:rPr>
                        <a:t>448)&gt;&gt;  </a:t>
                      </a:r>
                      <a:r>
                        <a:rPr b="0" lang="en-IN" sz="1800" spc="18" strike="noStrike">
                          <a:solidFill>
                            <a:srgbClr val="575757"/>
                          </a:solidFill>
                          <a:uFill>
                            <a:solidFill>
                              <a:srgbClr val="ffffff"/>
                            </a:solidFill>
                          </a:uFill>
                          <a:latin typeface="Times New Roman"/>
                        </a:rPr>
                        <a:t>## </a:t>
                      </a:r>
                      <a:r>
                        <a:rPr b="0" lang="en-IN" sz="1800" spc="72" strike="noStrike">
                          <a:solidFill>
                            <a:srgbClr val="575757"/>
                          </a:solidFill>
                          <a:uFill>
                            <a:solidFill>
                              <a:srgbClr val="ffffff"/>
                            </a:solidFill>
                          </a:uFill>
                          <a:latin typeface="Times New Roman"/>
                        </a:rPr>
                        <a:t>Non-/sparse </a:t>
                      </a:r>
                      <a:r>
                        <a:rPr b="0" lang="en-IN" sz="1800" spc="134" strike="noStrike">
                          <a:solidFill>
                            <a:srgbClr val="575757"/>
                          </a:solidFill>
                          <a:uFill>
                            <a:solidFill>
                              <a:srgbClr val="ffffff"/>
                            </a:solidFill>
                          </a:uFill>
                          <a:latin typeface="Times New Roman"/>
                        </a:rPr>
                        <a:t>entries:</a:t>
                      </a:r>
                      <a:r>
                        <a:rPr b="0" lang="en-IN" sz="1800" spc="89" strike="noStrike">
                          <a:solidFill>
                            <a:srgbClr val="575757"/>
                          </a:solidFill>
                          <a:uFill>
                            <a:solidFill>
                              <a:srgbClr val="ffffff"/>
                            </a:solidFill>
                          </a:uFill>
                          <a:latin typeface="Times New Roman"/>
                        </a:rPr>
                        <a:t> </a:t>
                      </a:r>
                      <a:r>
                        <a:rPr b="0" lang="en-IN" sz="1800" spc="32" strike="noStrike">
                          <a:solidFill>
                            <a:srgbClr val="575757"/>
                          </a:solidFill>
                          <a:uFill>
                            <a:solidFill>
                              <a:srgbClr val="ffffff"/>
                            </a:solidFill>
                          </a:uFill>
                          <a:latin typeface="Times New Roman"/>
                        </a:rPr>
                        <a:t>3594/477110</a:t>
                      </a:r>
                      <a:endParaRPr b="0" lang="en-IN" sz="1800" spc="-1" strike="noStrike">
                        <a:solidFill>
                          <a:srgbClr val="000000"/>
                        </a:solidFill>
                        <a:uFill>
                          <a:solidFill>
                            <a:srgbClr val="ffffff"/>
                          </a:solidFill>
                        </a:uFill>
                        <a:latin typeface="Arial"/>
                      </a:endParaRPr>
                    </a:p>
                    <a:p>
                      <a:pPr marL="37440">
                        <a:lnSpc>
                          <a:spcPct val="101000"/>
                        </a:lnSpc>
                      </a:pPr>
                      <a:r>
                        <a:rPr b="0" lang="en-IN" sz="1800" spc="18" strike="noStrike">
                          <a:solidFill>
                            <a:srgbClr val="575757"/>
                          </a:solidFill>
                          <a:uFill>
                            <a:solidFill>
                              <a:srgbClr val="ffffff"/>
                            </a:solidFill>
                          </a:uFill>
                          <a:latin typeface="Times New Roman"/>
                        </a:rPr>
                        <a:t>##</a:t>
                      </a:r>
                      <a:r>
                        <a:rPr b="0" lang="en-IN" sz="1800" spc="248" strike="noStrike">
                          <a:solidFill>
                            <a:srgbClr val="575757"/>
                          </a:solidFill>
                          <a:uFill>
                            <a:solidFill>
                              <a:srgbClr val="ffffff"/>
                            </a:solidFill>
                          </a:uFill>
                          <a:latin typeface="Times New Roman"/>
                        </a:rPr>
                        <a:t> </a:t>
                      </a:r>
                      <a:r>
                        <a:rPr b="0" lang="en-IN" sz="1800" spc="97" strike="noStrike">
                          <a:solidFill>
                            <a:srgbClr val="575757"/>
                          </a:solidFill>
                          <a:uFill>
                            <a:solidFill>
                              <a:srgbClr val="ffffff"/>
                            </a:solidFill>
                          </a:uFill>
                          <a:latin typeface="Times New Roman"/>
                        </a:rPr>
                        <a:t>Sparsity</a:t>
                      </a:r>
                      <a:r>
                        <a:rPr b="0" lang="en-IN" sz="1800" spc="97" strike="noStrike">
                          <a:solidFill>
                            <a:srgbClr val="575757"/>
                          </a:solidFill>
                          <a:uFill>
                            <a:solidFill>
                              <a:srgbClr val="ffffff"/>
                            </a:solidFill>
                          </a:uFill>
                          <a:latin typeface="Times New Roman"/>
                        </a:rPr>
                        <a:t>	</a:t>
                      </a:r>
                      <a:r>
                        <a:rPr b="0" lang="en-IN" sz="1800" spc="219" strike="noStrike">
                          <a:solidFill>
                            <a:srgbClr val="575757"/>
                          </a:solidFill>
                          <a:uFill>
                            <a:solidFill>
                              <a:srgbClr val="ffffff"/>
                            </a:solidFill>
                          </a:uFill>
                          <a:latin typeface="Times New Roman"/>
                        </a:rPr>
                        <a:t>: </a:t>
                      </a:r>
                      <a:r>
                        <a:rPr b="0" lang="en-IN" sz="1800" spc="-457" strike="noStrike">
                          <a:solidFill>
                            <a:srgbClr val="575757"/>
                          </a:solidFill>
                          <a:uFill>
                            <a:solidFill>
                              <a:srgbClr val="ffffff"/>
                            </a:solidFill>
                          </a:uFill>
                          <a:latin typeface="Times New Roman"/>
                        </a:rPr>
                        <a:t>99 </a:t>
                      </a:r>
                      <a:r>
                        <a:rPr b="0" lang="en-IN" sz="1800" spc="-214" strike="noStrike">
                          <a:solidFill>
                            <a:srgbClr val="575757"/>
                          </a:solidFill>
                          <a:uFill>
                            <a:solidFill>
                              <a:srgbClr val="ffffff"/>
                            </a:solidFill>
                          </a:uFill>
                          <a:latin typeface="Times New Roman"/>
                        </a:rPr>
                        <a:t> </a:t>
                      </a:r>
                      <a:r>
                        <a:rPr b="0" lang="en-IN" sz="1800" spc="18" strike="noStrike">
                          <a:solidFill>
                            <a:srgbClr val="575757"/>
                          </a:solidFill>
                          <a:uFill>
                            <a:solidFill>
                              <a:srgbClr val="ffffff"/>
                            </a:solidFill>
                          </a:uFill>
                          <a:latin typeface="Times New Roman"/>
                        </a:rPr>
                        <a:t>## </a:t>
                      </a:r>
                      <a:r>
                        <a:rPr b="0" lang="en-IN" sz="1800" spc="4" strike="noStrike">
                          <a:solidFill>
                            <a:srgbClr val="575757"/>
                          </a:solidFill>
                          <a:uFill>
                            <a:solidFill>
                              <a:srgbClr val="ffffff"/>
                            </a:solidFill>
                          </a:uFill>
                          <a:latin typeface="Times New Roman"/>
                        </a:rPr>
                        <a:t>Maximal </a:t>
                      </a:r>
                      <a:r>
                        <a:rPr b="0" lang="en-IN" sz="1800" spc="52" strike="noStrike">
                          <a:solidFill>
                            <a:srgbClr val="575757"/>
                          </a:solidFill>
                          <a:uFill>
                            <a:solidFill>
                              <a:srgbClr val="ffffff"/>
                            </a:solidFill>
                          </a:uFill>
                          <a:latin typeface="Times New Roman"/>
                        </a:rPr>
                        <a:t>term </a:t>
                      </a:r>
                      <a:r>
                        <a:rPr b="0" lang="en-IN" sz="1800" spc="109" strike="noStrike">
                          <a:solidFill>
                            <a:srgbClr val="575757"/>
                          </a:solidFill>
                          <a:uFill>
                            <a:solidFill>
                              <a:srgbClr val="ffffff"/>
                            </a:solidFill>
                          </a:uFill>
                          <a:latin typeface="Times New Roman"/>
                        </a:rPr>
                        <a:t>length:</a:t>
                      </a:r>
                      <a:r>
                        <a:rPr b="0" lang="en-IN" sz="1800" spc="103" strike="noStrike">
                          <a:solidFill>
                            <a:srgbClr val="575757"/>
                          </a:solidFill>
                          <a:uFill>
                            <a:solidFill>
                              <a:srgbClr val="ffffff"/>
                            </a:solidFill>
                          </a:uFill>
                          <a:latin typeface="Times New Roman"/>
                        </a:rPr>
                        <a:t> </a:t>
                      </a:r>
                      <a:r>
                        <a:rPr b="0" lang="en-IN" sz="1800" spc="18" strike="noStrike">
                          <a:solidFill>
                            <a:srgbClr val="575757"/>
                          </a:solidFill>
                          <a:uFill>
                            <a:solidFill>
                              <a:srgbClr val="ffffff"/>
                            </a:solidFill>
                          </a:uFill>
                          <a:latin typeface="Times New Roman"/>
                        </a:rPr>
                        <a:t>23</a:t>
                      </a:r>
                      <a:endParaRPr b="0" lang="en-IN" sz="1800" spc="-1" strike="noStrike">
                        <a:solidFill>
                          <a:srgbClr val="000000"/>
                        </a:solidFill>
                        <a:uFill>
                          <a:solidFill>
                            <a:srgbClr val="ffffff"/>
                          </a:solidFill>
                        </a:uFill>
                        <a:latin typeface="Arial"/>
                      </a:endParaRPr>
                    </a:p>
                    <a:p>
                      <a:pPr marL="37440">
                        <a:lnSpc>
                          <a:spcPct val="100000"/>
                        </a:lnSpc>
                      </a:pPr>
                      <a:r>
                        <a:rPr b="0" lang="en-IN" sz="1800" spc="18" strike="noStrike">
                          <a:solidFill>
                            <a:srgbClr val="575757"/>
                          </a:solidFill>
                          <a:uFill>
                            <a:solidFill>
                              <a:srgbClr val="ffffff"/>
                            </a:solidFill>
                          </a:uFill>
                          <a:latin typeface="Times New Roman"/>
                        </a:rPr>
                        <a:t>##</a:t>
                      </a:r>
                      <a:r>
                        <a:rPr b="0" lang="en-IN" sz="1800" spc="259" strike="noStrike">
                          <a:solidFill>
                            <a:srgbClr val="575757"/>
                          </a:solidFill>
                          <a:uFill>
                            <a:solidFill>
                              <a:srgbClr val="ffffff"/>
                            </a:solidFill>
                          </a:uFill>
                          <a:latin typeface="Times New Roman"/>
                        </a:rPr>
                        <a:t> </a:t>
                      </a:r>
                      <a:r>
                        <a:rPr b="0" lang="en-IN" sz="1800" spc="43" strike="noStrike">
                          <a:solidFill>
                            <a:srgbClr val="575757"/>
                          </a:solidFill>
                          <a:uFill>
                            <a:solidFill>
                              <a:srgbClr val="ffffff"/>
                            </a:solidFill>
                          </a:uFill>
                          <a:latin typeface="Times New Roman"/>
                        </a:rPr>
                        <a:t>Weighting</a:t>
                      </a:r>
                      <a:r>
                        <a:rPr b="0" lang="en-IN" sz="1800" spc="43" strike="noStrike">
                          <a:solidFill>
                            <a:srgbClr val="575757"/>
                          </a:solidFill>
                          <a:uFill>
                            <a:solidFill>
                              <a:srgbClr val="ffffff"/>
                            </a:solidFill>
                          </a:uFill>
                          <a:latin typeface="Times New Roman"/>
                        </a:rPr>
                        <a:t>	</a:t>
                      </a:r>
                      <a:r>
                        <a:rPr b="0" lang="en-IN" sz="1800" spc="219" strike="noStrike">
                          <a:solidFill>
                            <a:srgbClr val="575757"/>
                          </a:solidFill>
                          <a:uFill>
                            <a:solidFill>
                              <a:srgbClr val="ffffff"/>
                            </a:solidFill>
                          </a:uFill>
                          <a:latin typeface="Times New Roman"/>
                        </a:rPr>
                        <a:t>: </a:t>
                      </a:r>
                      <a:r>
                        <a:rPr b="0" lang="en-IN" sz="1800" spc="52" strike="noStrike">
                          <a:solidFill>
                            <a:srgbClr val="575757"/>
                          </a:solidFill>
                          <a:uFill>
                            <a:solidFill>
                              <a:srgbClr val="ffffff"/>
                            </a:solidFill>
                          </a:uFill>
                          <a:latin typeface="Times New Roman"/>
                        </a:rPr>
                        <a:t>term </a:t>
                      </a:r>
                      <a:r>
                        <a:rPr b="0" lang="en-IN" sz="1800" spc="69" strike="noStrike">
                          <a:solidFill>
                            <a:srgbClr val="575757"/>
                          </a:solidFill>
                          <a:uFill>
                            <a:solidFill>
                              <a:srgbClr val="ffffff"/>
                            </a:solidFill>
                          </a:uFill>
                          <a:latin typeface="Times New Roman"/>
                        </a:rPr>
                        <a:t>frequency</a:t>
                      </a:r>
                      <a:r>
                        <a:rPr b="0" lang="en-IN" sz="1800" spc="168" strike="noStrike">
                          <a:solidFill>
                            <a:srgbClr val="575757"/>
                          </a:solidFill>
                          <a:uFill>
                            <a:solidFill>
                              <a:srgbClr val="ffffff"/>
                            </a:solidFill>
                          </a:uFill>
                          <a:latin typeface="Times New Roman"/>
                        </a:rPr>
                        <a:t> </a:t>
                      </a:r>
                      <a:r>
                        <a:rPr b="0" lang="en-IN" sz="1800" spc="180" strike="noStrike">
                          <a:solidFill>
                            <a:srgbClr val="575757"/>
                          </a:solidFill>
                          <a:uFill>
                            <a:solidFill>
                              <a:srgbClr val="ffffff"/>
                            </a:solidFill>
                          </a:uFill>
                          <a:latin typeface="Times New Roman"/>
                        </a:rPr>
                        <a:t>(tf)</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37440">
                        <a:lnSpc>
                          <a:spcPct val="101000"/>
                        </a:lnSpc>
                      </a:pPr>
                      <a:r>
                        <a:rPr b="0" lang="en-IN" sz="1800" spc="38" strike="noStrike">
                          <a:solidFill>
                            <a:srgbClr val="575757"/>
                          </a:solidFill>
                          <a:uFill>
                            <a:solidFill>
                              <a:srgbClr val="ffffff"/>
                            </a:solidFill>
                          </a:uFill>
                          <a:latin typeface="Times New Roman"/>
                        </a:rPr>
                        <a:t>idx</a:t>
                      </a:r>
                      <a:r>
                        <a:rPr b="0" lang="en-IN" sz="1800" spc="38" strike="noStrike">
                          <a:solidFill>
                            <a:srgbClr val="af5a64"/>
                          </a:solidFill>
                          <a:uFill>
                            <a:solidFill>
                              <a:srgbClr val="ffffff"/>
                            </a:solidFill>
                          </a:uFill>
                          <a:latin typeface="Times New Roman"/>
                        </a:rPr>
                        <a:t>&lt;-</a:t>
                      </a:r>
                      <a:r>
                        <a:rPr b="0" lang="en-IN" sz="1800" spc="38" strike="noStrike">
                          <a:solidFill>
                            <a:srgbClr val="bb5a64"/>
                          </a:solidFill>
                          <a:uFill>
                            <a:solidFill>
                              <a:srgbClr val="ffffff"/>
                            </a:solidFill>
                          </a:uFill>
                          <a:latin typeface="Times New Roman"/>
                        </a:rPr>
                        <a:t>which</a:t>
                      </a:r>
                      <a:r>
                        <a:rPr b="0" lang="en-IN" sz="1800" spc="38" strike="noStrike">
                          <a:solidFill>
                            <a:srgbClr val="575757"/>
                          </a:solidFill>
                          <a:uFill>
                            <a:solidFill>
                              <a:srgbClr val="ffffff"/>
                            </a:solidFill>
                          </a:uFill>
                          <a:latin typeface="Times New Roman"/>
                        </a:rPr>
                        <a:t>(</a:t>
                      </a:r>
                      <a:r>
                        <a:rPr b="0" lang="en-IN" sz="1800" spc="38" strike="noStrike">
                          <a:solidFill>
                            <a:srgbClr val="bb5a64"/>
                          </a:solidFill>
                          <a:uFill>
                            <a:solidFill>
                              <a:srgbClr val="ffffff"/>
                            </a:solidFill>
                          </a:uFill>
                          <a:latin typeface="Times New Roman"/>
                        </a:rPr>
                        <a:t>dimnames</a:t>
                      </a:r>
                      <a:r>
                        <a:rPr b="0" lang="en-IN" sz="1800" spc="38" strike="noStrike">
                          <a:solidFill>
                            <a:srgbClr val="575757"/>
                          </a:solidFill>
                          <a:uFill>
                            <a:solidFill>
                              <a:srgbClr val="ffffff"/>
                            </a:solidFill>
                          </a:uFill>
                          <a:latin typeface="Times New Roman"/>
                        </a:rPr>
                        <a:t>(tdm)</a:t>
                      </a:r>
                      <a:r>
                        <a:rPr b="0" lang="en-IN" sz="1800" spc="38" strike="noStrike">
                          <a:solidFill>
                            <a:srgbClr val="000000"/>
                          </a:solidFill>
                          <a:uFill>
                            <a:solidFill>
                              <a:srgbClr val="ffffff"/>
                            </a:solidFill>
                          </a:uFill>
                          <a:latin typeface="Times New Roman"/>
                        </a:rPr>
                        <a:t>$</a:t>
                      </a:r>
                      <a:r>
                        <a:rPr b="0" lang="en-IN" sz="1800" spc="38" strike="noStrike">
                          <a:solidFill>
                            <a:srgbClr val="575757"/>
                          </a:solidFill>
                          <a:uFill>
                            <a:solidFill>
                              <a:srgbClr val="ffffff"/>
                            </a:solidFill>
                          </a:uFill>
                          <a:latin typeface="Times New Roman"/>
                        </a:rPr>
                        <a:t>Terms </a:t>
                      </a:r>
                      <a:r>
                        <a:rPr b="0" lang="en-IN" sz="1800" spc="83" strike="noStrike">
                          <a:solidFill>
                            <a:srgbClr val="000000"/>
                          </a:solidFill>
                          <a:uFill>
                            <a:solidFill>
                              <a:srgbClr val="ffffff"/>
                            </a:solidFill>
                          </a:uFill>
                          <a:latin typeface="Times New Roman"/>
                        </a:rPr>
                        <a:t>in</a:t>
                      </a:r>
                      <a:r>
                        <a:rPr b="0" lang="en-IN" sz="1800" spc="83" strike="noStrike">
                          <a:solidFill>
                            <a:srgbClr val="bb5a64"/>
                          </a:solidFill>
                          <a:uFill>
                            <a:solidFill>
                              <a:srgbClr val="ffffff"/>
                            </a:solidFill>
                          </a:uFill>
                          <a:latin typeface="Times New Roman"/>
                        </a:rPr>
                        <a:t>c</a:t>
                      </a:r>
                      <a:r>
                        <a:rPr b="0" lang="en-IN" sz="1800" spc="83" strike="noStrike">
                          <a:solidFill>
                            <a:srgbClr val="575757"/>
                          </a:solidFill>
                          <a:uFill>
                            <a:solidFill>
                              <a:srgbClr val="ffffff"/>
                            </a:solidFill>
                          </a:uFill>
                          <a:latin typeface="Times New Roman"/>
                        </a:rPr>
                        <a:t>(</a:t>
                      </a:r>
                      <a:r>
                        <a:rPr b="0" lang="en-IN" sz="1800" spc="83" strike="noStrike">
                          <a:solidFill>
                            <a:srgbClr val="307dcc"/>
                          </a:solidFill>
                          <a:uFill>
                            <a:solidFill>
                              <a:srgbClr val="ffffff"/>
                            </a:solidFill>
                          </a:uFill>
                          <a:latin typeface="Times New Roman"/>
                        </a:rPr>
                        <a:t>"r"</a:t>
                      </a:r>
                      <a:r>
                        <a:rPr b="0" lang="en-IN" sz="1800" spc="83" strike="noStrike">
                          <a:solidFill>
                            <a:srgbClr val="575757"/>
                          </a:solidFill>
                          <a:uFill>
                            <a:solidFill>
                              <a:srgbClr val="ffffff"/>
                            </a:solidFill>
                          </a:uFill>
                          <a:latin typeface="Times New Roman"/>
                        </a:rPr>
                        <a:t>,</a:t>
                      </a:r>
                      <a:r>
                        <a:rPr b="0" lang="en-IN" sz="1800" spc="83" strike="noStrike">
                          <a:solidFill>
                            <a:srgbClr val="307dcc"/>
                          </a:solidFill>
                          <a:uFill>
                            <a:solidFill>
                              <a:srgbClr val="ffffff"/>
                            </a:solidFill>
                          </a:uFill>
                          <a:latin typeface="Times New Roman"/>
                        </a:rPr>
                        <a:t>"data"</a:t>
                      </a:r>
                      <a:r>
                        <a:rPr b="0" lang="en-IN" sz="1800" spc="83" strike="noStrike">
                          <a:solidFill>
                            <a:srgbClr val="575757"/>
                          </a:solidFill>
                          <a:uFill>
                            <a:solidFill>
                              <a:srgbClr val="ffffff"/>
                            </a:solidFill>
                          </a:uFill>
                          <a:latin typeface="Times New Roman"/>
                        </a:rPr>
                        <a:t>,</a:t>
                      </a:r>
                      <a:r>
                        <a:rPr b="0" lang="en-IN" sz="1800" spc="83" strike="noStrike">
                          <a:solidFill>
                            <a:srgbClr val="307dcc"/>
                          </a:solidFill>
                          <a:uFill>
                            <a:solidFill>
                              <a:srgbClr val="ffffff"/>
                            </a:solidFill>
                          </a:uFill>
                          <a:latin typeface="Times New Roman"/>
                        </a:rPr>
                        <a:t>"mining"</a:t>
                      </a:r>
                      <a:r>
                        <a:rPr b="0" lang="en-IN" sz="1800" spc="83" strike="noStrike">
                          <a:solidFill>
                            <a:srgbClr val="575757"/>
                          </a:solidFill>
                          <a:uFill>
                            <a:solidFill>
                              <a:srgbClr val="ffffff"/>
                            </a:solidFill>
                          </a:uFill>
                          <a:latin typeface="Times New Roman"/>
                        </a:rPr>
                        <a:t>))  </a:t>
                      </a:r>
                      <a:r>
                        <a:rPr b="0" lang="en-IN" sz="1800" spc="94" strike="noStrike">
                          <a:solidFill>
                            <a:srgbClr val="bb5a64"/>
                          </a:solidFill>
                          <a:uFill>
                            <a:solidFill>
                              <a:srgbClr val="ffffff"/>
                            </a:solidFill>
                          </a:uFill>
                          <a:latin typeface="Times New Roman"/>
                        </a:rPr>
                        <a:t>as.matrix</a:t>
                      </a:r>
                      <a:r>
                        <a:rPr b="0" lang="en-IN" sz="1800" spc="94" strike="noStrike">
                          <a:solidFill>
                            <a:srgbClr val="575757"/>
                          </a:solidFill>
                          <a:uFill>
                            <a:solidFill>
                              <a:srgbClr val="ffffff"/>
                            </a:solidFill>
                          </a:uFill>
                          <a:latin typeface="Times New Roman"/>
                        </a:rPr>
                        <a:t>(tdm[idx,</a:t>
                      </a:r>
                      <a:r>
                        <a:rPr b="0" lang="en-IN" sz="1800" spc="94" strike="noStrike">
                          <a:solidFill>
                            <a:srgbClr val="ae0f91"/>
                          </a:solidFill>
                          <a:uFill>
                            <a:solidFill>
                              <a:srgbClr val="ffffff"/>
                            </a:solidFill>
                          </a:uFill>
                          <a:latin typeface="Times New Roman"/>
                        </a:rPr>
                        <a:t>21</a:t>
                      </a:r>
                      <a:r>
                        <a:rPr b="0" lang="en-IN" sz="1800" spc="94" strike="noStrike">
                          <a:solidFill>
                            <a:srgbClr val="000000"/>
                          </a:solidFill>
                          <a:uFill>
                            <a:solidFill>
                              <a:srgbClr val="ffffff"/>
                            </a:solidFill>
                          </a:uFill>
                          <a:latin typeface="Times New Roman"/>
                        </a:rPr>
                        <a:t>:</a:t>
                      </a:r>
                      <a:r>
                        <a:rPr b="0" lang="en-IN" sz="1800" spc="94" strike="noStrike">
                          <a:solidFill>
                            <a:srgbClr val="ae0f91"/>
                          </a:solidFill>
                          <a:uFill>
                            <a:solidFill>
                              <a:srgbClr val="ffffff"/>
                            </a:solidFill>
                          </a:uFill>
                          <a:latin typeface="Times New Roman"/>
                        </a:rPr>
                        <a:t>30</a:t>
                      </a:r>
                      <a:r>
                        <a:rPr b="0" lang="en-IN" sz="1800" spc="94"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37440">
                        <a:lnSpc>
                          <a:spcPct val="100000"/>
                        </a:lnSpc>
                      </a:pPr>
                      <a:r>
                        <a:rPr b="0" lang="en-IN" sz="1800" spc="18" strike="noStrike">
                          <a:solidFill>
                            <a:srgbClr val="575757"/>
                          </a:solidFill>
                          <a:uFill>
                            <a:solidFill>
                              <a:srgbClr val="ffffff"/>
                            </a:solidFill>
                          </a:uFill>
                          <a:latin typeface="Times New Roman"/>
                        </a:rPr>
                        <a:t>##</a:t>
                      </a:r>
                      <a:r>
                        <a:rPr b="0" lang="en-IN" sz="1800" spc="18" strike="noStrike">
                          <a:solidFill>
                            <a:srgbClr val="575757"/>
                          </a:solidFill>
                          <a:uFill>
                            <a:solidFill>
                              <a:srgbClr val="ffffff"/>
                            </a:solidFill>
                          </a:uFill>
                          <a:latin typeface="Times New Roman"/>
                        </a:rPr>
                        <a:t>	</a:t>
                      </a:r>
                      <a:r>
                        <a:rPr b="0" lang="en-IN" sz="1800" spc="4" strike="noStrike">
                          <a:solidFill>
                            <a:srgbClr val="575757"/>
                          </a:solidFill>
                          <a:uFill>
                            <a:solidFill>
                              <a:srgbClr val="ffffff"/>
                            </a:solidFill>
                          </a:uFill>
                          <a:latin typeface="Times New Roman"/>
                        </a:rPr>
                        <a:t>Docs</a:t>
                      </a:r>
                      <a:endParaRPr b="0" lang="en-IN" sz="1800" spc="-1" strike="noStrike">
                        <a:solidFill>
                          <a:srgbClr val="000000"/>
                        </a:solidFill>
                        <a:uFill>
                          <a:solidFill>
                            <a:srgbClr val="ffffff"/>
                          </a:solidFill>
                        </a:uFill>
                        <a:latin typeface="Arial"/>
                      </a:endParaRPr>
                    </a:p>
                    <a:p>
                      <a:pPr marL="37440">
                        <a:lnSpc>
                          <a:spcPct val="100000"/>
                        </a:lnSpc>
                      </a:pPr>
                      <a:r>
                        <a:rPr b="0" lang="en-IN" sz="1800" spc="18" strike="noStrike">
                          <a:solidFill>
                            <a:srgbClr val="575757"/>
                          </a:solidFill>
                          <a:uFill>
                            <a:solidFill>
                              <a:srgbClr val="ffffff"/>
                            </a:solidFill>
                          </a:uFill>
                          <a:latin typeface="Times New Roman"/>
                        </a:rPr>
                        <a:t>##</a:t>
                      </a:r>
                      <a:r>
                        <a:rPr b="0" lang="en-IN" sz="1800" spc="242" strike="noStrike">
                          <a:solidFill>
                            <a:srgbClr val="575757"/>
                          </a:solidFill>
                          <a:uFill>
                            <a:solidFill>
                              <a:srgbClr val="ffffff"/>
                            </a:solidFill>
                          </a:uFill>
                          <a:latin typeface="Times New Roman"/>
                        </a:rPr>
                        <a:t> </a:t>
                      </a:r>
                      <a:r>
                        <a:rPr b="0" lang="en-IN" sz="1800" spc="9" strike="noStrike">
                          <a:solidFill>
                            <a:srgbClr val="575757"/>
                          </a:solidFill>
                          <a:uFill>
                            <a:solidFill>
                              <a:srgbClr val="ffffff"/>
                            </a:solidFill>
                          </a:uFill>
                          <a:latin typeface="Times New Roman"/>
                        </a:rPr>
                        <a:t>Terms</a:t>
                      </a:r>
                      <a:r>
                        <a:rPr b="0" lang="en-IN" sz="1800" spc="9" strike="noStrike">
                          <a:solidFill>
                            <a:srgbClr val="575757"/>
                          </a:solidFill>
                          <a:uFill>
                            <a:solidFill>
                              <a:srgbClr val="ffffff"/>
                            </a:solidFill>
                          </a:uFill>
                          <a:latin typeface="Times New Roman"/>
                        </a:rPr>
                        <a:t>	</a:t>
                      </a:r>
                      <a:r>
                        <a:rPr b="0" lang="en-IN" sz="1800" spc="18" strike="noStrike">
                          <a:solidFill>
                            <a:srgbClr val="575757"/>
                          </a:solidFill>
                          <a:uFill>
                            <a:solidFill>
                              <a:srgbClr val="ffffff"/>
                            </a:solidFill>
                          </a:uFill>
                          <a:latin typeface="Times New Roman"/>
                        </a:rPr>
                        <a:t>21 22 23 24 25 26 27 28 29</a:t>
                      </a:r>
                      <a:r>
                        <a:rPr b="0" lang="en-IN" sz="1800" spc="63" strike="noStrike">
                          <a:solidFill>
                            <a:srgbClr val="575757"/>
                          </a:solidFill>
                          <a:uFill>
                            <a:solidFill>
                              <a:srgbClr val="ffffff"/>
                            </a:solidFill>
                          </a:uFill>
                          <a:latin typeface="Times New Roman"/>
                        </a:rPr>
                        <a:t> </a:t>
                      </a:r>
                      <a:r>
                        <a:rPr b="0" lang="en-IN" sz="1800" spc="18" strike="noStrike">
                          <a:solidFill>
                            <a:srgbClr val="575757"/>
                          </a:solidFill>
                          <a:uFill>
                            <a:solidFill>
                              <a:srgbClr val="ffffff"/>
                            </a:solidFill>
                          </a:uFill>
                          <a:latin typeface="Times New Roman"/>
                        </a:rPr>
                        <a:t>30</a:t>
                      </a:r>
                      <a:endParaRPr b="0" lang="en-IN" sz="1800" spc="-1" strike="noStrike">
                        <a:solidFill>
                          <a:srgbClr val="000000"/>
                        </a:solidFill>
                        <a:uFill>
                          <a:solidFill>
                            <a:srgbClr val="ffffff"/>
                          </a:solidFill>
                        </a:uFill>
                        <a:latin typeface="Arial"/>
                      </a:endParaRPr>
                    </a:p>
                  </a:txBody>
                  <a:tcPr>
                    <a:solidFill>
                      <a:srgbClr val="f7f7f7"/>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274680">
                <a:tc>
                  <a:txBody>
                    <a:bodyPr lIns="0" rIns="0" tIns="0" bIns="0"/>
                    <a:p>
                      <a:pPr marL="37440">
                        <a:lnSpc>
                          <a:spcPts val="300"/>
                        </a:lnSpc>
                      </a:pPr>
                      <a:r>
                        <a:rPr b="0" lang="en-IN" sz="1800" spc="18"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89640">
                        <a:lnSpc>
                          <a:spcPts val="300"/>
                        </a:lnSpc>
                      </a:pPr>
                      <a:r>
                        <a:rPr b="0" lang="en-IN" sz="1800" spc="94" strike="noStrike">
                          <a:solidFill>
                            <a:srgbClr val="575757"/>
                          </a:solidFill>
                          <a:uFill>
                            <a:solidFill>
                              <a:srgbClr val="ffffff"/>
                            </a:solidFill>
                          </a:uFill>
                          <a:latin typeface="Times New Roman"/>
                        </a:rPr>
                        <a:t>data</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720" algn="ctr">
                        <a:lnSpc>
                          <a:spcPts val="300"/>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1440" algn="ctr">
                        <a:lnSpc>
                          <a:spcPts val="300"/>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1800" algn="ctr">
                        <a:lnSpc>
                          <a:spcPts val="300"/>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2520" algn="ctr">
                        <a:lnSpc>
                          <a:spcPts val="300"/>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algn="r">
                        <a:lnSpc>
                          <a:spcPts val="300"/>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3240" algn="ctr">
                        <a:lnSpc>
                          <a:spcPts val="300"/>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algn="r">
                        <a:lnSpc>
                          <a:spcPts val="300"/>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4320" algn="ctr">
                        <a:lnSpc>
                          <a:spcPts val="300"/>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algn="r">
                        <a:lnSpc>
                          <a:spcPts val="300"/>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62280">
                        <a:lnSpc>
                          <a:spcPts val="300"/>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r>
              <a:tr h="274680">
                <a:tc>
                  <a:txBody>
                    <a:bodyPr lIns="0" rIns="0" tIns="0" bIns="0"/>
                    <a:p>
                      <a:pPr marL="37440">
                        <a:lnSpc>
                          <a:spcPts val="335"/>
                        </a:lnSpc>
                      </a:pPr>
                      <a:r>
                        <a:rPr b="0" lang="en-IN" sz="1800" spc="18"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89640">
                        <a:lnSpc>
                          <a:spcPts val="335"/>
                        </a:lnSpc>
                      </a:pPr>
                      <a:r>
                        <a:rPr b="0" lang="en-IN" sz="1800" spc="43" strike="noStrike">
                          <a:solidFill>
                            <a:srgbClr val="575757"/>
                          </a:solidFill>
                          <a:uFill>
                            <a:solidFill>
                              <a:srgbClr val="ffffff"/>
                            </a:solidFill>
                          </a:uFill>
                          <a:latin typeface="Times New Roman"/>
                        </a:rPr>
                        <a:t>mining</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720" algn="ctr">
                        <a:lnSpc>
                          <a:spcPts val="335"/>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1440" algn="ctr">
                        <a:lnSpc>
                          <a:spcPts val="335"/>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1800" algn="ctr">
                        <a:lnSpc>
                          <a:spcPts val="335"/>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2520" algn="ctr">
                        <a:lnSpc>
                          <a:spcPts val="335"/>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algn="r">
                        <a:lnSpc>
                          <a:spcPts val="335"/>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3240" algn="ctr">
                        <a:lnSpc>
                          <a:spcPts val="335"/>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algn="r">
                        <a:lnSpc>
                          <a:spcPts val="335"/>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4320" algn="ctr">
                        <a:lnSpc>
                          <a:spcPts val="335"/>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algn="r">
                        <a:lnSpc>
                          <a:spcPts val="335"/>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62280">
                        <a:lnSpc>
                          <a:spcPts val="335"/>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r>
              <a:tr h="274680">
                <a:tc>
                  <a:txBody>
                    <a:bodyPr lIns="0" rIns="0" tIns="0" bIns="0"/>
                    <a:p>
                      <a:pPr marL="37440">
                        <a:lnSpc>
                          <a:spcPts val="335"/>
                        </a:lnSpc>
                      </a:pPr>
                      <a:r>
                        <a:rPr b="0" lang="en-IN" sz="1800" spc="18"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89640">
                        <a:lnSpc>
                          <a:spcPts val="335"/>
                        </a:lnSpc>
                      </a:pPr>
                      <a:r>
                        <a:rPr b="0" lang="en-IN" sz="1800" spc="-1" strike="noStrike">
                          <a:solidFill>
                            <a:srgbClr val="575757"/>
                          </a:solidFill>
                          <a:uFill>
                            <a:solidFill>
                              <a:srgbClr val="ffffff"/>
                            </a:solidFill>
                          </a:uFill>
                          <a:latin typeface="Times New Roman"/>
                        </a:rPr>
                        <a:t>r</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720" algn="ctr">
                        <a:lnSpc>
                          <a:spcPts val="335"/>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1440" algn="ctr">
                        <a:lnSpc>
                          <a:spcPts val="335"/>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1800" algn="ctr">
                        <a:lnSpc>
                          <a:spcPts val="335"/>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2520" algn="ctr">
                        <a:lnSpc>
                          <a:spcPts val="335"/>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algn="r">
                        <a:lnSpc>
                          <a:spcPts val="335"/>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3240" algn="ctr">
                        <a:lnSpc>
                          <a:spcPts val="335"/>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algn="r">
                        <a:lnSpc>
                          <a:spcPts val="335"/>
                        </a:lnSpc>
                      </a:pPr>
                      <a:r>
                        <a:rPr b="0" lang="en-IN" sz="1800" spc="-1" strike="noStrike">
                          <a:solidFill>
                            <a:srgbClr val="575757"/>
                          </a:solidFill>
                          <a:uFill>
                            <a:solidFill>
                              <a:srgbClr val="ffffff"/>
                            </a:solidFill>
                          </a:uFill>
                          <a:latin typeface="Times New Roman"/>
                        </a:rPr>
                        <a:t>0</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4320" algn="ctr">
                        <a:lnSpc>
                          <a:spcPts val="335"/>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algn="r">
                        <a:lnSpc>
                          <a:spcPts val="335"/>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c>
                  <a:txBody>
                    <a:bodyPr lIns="0" rIns="0" tIns="0" bIns="0"/>
                    <a:p>
                      <a:pPr marL="62280">
                        <a:lnSpc>
                          <a:spcPts val="335"/>
                        </a:lnSpc>
                      </a:pPr>
                      <a:r>
                        <a:rPr b="0" lang="en-IN" sz="1800" spc="-1" strike="noStrike">
                          <a:solidFill>
                            <a:srgbClr val="575757"/>
                          </a:solidFill>
                          <a:uFill>
                            <a:solidFill>
                              <a:srgbClr val="ffffff"/>
                            </a:solidFill>
                          </a:uFill>
                          <a:latin typeface="Times New Roman"/>
                        </a:rPr>
                        <a:t>1</a:t>
                      </a:r>
                      <a:endParaRPr b="0" lang="en-IN" sz="1800" spc="-1" strike="noStrike">
                        <a:solidFill>
                          <a:srgbClr val="000000"/>
                        </a:solidFill>
                        <a:uFill>
                          <a:solidFill>
                            <a:srgbClr val="ffffff"/>
                          </a:solidFill>
                        </a:uFill>
                        <a:latin typeface="Arial"/>
                      </a:endParaRPr>
                    </a:p>
                  </a:txBody>
                  <a:tcPr>
                    <a:solidFill>
                      <a:srgbClr val="f7f7f7"/>
                    </a:solidFill>
                  </a:tcPr>
                </a:tc>
              </a:tr>
            </a:tbl>
          </a:graphicData>
        </a:graphic>
      </p:graphicFrame>
      <p:sp>
        <p:nvSpPr>
          <p:cNvPr id="499" name="TextShape 29"/>
          <p:cNvSpPr txBox="1"/>
          <p:nvPr/>
        </p:nvSpPr>
        <p:spPr>
          <a:xfrm>
            <a:off x="9996480" y="4798800"/>
            <a:ext cx="528120" cy="3977640"/>
          </a:xfrm>
          <a:prstGeom prst="rect">
            <a:avLst/>
          </a:prstGeom>
          <a:noFill/>
          <a:ln>
            <a:noFill/>
          </a:ln>
        </p:spPr>
        <p:txBody>
          <a:bodyPr lIns="0" rIns="0" tIns="0" bIns="0" anchor="ctr"/>
          <a:p>
            <a:pPr marL="50400" algn="r">
              <a:lnSpc>
                <a:spcPts val="472"/>
              </a:lnSpc>
            </a:pPr>
            <a:fld id="{E8C633EC-41EC-4227-B9B3-642F57CB7F3E}"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501"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502"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503" name="CustomShape 4"/>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504" name="CustomShape 5"/>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505" name="CustomShape 6"/>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506" name="CustomShape 7"/>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507" name="CustomShape 8"/>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508" name="CustomShape 9"/>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509" name="CustomShape 10"/>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510" name="CustomShape 11"/>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511" name="CustomShape 12"/>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512" name="CustomShape 13"/>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513" name="CustomShape 14"/>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514" name="CustomShape 15"/>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515" name="CustomShape 16"/>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516" name="CustomShape 17"/>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517" name="CustomShape 18"/>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518" name="CustomShape 19"/>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519" name="CustomShape 20"/>
          <p:cNvSpPr/>
          <p:nvPr/>
        </p:nvSpPr>
        <p:spPr>
          <a:xfrm>
            <a:off x="9742320" y="65350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520" name="CustomShape 21"/>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521" name="CustomShape 22"/>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522" name="CustomShape 23"/>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523" name="CustomShape 24"/>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524" name="CustomShape 25"/>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525" name="CustomShape 26"/>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526" name="CustomShape 27"/>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527" name="TextShape 28"/>
          <p:cNvSpPr txBox="1"/>
          <p:nvPr/>
        </p:nvSpPr>
        <p:spPr>
          <a:xfrm>
            <a:off x="1717200" y="143640"/>
            <a:ext cx="5000760" cy="1179000"/>
          </a:xfrm>
          <a:prstGeom prst="rect">
            <a:avLst/>
          </a:prstGeom>
          <a:noFill/>
          <a:ln>
            <a:noFill/>
          </a:ln>
        </p:spPr>
        <p:txBody>
          <a:bodyPr lIns="0" rIns="0" tIns="33840" bIns="0"/>
          <a:p>
            <a:pPr marL="25200">
              <a:lnSpc>
                <a:spcPct val="100000"/>
              </a:lnSpc>
            </a:pPr>
            <a:r>
              <a:rPr b="0" lang="en-US" sz="3600" spc="-106" strike="noStrike" u="sng">
                <a:solidFill>
                  <a:srgbClr val="178dbb"/>
                </a:solidFill>
                <a:uFill>
                  <a:solidFill>
                    <a:srgbClr val="ffffff"/>
                  </a:solidFill>
                </a:uFill>
                <a:latin typeface="Century Gothic"/>
              </a:rPr>
              <a:t>Top </a:t>
            </a:r>
            <a:r>
              <a:rPr b="0" lang="en-US" sz="3600" spc="-117" strike="noStrike" u="sng">
                <a:solidFill>
                  <a:srgbClr val="178dbb"/>
                </a:solidFill>
                <a:uFill>
                  <a:solidFill>
                    <a:srgbClr val="ffffff"/>
                  </a:solidFill>
                </a:uFill>
                <a:latin typeface="Century Gothic"/>
              </a:rPr>
              <a:t>Frequent</a:t>
            </a:r>
            <a:r>
              <a:rPr b="0" lang="en-US" sz="3600" spc="-324" strike="noStrike" u="sng">
                <a:solidFill>
                  <a:srgbClr val="178dbb"/>
                </a:solidFill>
                <a:uFill>
                  <a:solidFill>
                    <a:srgbClr val="ffffff"/>
                  </a:solidFill>
                </a:uFill>
                <a:latin typeface="Century Gothic"/>
              </a:rPr>
              <a:t> </a:t>
            </a:r>
            <a:r>
              <a:rPr b="0" lang="en-US" sz="3600" spc="-157" strike="noStrike" u="sng">
                <a:solidFill>
                  <a:srgbClr val="178dbb"/>
                </a:solidFill>
                <a:uFill>
                  <a:solidFill>
                    <a:srgbClr val="ffffff"/>
                  </a:solidFill>
                </a:uFill>
                <a:latin typeface="Century Gothic"/>
              </a:rPr>
              <a:t>Terms</a:t>
            </a:r>
            <a:endParaRPr b="0" lang="en-US" sz="1800" spc="-1" strike="noStrike">
              <a:solidFill>
                <a:srgbClr val="000000"/>
              </a:solidFill>
              <a:uFill>
                <a:solidFill>
                  <a:srgbClr val="ffffff"/>
                </a:solidFill>
              </a:uFill>
              <a:latin typeface="Century Gothic"/>
            </a:endParaRPr>
          </a:p>
        </p:txBody>
      </p:sp>
      <p:sp>
        <p:nvSpPr>
          <p:cNvPr id="528" name="CustomShape 29"/>
          <p:cNvSpPr/>
          <p:nvPr/>
        </p:nvSpPr>
        <p:spPr>
          <a:xfrm>
            <a:off x="2166480" y="1604160"/>
            <a:ext cx="7855560" cy="3697920"/>
          </a:xfrm>
          <a:custGeom>
            <a:avLst/>
            <a:gdLst/>
            <a:ahLst/>
            <a:rect l="l" t="t" r="r" b="b"/>
            <a:pathLst>
              <a:path w="3964304" h="1866264">
                <a:moveTo>
                  <a:pt x="0" y="1866252"/>
                </a:moveTo>
                <a:lnTo>
                  <a:pt x="3963911" y="1866252"/>
                </a:lnTo>
                <a:lnTo>
                  <a:pt x="3963911" y="0"/>
                </a:lnTo>
                <a:lnTo>
                  <a:pt x="0" y="0"/>
                </a:lnTo>
                <a:lnTo>
                  <a:pt x="0" y="1866252"/>
                </a:lnTo>
                <a:close/>
              </a:path>
            </a:pathLst>
          </a:custGeom>
          <a:solidFill>
            <a:srgbClr val="f7f7f7"/>
          </a:solidFill>
          <a:ln>
            <a:noFill/>
          </a:ln>
        </p:spPr>
        <p:style>
          <a:lnRef idx="0"/>
          <a:fillRef idx="0"/>
          <a:effectRef idx="0"/>
          <a:fontRef idx="minor"/>
        </p:style>
      </p:sp>
      <p:sp>
        <p:nvSpPr>
          <p:cNvPr id="529" name="CustomShape 30"/>
          <p:cNvSpPr/>
          <p:nvPr/>
        </p:nvSpPr>
        <p:spPr>
          <a:xfrm>
            <a:off x="2216520" y="1566360"/>
            <a:ext cx="5145120" cy="572400"/>
          </a:xfrm>
          <a:prstGeom prst="rect">
            <a:avLst/>
          </a:prstGeom>
          <a:noFill/>
          <a:ln>
            <a:noFill/>
          </a:ln>
        </p:spPr>
        <p:style>
          <a:lnRef idx="0"/>
          <a:fillRef idx="0"/>
          <a:effectRef idx="0"/>
          <a:fontRef idx="minor"/>
        </p:style>
        <p:txBody>
          <a:bodyPr lIns="0" rIns="0" tIns="23760" bIns="0"/>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205" strike="noStrike">
                <a:solidFill>
                  <a:srgbClr val="ac94ae"/>
                </a:solidFill>
                <a:uFill>
                  <a:solidFill>
                    <a:srgbClr val="ffffff"/>
                  </a:solidFill>
                </a:uFill>
                <a:latin typeface="Times New Roman"/>
              </a:rPr>
              <a:t>inspect </a:t>
            </a:r>
            <a:r>
              <a:rPr b="0" i="1" lang="en-IN" sz="1790" spc="185" strike="noStrike">
                <a:solidFill>
                  <a:srgbClr val="ac94ae"/>
                </a:solidFill>
                <a:uFill>
                  <a:solidFill>
                    <a:srgbClr val="ffffff"/>
                  </a:solidFill>
                </a:uFill>
                <a:latin typeface="Times New Roman"/>
              </a:rPr>
              <a:t>frequent</a:t>
            </a:r>
            <a:r>
              <a:rPr b="0" i="1" lang="en-IN" sz="1790" spc="38" strike="noStrike">
                <a:solidFill>
                  <a:srgbClr val="ac94ae"/>
                </a:solidFill>
                <a:uFill>
                  <a:solidFill>
                    <a:srgbClr val="ffffff"/>
                  </a:solidFill>
                </a:uFill>
                <a:latin typeface="Times New Roman"/>
              </a:rPr>
              <a:t> </a:t>
            </a:r>
            <a:r>
              <a:rPr b="0" i="1" lang="en-IN" sz="1790" spc="58" strike="noStrike">
                <a:solidFill>
                  <a:srgbClr val="ac94ae"/>
                </a:solidFill>
                <a:uFill>
                  <a:solidFill>
                    <a:srgbClr val="ffffff"/>
                  </a:solidFill>
                </a:uFill>
                <a:latin typeface="Times New Roman"/>
              </a:rPr>
              <a:t>words</a:t>
            </a:r>
            <a:endParaRPr b="0" lang="en-IN" sz="1800" spc="-1" strike="noStrike">
              <a:solidFill>
                <a:srgbClr val="000000"/>
              </a:solidFill>
              <a:uFill>
                <a:solidFill>
                  <a:srgbClr val="ffffff"/>
                </a:solidFill>
              </a:uFill>
              <a:latin typeface="Arial"/>
            </a:endParaRPr>
          </a:p>
          <a:p>
            <a:pPr marL="25200">
              <a:lnSpc>
                <a:spcPct val="100000"/>
              </a:lnSpc>
            </a:pPr>
            <a:r>
              <a:rPr b="0" lang="en-IN" sz="1790" spc="148" strike="noStrike">
                <a:solidFill>
                  <a:srgbClr val="575757"/>
                </a:solidFill>
                <a:uFill>
                  <a:solidFill>
                    <a:srgbClr val="ffffff"/>
                  </a:solidFill>
                </a:uFill>
                <a:latin typeface="Times New Roman"/>
              </a:rPr>
              <a:t>(freq.terms</a:t>
            </a:r>
            <a:r>
              <a:rPr b="0" lang="en-IN" sz="1790" spc="148" strike="noStrike">
                <a:solidFill>
                  <a:srgbClr val="af5a64"/>
                </a:solidFill>
                <a:uFill>
                  <a:solidFill>
                    <a:srgbClr val="ffffff"/>
                  </a:solidFill>
                </a:uFill>
                <a:latin typeface="Times New Roman"/>
              </a:rPr>
              <a:t>&lt;-</a:t>
            </a:r>
            <a:r>
              <a:rPr b="0" lang="en-IN" sz="1790" spc="148" strike="noStrike">
                <a:solidFill>
                  <a:srgbClr val="bb5a64"/>
                </a:solidFill>
                <a:uFill>
                  <a:solidFill>
                    <a:srgbClr val="ffffff"/>
                  </a:solidFill>
                </a:uFill>
                <a:latin typeface="Times New Roman"/>
              </a:rPr>
              <a:t>findFreqTerms</a:t>
            </a:r>
            <a:r>
              <a:rPr b="0" lang="en-IN" sz="1790" spc="148" strike="noStrike">
                <a:solidFill>
                  <a:srgbClr val="575757"/>
                </a:solidFill>
                <a:uFill>
                  <a:solidFill>
                    <a:srgbClr val="ffffff"/>
                  </a:solidFill>
                </a:uFill>
                <a:latin typeface="Times New Roman"/>
              </a:rPr>
              <a:t>(tdm,</a:t>
            </a:r>
            <a:r>
              <a:rPr b="0" lang="en-IN" sz="1790" spc="148" strike="noStrike">
                <a:solidFill>
                  <a:srgbClr val="54aa54"/>
                </a:solidFill>
                <a:uFill>
                  <a:solidFill>
                    <a:srgbClr val="ffffff"/>
                  </a:solidFill>
                </a:uFill>
                <a:latin typeface="Times New Roman"/>
              </a:rPr>
              <a:t>lowfreq</a:t>
            </a:r>
            <a:r>
              <a:rPr b="0" lang="en-IN" sz="1790" spc="148" strike="noStrike">
                <a:solidFill>
                  <a:srgbClr val="575757"/>
                </a:solidFill>
                <a:uFill>
                  <a:solidFill>
                    <a:srgbClr val="ffffff"/>
                  </a:solidFill>
                </a:uFill>
                <a:latin typeface="Times New Roman"/>
              </a:rPr>
              <a:t>=</a:t>
            </a:r>
            <a:r>
              <a:rPr b="0" lang="en-IN" sz="1790" spc="148" strike="noStrike">
                <a:solidFill>
                  <a:srgbClr val="ae0f91"/>
                </a:solidFill>
                <a:uFill>
                  <a:solidFill>
                    <a:srgbClr val="ffffff"/>
                  </a:solidFill>
                </a:uFill>
                <a:latin typeface="Times New Roman"/>
              </a:rPr>
              <a:t>20</a:t>
            </a:r>
            <a:r>
              <a:rPr b="0" lang="en-IN" sz="1790" spc="148"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530" name="TextShape 31"/>
          <p:cNvSpPr txBox="1"/>
          <p:nvPr/>
        </p:nvSpPr>
        <p:spPr>
          <a:xfrm>
            <a:off x="9996480" y="4798800"/>
            <a:ext cx="528120" cy="3977640"/>
          </a:xfrm>
          <a:prstGeom prst="rect">
            <a:avLst/>
          </a:prstGeom>
          <a:noFill/>
          <a:ln>
            <a:noFill/>
          </a:ln>
        </p:spPr>
        <p:txBody>
          <a:bodyPr lIns="0" rIns="0" tIns="0" bIns="0" anchor="ctr"/>
          <a:p>
            <a:pPr marL="50400" algn="r">
              <a:lnSpc>
                <a:spcPts val="472"/>
              </a:lnSpc>
            </a:pPr>
            <a:fld id="{FE76E542-2412-4939-8E61-2B5AEB986DC4}"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
        <p:nvSpPr>
          <p:cNvPr id="531" name="CustomShape 32"/>
          <p:cNvSpPr/>
          <p:nvPr/>
        </p:nvSpPr>
        <p:spPr>
          <a:xfrm>
            <a:off x="4941360" y="2418840"/>
            <a:ext cx="1353600" cy="567360"/>
          </a:xfrm>
          <a:prstGeom prst="rect">
            <a:avLst/>
          </a:prstGeom>
          <a:noFill/>
          <a:ln>
            <a:noFill/>
          </a:ln>
        </p:spPr>
        <p:style>
          <a:lnRef idx="0"/>
          <a:fillRef idx="0"/>
          <a:effectRef idx="0"/>
          <a:fontRef idx="minor"/>
        </p:style>
        <p:txBody>
          <a:bodyPr lIns="0" rIns="0" tIns="20160" bIns="0"/>
          <a:p>
            <a:pPr marL="25200">
              <a:lnSpc>
                <a:spcPct val="101000"/>
              </a:lnSpc>
            </a:pPr>
            <a:r>
              <a:rPr b="0" lang="en-IN" sz="1790" spc="205" strike="noStrike">
                <a:solidFill>
                  <a:srgbClr val="575757"/>
                </a:solidFill>
                <a:uFill>
                  <a:solidFill>
                    <a:srgbClr val="ffffff"/>
                  </a:solidFill>
                </a:uFill>
                <a:latin typeface="Times New Roman"/>
              </a:rPr>
              <a:t>"analytics"  </a:t>
            </a:r>
            <a:r>
              <a:rPr b="0" lang="en-IN" sz="1790" spc="165" strike="noStrike">
                <a:solidFill>
                  <a:srgbClr val="575757"/>
                </a:solidFill>
                <a:uFill>
                  <a:solidFill>
                    <a:srgbClr val="ffffff"/>
                  </a:solidFill>
                </a:uFill>
                <a:latin typeface="Times New Roman"/>
              </a:rPr>
              <a:t>"course"</a:t>
            </a:r>
            <a:endParaRPr b="0" lang="en-IN" sz="1800" spc="-1" strike="noStrike">
              <a:solidFill>
                <a:srgbClr val="000000"/>
              </a:solidFill>
              <a:uFill>
                <a:solidFill>
                  <a:srgbClr val="ffffff"/>
                </a:solidFill>
              </a:uFill>
              <a:latin typeface="Arial"/>
            </a:endParaRPr>
          </a:p>
        </p:txBody>
      </p:sp>
      <p:sp>
        <p:nvSpPr>
          <p:cNvPr id="532" name="CustomShape 33"/>
          <p:cNvSpPr/>
          <p:nvPr/>
        </p:nvSpPr>
        <p:spPr>
          <a:xfrm>
            <a:off x="6718320" y="2418840"/>
            <a:ext cx="1353600" cy="567360"/>
          </a:xfrm>
          <a:prstGeom prst="rect">
            <a:avLst/>
          </a:prstGeom>
          <a:noFill/>
          <a:ln>
            <a:noFill/>
          </a:ln>
        </p:spPr>
        <p:style>
          <a:lnRef idx="0"/>
          <a:fillRef idx="0"/>
          <a:effectRef idx="0"/>
          <a:fontRef idx="minor"/>
        </p:style>
        <p:txBody>
          <a:bodyPr lIns="0" rIns="0" tIns="20160" bIns="0"/>
          <a:p>
            <a:pPr marL="25200">
              <a:lnSpc>
                <a:spcPct val="101000"/>
              </a:lnSpc>
            </a:pPr>
            <a:r>
              <a:rPr b="0" lang="en-IN" sz="1790" spc="236" strike="noStrike">
                <a:solidFill>
                  <a:srgbClr val="575757"/>
                </a:solidFill>
                <a:uFill>
                  <a:solidFill>
                    <a:srgbClr val="ffffff"/>
                  </a:solidFill>
                </a:uFill>
                <a:latin typeface="Times New Roman"/>
              </a:rPr>
              <a:t>"australia"  </a:t>
            </a:r>
            <a:r>
              <a:rPr b="0" lang="en-IN" sz="1790" spc="185" strike="noStrike">
                <a:solidFill>
                  <a:srgbClr val="575757"/>
                </a:solidFill>
                <a:uFill>
                  <a:solidFill>
                    <a:srgbClr val="ffffff"/>
                  </a:solidFill>
                </a:uFill>
                <a:latin typeface="Times New Roman"/>
              </a:rPr>
              <a:t>"data"</a:t>
            </a:r>
            <a:endParaRPr b="0" lang="en-IN" sz="1800" spc="-1" strike="noStrike">
              <a:solidFill>
                <a:srgbClr val="000000"/>
              </a:solidFill>
              <a:uFill>
                <a:solidFill>
                  <a:srgbClr val="ffffff"/>
                </a:solidFill>
              </a:uFill>
              <a:latin typeface="Arial"/>
            </a:endParaRPr>
          </a:p>
        </p:txBody>
      </p:sp>
      <p:sp>
        <p:nvSpPr>
          <p:cNvPr id="533" name="CustomShape 34"/>
          <p:cNvSpPr/>
          <p:nvPr/>
        </p:nvSpPr>
        <p:spPr>
          <a:xfrm>
            <a:off x="2216520" y="2418840"/>
            <a:ext cx="2301120" cy="847800"/>
          </a:xfrm>
          <a:prstGeom prst="rect">
            <a:avLst/>
          </a:prstGeom>
          <a:noFill/>
          <a:ln>
            <a:noFill/>
          </a:ln>
        </p:spPr>
        <p:style>
          <a:lnRef idx="0"/>
          <a:fillRef idx="0"/>
          <a:effectRef idx="0"/>
          <a:fontRef idx="minor"/>
        </p:style>
        <p:txBody>
          <a:bodyPr lIns="0" rIns="0" tIns="23760" bIns="0"/>
          <a:p>
            <a:pPr marL="25200">
              <a:lnSpc>
                <a:spcPct val="100000"/>
              </a:lnSpc>
            </a:pPr>
            <a:r>
              <a:rPr b="0" lang="en-IN" sz="1790" spc="38" strike="noStrike">
                <a:solidFill>
                  <a:srgbClr val="575757"/>
                </a:solidFill>
                <a:uFill>
                  <a:solidFill>
                    <a:srgbClr val="ffffff"/>
                  </a:solidFill>
                </a:uFill>
                <a:latin typeface="Times New Roman"/>
              </a:rPr>
              <a:t>## </a:t>
            </a:r>
            <a:r>
              <a:rPr b="0" lang="en-IN" sz="1790" spc="236" strike="noStrike">
                <a:solidFill>
                  <a:srgbClr val="575757"/>
                </a:solidFill>
                <a:uFill>
                  <a:solidFill>
                    <a:srgbClr val="ffffff"/>
                  </a:solidFill>
                </a:uFill>
                <a:latin typeface="Times New Roman"/>
              </a:rPr>
              <a:t>[1]</a:t>
            </a:r>
            <a:r>
              <a:rPr b="0" lang="en-IN" sz="1790" spc="225" strike="noStrike">
                <a:solidFill>
                  <a:srgbClr val="575757"/>
                </a:solidFill>
                <a:uFill>
                  <a:solidFill>
                    <a:srgbClr val="ffffff"/>
                  </a:solidFill>
                </a:uFill>
                <a:latin typeface="Times New Roman"/>
              </a:rPr>
              <a:t> </a:t>
            </a:r>
            <a:r>
              <a:rPr b="0" lang="en-IN" sz="1790" spc="177" strike="noStrike">
                <a:solidFill>
                  <a:srgbClr val="575757"/>
                </a:solidFill>
                <a:uFill>
                  <a:solidFill>
                    <a:srgbClr val="ffffff"/>
                  </a:solidFill>
                </a:uFill>
                <a:latin typeface="Times New Roman"/>
              </a:rPr>
              <a:t>"analysing"</a:t>
            </a: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 </a:t>
            </a:r>
            <a:r>
              <a:rPr b="0" lang="en-IN" sz="1790" spc="236" strike="noStrike">
                <a:solidFill>
                  <a:srgbClr val="575757"/>
                </a:solidFill>
                <a:uFill>
                  <a:solidFill>
                    <a:srgbClr val="ffffff"/>
                  </a:solidFill>
                </a:uFill>
                <a:latin typeface="Times New Roman"/>
              </a:rPr>
              <a:t>[5]</a:t>
            </a:r>
            <a:r>
              <a:rPr b="0" lang="en-IN" sz="1790" spc="304" strike="noStrike">
                <a:solidFill>
                  <a:srgbClr val="575757"/>
                </a:solidFill>
                <a:uFill>
                  <a:solidFill>
                    <a:srgbClr val="ffffff"/>
                  </a:solidFill>
                </a:uFill>
                <a:latin typeface="Times New Roman"/>
              </a:rPr>
              <a:t> </a:t>
            </a:r>
            <a:r>
              <a:rPr b="0" lang="en-IN" sz="1790" spc="165" strike="noStrike">
                <a:solidFill>
                  <a:srgbClr val="575757"/>
                </a:solidFill>
                <a:uFill>
                  <a:solidFill>
                    <a:srgbClr val="ffffff"/>
                  </a:solidFill>
                </a:uFill>
                <a:latin typeface="Times New Roman"/>
              </a:rPr>
              <a:t>"canberra"</a:t>
            </a: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 </a:t>
            </a:r>
            <a:r>
              <a:rPr b="0" lang="en-IN" sz="1790" spc="236" strike="noStrike">
                <a:solidFill>
                  <a:srgbClr val="575757"/>
                </a:solidFill>
                <a:uFill>
                  <a:solidFill>
                    <a:srgbClr val="ffffff"/>
                  </a:solidFill>
                </a:uFill>
                <a:latin typeface="Times New Roman"/>
              </a:rPr>
              <a:t>[9]</a:t>
            </a:r>
            <a:r>
              <a:rPr b="0" lang="en-IN" sz="1790" spc="324" strike="noStrike">
                <a:solidFill>
                  <a:srgbClr val="575757"/>
                </a:solidFill>
                <a:uFill>
                  <a:solidFill>
                    <a:srgbClr val="ffffff"/>
                  </a:solidFill>
                </a:uFill>
                <a:latin typeface="Times New Roman"/>
              </a:rPr>
              <a:t> </a:t>
            </a:r>
            <a:r>
              <a:rPr b="0" lang="en-IN" sz="1790" spc="128" strike="noStrike">
                <a:solidFill>
                  <a:srgbClr val="575757"/>
                </a:solidFill>
                <a:uFill>
                  <a:solidFill>
                    <a:srgbClr val="ffffff"/>
                  </a:solidFill>
                </a:uFill>
                <a:latin typeface="Times New Roman"/>
              </a:rPr>
              <a:t>"group"</a:t>
            </a:r>
            <a:endParaRPr b="0" lang="en-IN" sz="1800" spc="-1" strike="noStrike">
              <a:solidFill>
                <a:srgbClr val="000000"/>
              </a:solidFill>
              <a:uFill>
                <a:solidFill>
                  <a:srgbClr val="ffffff"/>
                </a:solidFill>
              </a:uFill>
              <a:latin typeface="Arial"/>
            </a:endParaRPr>
          </a:p>
        </p:txBody>
      </p:sp>
      <p:sp>
        <p:nvSpPr>
          <p:cNvPr id="534" name="CustomShape 35"/>
          <p:cNvSpPr/>
          <p:nvPr/>
        </p:nvSpPr>
        <p:spPr>
          <a:xfrm>
            <a:off x="4941360" y="2970720"/>
            <a:ext cx="2657160" cy="296280"/>
          </a:xfrm>
          <a:prstGeom prst="rect">
            <a:avLst/>
          </a:prstGeom>
          <a:noFill/>
          <a:ln>
            <a:noFill/>
          </a:ln>
        </p:spPr>
        <p:style>
          <a:lnRef idx="0"/>
          <a:fillRef idx="0"/>
          <a:effectRef idx="0"/>
          <a:fontRef idx="minor"/>
        </p:style>
        <p:txBody>
          <a:bodyPr lIns="0" rIns="0" tIns="23760" bIns="0"/>
          <a:p>
            <a:pPr marL="25200">
              <a:lnSpc>
                <a:spcPct val="100000"/>
              </a:lnSpc>
            </a:pPr>
            <a:r>
              <a:rPr b="0" lang="en-IN" sz="1790" spc="197" strike="noStrike">
                <a:solidFill>
                  <a:srgbClr val="575757"/>
                </a:solidFill>
                <a:uFill>
                  <a:solidFill>
                    <a:srgbClr val="ffffff"/>
                  </a:solidFill>
                </a:uFill>
                <a:latin typeface="Times New Roman"/>
              </a:rPr>
              <a:t>"introduction"</a:t>
            </a:r>
            <a:r>
              <a:rPr b="0" lang="en-IN" sz="1790" spc="452" strike="noStrike">
                <a:solidFill>
                  <a:srgbClr val="575757"/>
                </a:solidFill>
                <a:uFill>
                  <a:solidFill>
                    <a:srgbClr val="ffffff"/>
                  </a:solidFill>
                </a:uFill>
                <a:latin typeface="Times New Roman"/>
              </a:rPr>
              <a:t> </a:t>
            </a:r>
            <a:r>
              <a:rPr b="0" lang="en-IN" sz="1790" spc="205" strike="noStrike">
                <a:solidFill>
                  <a:srgbClr val="575757"/>
                </a:solidFill>
                <a:uFill>
                  <a:solidFill>
                    <a:srgbClr val="ffffff"/>
                  </a:solidFill>
                </a:uFill>
                <a:latin typeface="Times New Roman"/>
              </a:rPr>
              <a:t>"learn"</a:t>
            </a:r>
            <a:endParaRPr b="0" lang="en-IN" sz="1800" spc="-1" strike="noStrike">
              <a:solidFill>
                <a:srgbClr val="000000"/>
              </a:solidFill>
              <a:uFill>
                <a:solidFill>
                  <a:srgbClr val="ffffff"/>
                </a:solidFill>
              </a:uFill>
              <a:latin typeface="Arial"/>
            </a:endParaRPr>
          </a:p>
        </p:txBody>
      </p:sp>
      <p:sp>
        <p:nvSpPr>
          <p:cNvPr id="535" name="CustomShape 36"/>
          <p:cNvSpPr/>
          <p:nvPr/>
        </p:nvSpPr>
        <p:spPr>
          <a:xfrm>
            <a:off x="2216520" y="3246480"/>
            <a:ext cx="2539080" cy="847800"/>
          </a:xfrm>
          <a:prstGeom prst="rect">
            <a:avLst/>
          </a:prstGeom>
          <a:noFill/>
          <a:ln>
            <a:noFill/>
          </a:ln>
        </p:spPr>
        <p:style>
          <a:lnRef idx="0"/>
          <a:fillRef idx="0"/>
          <a:effectRef idx="0"/>
          <a:fontRef idx="minor"/>
        </p:style>
        <p:txBody>
          <a:bodyPr lIns="0" rIns="0" tIns="23760" bIns="0"/>
          <a:p>
            <a:pPr marL="25200">
              <a:lnSpc>
                <a:spcPct val="100000"/>
              </a:lnSpc>
            </a:pPr>
            <a:r>
              <a:rPr b="0" lang="en-IN" sz="1790" spc="38" strike="noStrike">
                <a:solidFill>
                  <a:srgbClr val="575757"/>
                </a:solidFill>
                <a:uFill>
                  <a:solidFill>
                    <a:srgbClr val="ffffff"/>
                  </a:solidFill>
                </a:uFill>
                <a:latin typeface="Times New Roman"/>
              </a:rPr>
              <a:t>## </a:t>
            </a:r>
            <a:r>
              <a:rPr b="0" lang="en-IN" sz="1790" spc="185" strike="noStrike">
                <a:solidFill>
                  <a:srgbClr val="575757"/>
                </a:solidFill>
                <a:uFill>
                  <a:solidFill>
                    <a:srgbClr val="ffffff"/>
                  </a:solidFill>
                </a:uFill>
                <a:latin typeface="Times New Roman"/>
              </a:rPr>
              <a:t>[13]</a:t>
            </a:r>
            <a:r>
              <a:rPr b="0" lang="en-IN" sz="1790" spc="384" strike="noStrike">
                <a:solidFill>
                  <a:srgbClr val="575757"/>
                </a:solidFill>
                <a:uFill>
                  <a:solidFill>
                    <a:srgbClr val="ffffff"/>
                  </a:solidFill>
                </a:uFill>
                <a:latin typeface="Times New Roman"/>
              </a:rPr>
              <a:t> </a:t>
            </a:r>
            <a:r>
              <a:rPr b="0" lang="en-IN" sz="1790" spc="117" strike="noStrike">
                <a:solidFill>
                  <a:srgbClr val="575757"/>
                </a:solidFill>
                <a:uFill>
                  <a:solidFill>
                    <a:srgbClr val="ffffff"/>
                  </a:solidFill>
                </a:uFill>
                <a:latin typeface="Times New Roman"/>
              </a:rPr>
              <a:t>"network"</a:t>
            </a: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 </a:t>
            </a:r>
            <a:r>
              <a:rPr b="0" lang="en-IN" sz="1790" spc="185" strike="noStrike">
                <a:solidFill>
                  <a:srgbClr val="575757"/>
                </a:solidFill>
                <a:uFill>
                  <a:solidFill>
                    <a:srgbClr val="ffffff"/>
                  </a:solidFill>
                </a:uFill>
                <a:latin typeface="Times New Roman"/>
              </a:rPr>
              <a:t>[17]</a:t>
            </a:r>
            <a:r>
              <a:rPr b="0" lang="en-IN" sz="1790" spc="375" strike="noStrike">
                <a:solidFill>
                  <a:srgbClr val="575757"/>
                </a:solidFill>
                <a:uFill>
                  <a:solidFill>
                    <a:srgbClr val="ffffff"/>
                  </a:solidFill>
                </a:uFill>
                <a:latin typeface="Times New Roman"/>
              </a:rPr>
              <a:t> </a:t>
            </a:r>
            <a:r>
              <a:rPr b="0" lang="en-IN" sz="1790" spc="148" strike="noStrike">
                <a:solidFill>
                  <a:srgbClr val="575757"/>
                </a:solidFill>
                <a:uFill>
                  <a:solidFill>
                    <a:srgbClr val="ffffff"/>
                  </a:solidFill>
                </a:uFill>
                <a:latin typeface="Times New Roman"/>
              </a:rPr>
              <a:t>"rdatamining"</a:t>
            </a: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 </a:t>
            </a:r>
            <a:r>
              <a:rPr b="0" lang="en-IN" sz="1790" spc="185" strike="noStrike">
                <a:solidFill>
                  <a:srgbClr val="575757"/>
                </a:solidFill>
                <a:uFill>
                  <a:solidFill>
                    <a:srgbClr val="ffffff"/>
                  </a:solidFill>
                </a:uFill>
                <a:latin typeface="Times New Roman"/>
              </a:rPr>
              <a:t>[21]</a:t>
            </a:r>
            <a:r>
              <a:rPr b="0" lang="en-IN" sz="1790" spc="403" strike="noStrike">
                <a:solidFill>
                  <a:srgbClr val="575757"/>
                </a:solidFill>
                <a:uFill>
                  <a:solidFill>
                    <a:srgbClr val="ffffff"/>
                  </a:solidFill>
                </a:uFill>
                <a:latin typeface="Times New Roman"/>
              </a:rPr>
              <a:t> </a:t>
            </a:r>
            <a:r>
              <a:rPr b="0" lang="en-IN" sz="1790" spc="236" strike="noStrike">
                <a:solidFill>
                  <a:srgbClr val="575757"/>
                </a:solidFill>
                <a:uFill>
                  <a:solidFill>
                    <a:srgbClr val="ffffff"/>
                  </a:solidFill>
                </a:uFill>
                <a:latin typeface="Times New Roman"/>
              </a:rPr>
              <a:t>"talk"</a:t>
            </a:r>
            <a:endParaRPr b="0" lang="en-IN" sz="1800" spc="-1" strike="noStrike">
              <a:solidFill>
                <a:srgbClr val="000000"/>
              </a:solidFill>
              <a:uFill>
                <a:solidFill>
                  <a:srgbClr val="ffffff"/>
                </a:solidFill>
              </a:uFill>
              <a:latin typeface="Arial"/>
            </a:endParaRPr>
          </a:p>
        </p:txBody>
      </p:sp>
      <p:sp>
        <p:nvSpPr>
          <p:cNvPr id="536" name="CustomShape 37"/>
          <p:cNvSpPr/>
          <p:nvPr/>
        </p:nvSpPr>
        <p:spPr>
          <a:xfrm>
            <a:off x="4941360" y="3246480"/>
            <a:ext cx="1235160" cy="842040"/>
          </a:xfrm>
          <a:prstGeom prst="rect">
            <a:avLst/>
          </a:prstGeom>
          <a:noFill/>
          <a:ln>
            <a:noFill/>
          </a:ln>
        </p:spPr>
        <p:style>
          <a:lnRef idx="0"/>
          <a:fillRef idx="0"/>
          <a:effectRef idx="0"/>
          <a:fontRef idx="minor"/>
        </p:style>
        <p:txBody>
          <a:bodyPr lIns="0" rIns="0" tIns="20160" bIns="0"/>
          <a:p>
            <a:pPr marL="25200">
              <a:lnSpc>
                <a:spcPct val="101000"/>
              </a:lnSpc>
            </a:pPr>
            <a:r>
              <a:rPr b="0" lang="en-IN" sz="1790" spc="117" strike="noStrike">
                <a:solidFill>
                  <a:srgbClr val="575757"/>
                </a:solidFill>
                <a:uFill>
                  <a:solidFill>
                    <a:srgbClr val="ffffff"/>
                  </a:solidFill>
                </a:uFill>
                <a:latin typeface="Times New Roman"/>
              </a:rPr>
              <a:t>"package"  </a:t>
            </a:r>
            <a:r>
              <a:rPr b="0" lang="en-IN" sz="1790" spc="177" strike="noStrike">
                <a:solidFill>
                  <a:srgbClr val="575757"/>
                </a:solidFill>
                <a:uFill>
                  <a:solidFill>
                    <a:srgbClr val="ffffff"/>
                  </a:solidFill>
                </a:uFill>
                <a:latin typeface="Times New Roman"/>
              </a:rPr>
              <a:t>"research"  </a:t>
            </a:r>
            <a:r>
              <a:rPr b="0" lang="en-IN" sz="1790" spc="236" strike="noStrike">
                <a:solidFill>
                  <a:srgbClr val="575757"/>
                </a:solidFill>
                <a:uFill>
                  <a:solidFill>
                    <a:srgbClr val="ffffff"/>
                  </a:solidFill>
                </a:uFill>
                <a:latin typeface="Times New Roman"/>
              </a:rPr>
              <a:t>"text"</a:t>
            </a:r>
            <a:endParaRPr b="0" lang="en-IN" sz="1800" spc="-1" strike="noStrike">
              <a:solidFill>
                <a:srgbClr val="000000"/>
              </a:solidFill>
              <a:uFill>
                <a:solidFill>
                  <a:srgbClr val="ffffff"/>
                </a:solidFill>
              </a:uFill>
              <a:latin typeface="Arial"/>
            </a:endParaRPr>
          </a:p>
        </p:txBody>
      </p:sp>
      <p:sp>
        <p:nvSpPr>
          <p:cNvPr id="537" name="CustomShape 38"/>
          <p:cNvSpPr/>
          <p:nvPr/>
        </p:nvSpPr>
        <p:spPr>
          <a:xfrm>
            <a:off x="6718320" y="3246480"/>
            <a:ext cx="1235160" cy="1116000"/>
          </a:xfrm>
          <a:prstGeom prst="rect">
            <a:avLst/>
          </a:prstGeom>
          <a:noFill/>
          <a:ln>
            <a:noFill/>
          </a:ln>
        </p:spPr>
        <p:style>
          <a:lnRef idx="0"/>
          <a:fillRef idx="0"/>
          <a:effectRef idx="0"/>
          <a:fontRef idx="minor"/>
        </p:style>
        <p:txBody>
          <a:bodyPr lIns="0" rIns="0" tIns="20160" bIns="0"/>
          <a:p>
            <a:pPr marL="25200">
              <a:lnSpc>
                <a:spcPct val="101000"/>
              </a:lnSpc>
            </a:pPr>
            <a:r>
              <a:rPr b="0" lang="en-IN" sz="1790" spc="197" strike="noStrike">
                <a:solidFill>
                  <a:srgbClr val="575757"/>
                </a:solidFill>
                <a:uFill>
                  <a:solidFill>
                    <a:srgbClr val="ffffff"/>
                  </a:solidFill>
                </a:uFill>
                <a:latin typeface="Times New Roman"/>
              </a:rPr>
              <a:t>"position"  </a:t>
            </a:r>
            <a:r>
              <a:rPr b="0" lang="en-IN" sz="1790" spc="177" strike="noStrike">
                <a:solidFill>
                  <a:srgbClr val="575757"/>
                </a:solidFill>
                <a:uFill>
                  <a:solidFill>
                    <a:srgbClr val="ffffff"/>
                  </a:solidFill>
                </a:uFill>
                <a:latin typeface="Times New Roman"/>
              </a:rPr>
              <a:t>"science"  </a:t>
            </a:r>
            <a:r>
              <a:rPr b="0" lang="en-IN" sz="1790" spc="267" strike="noStrike">
                <a:solidFill>
                  <a:srgbClr val="575757"/>
                </a:solidFill>
                <a:uFill>
                  <a:solidFill>
                    <a:srgbClr val="ffffff"/>
                  </a:solidFill>
                </a:uFill>
                <a:latin typeface="Times New Roman"/>
              </a:rPr>
              <a:t>"tutorial"</a:t>
            </a:r>
            <a:endParaRPr b="0" lang="en-IN" sz="1800" spc="-1" strike="noStrike">
              <a:solidFill>
                <a:srgbClr val="000000"/>
              </a:solidFill>
              <a:uFill>
                <a:solidFill>
                  <a:srgbClr val="ffffff"/>
                </a:solidFill>
              </a:uFill>
              <a:latin typeface="Arial"/>
            </a:endParaRPr>
          </a:p>
        </p:txBody>
      </p:sp>
      <p:sp>
        <p:nvSpPr>
          <p:cNvPr id="538" name="CustomShape 39"/>
          <p:cNvSpPr/>
          <p:nvPr/>
        </p:nvSpPr>
        <p:spPr>
          <a:xfrm>
            <a:off x="8495280" y="2418840"/>
            <a:ext cx="1472040" cy="1938960"/>
          </a:xfrm>
          <a:prstGeom prst="rect">
            <a:avLst/>
          </a:prstGeom>
          <a:noFill/>
          <a:ln>
            <a:noFill/>
          </a:ln>
        </p:spPr>
        <p:style>
          <a:lnRef idx="0"/>
          <a:fillRef idx="0"/>
          <a:effectRef idx="0"/>
          <a:fontRef idx="minor"/>
        </p:style>
        <p:txBody>
          <a:bodyPr lIns="0" rIns="0" tIns="20160" bIns="0"/>
          <a:p>
            <a:pPr marL="25200">
              <a:lnSpc>
                <a:spcPct val="101000"/>
              </a:lnSpc>
            </a:pPr>
            <a:r>
              <a:rPr b="0" lang="en-IN" sz="1790" spc="177" strike="noStrike">
                <a:solidFill>
                  <a:srgbClr val="575757"/>
                </a:solidFill>
                <a:uFill>
                  <a:solidFill>
                    <a:srgbClr val="ffffff"/>
                  </a:solidFill>
                </a:uFill>
                <a:latin typeface="Times New Roman"/>
              </a:rPr>
              <a:t>"big"  </a:t>
            </a:r>
            <a:r>
              <a:rPr b="0" lang="en-IN" sz="1790" spc="86" strike="noStrike">
                <a:solidFill>
                  <a:srgbClr val="575757"/>
                </a:solidFill>
                <a:uFill>
                  <a:solidFill>
                    <a:srgbClr val="ffffff"/>
                  </a:solidFill>
                </a:uFill>
                <a:latin typeface="Times New Roman"/>
              </a:rPr>
              <a:t>"example"  </a:t>
            </a:r>
            <a:r>
              <a:rPr b="0" lang="en-IN" sz="1790" spc="117" strike="noStrike">
                <a:solidFill>
                  <a:srgbClr val="575757"/>
                </a:solidFill>
                <a:uFill>
                  <a:solidFill>
                    <a:srgbClr val="ffffff"/>
                  </a:solidFill>
                </a:uFill>
                <a:latin typeface="Times New Roman"/>
              </a:rPr>
              <a:t>"mining"  </a:t>
            </a:r>
            <a:r>
              <a:rPr b="0" lang="en-IN" sz="1790" spc="245" strike="noStrike">
                <a:solidFill>
                  <a:srgbClr val="575757"/>
                </a:solidFill>
                <a:uFill>
                  <a:solidFill>
                    <a:srgbClr val="ffffff"/>
                  </a:solidFill>
                </a:uFill>
                <a:latin typeface="Times New Roman"/>
              </a:rPr>
              <a:t>"r"  </a:t>
            </a:r>
            <a:r>
              <a:rPr b="0" lang="en-IN" sz="1790" spc="236" strike="noStrike">
                <a:solidFill>
                  <a:srgbClr val="575757"/>
                </a:solidFill>
                <a:uFill>
                  <a:solidFill>
                    <a:srgbClr val="ffffff"/>
                  </a:solidFill>
                </a:uFill>
                <a:latin typeface="Times New Roman"/>
              </a:rPr>
              <a:t>"slide"</a:t>
            </a:r>
            <a:endParaRPr b="0" lang="en-IN" sz="1800" spc="-1" strike="noStrike">
              <a:solidFill>
                <a:srgbClr val="000000"/>
              </a:solidFill>
              <a:uFill>
                <a:solidFill>
                  <a:srgbClr val="ffffff"/>
                </a:solidFill>
              </a:uFill>
              <a:latin typeface="Arial"/>
            </a:endParaRPr>
          </a:p>
          <a:p>
            <a:pPr marL="25200">
              <a:lnSpc>
                <a:spcPct val="100000"/>
              </a:lnSpc>
            </a:pPr>
            <a:r>
              <a:rPr b="0" lang="en-IN" sz="1790" spc="205" strike="noStrike">
                <a:solidFill>
                  <a:srgbClr val="575757"/>
                </a:solidFill>
                <a:uFill>
                  <a:solidFill>
                    <a:srgbClr val="ffffff"/>
                  </a:solidFill>
                </a:uFill>
                <a:latin typeface="Times New Roman"/>
              </a:rPr>
              <a:t>"university"</a:t>
            </a:r>
            <a:endParaRPr b="0" lang="en-IN" sz="1800" spc="-1" strike="noStrike">
              <a:solidFill>
                <a:srgbClr val="000000"/>
              </a:solidFill>
              <a:uFill>
                <a:solidFill>
                  <a:srgbClr val="ffffff"/>
                </a:solidFill>
              </a:uFill>
              <a:latin typeface="Arial"/>
            </a:endParaRPr>
          </a:p>
        </p:txBody>
      </p:sp>
      <p:sp>
        <p:nvSpPr>
          <p:cNvPr id="539" name="CustomShape 40"/>
          <p:cNvSpPr/>
          <p:nvPr/>
        </p:nvSpPr>
        <p:spPr>
          <a:xfrm>
            <a:off x="2216520" y="4374720"/>
            <a:ext cx="6329160" cy="1114920"/>
          </a:xfrm>
          <a:prstGeom prst="rect">
            <a:avLst/>
          </a:prstGeom>
          <a:noFill/>
          <a:ln>
            <a:noFill/>
          </a:ln>
        </p:spPr>
        <p:style>
          <a:lnRef idx="0"/>
          <a:fillRef idx="0"/>
          <a:effectRef idx="0"/>
          <a:fontRef idx="minor"/>
        </p:style>
        <p:txBody>
          <a:bodyPr lIns="0" rIns="0" tIns="20160" bIns="0"/>
          <a:p>
            <a:pPr marL="25200">
              <a:lnSpc>
                <a:spcPct val="101000"/>
              </a:lnSpc>
            </a:pPr>
            <a:r>
              <a:rPr b="0" lang="en-IN" sz="1790" spc="148" strike="noStrike">
                <a:solidFill>
                  <a:srgbClr val="575757"/>
                </a:solidFill>
                <a:uFill>
                  <a:solidFill>
                    <a:srgbClr val="ffffff"/>
                  </a:solidFill>
                </a:uFill>
                <a:latin typeface="Times New Roman"/>
              </a:rPr>
              <a:t>term.freq</a:t>
            </a:r>
            <a:r>
              <a:rPr b="0" lang="en-IN" sz="1790" spc="148" strike="noStrike">
                <a:solidFill>
                  <a:srgbClr val="af5a64"/>
                </a:solidFill>
                <a:uFill>
                  <a:solidFill>
                    <a:srgbClr val="ffffff"/>
                  </a:solidFill>
                </a:uFill>
                <a:latin typeface="Times New Roman"/>
              </a:rPr>
              <a:t>&lt;-</a:t>
            </a:r>
            <a:r>
              <a:rPr b="0" lang="en-IN" sz="1790" spc="148" strike="noStrike">
                <a:solidFill>
                  <a:srgbClr val="bb5a64"/>
                </a:solidFill>
                <a:uFill>
                  <a:solidFill>
                    <a:srgbClr val="ffffff"/>
                  </a:solidFill>
                </a:uFill>
                <a:latin typeface="Times New Roman"/>
              </a:rPr>
              <a:t>rowSums</a:t>
            </a:r>
            <a:r>
              <a:rPr b="0" lang="en-IN" sz="1790" spc="148" strike="noStrike">
                <a:solidFill>
                  <a:srgbClr val="575757"/>
                </a:solidFill>
                <a:uFill>
                  <a:solidFill>
                    <a:srgbClr val="ffffff"/>
                  </a:solidFill>
                </a:uFill>
                <a:latin typeface="Times New Roman"/>
              </a:rPr>
              <a:t>(</a:t>
            </a:r>
            <a:r>
              <a:rPr b="0" lang="en-IN" sz="1790" spc="148" strike="noStrike">
                <a:solidFill>
                  <a:srgbClr val="bb5a64"/>
                </a:solidFill>
                <a:uFill>
                  <a:solidFill>
                    <a:srgbClr val="ffffff"/>
                  </a:solidFill>
                </a:uFill>
                <a:latin typeface="Times New Roman"/>
              </a:rPr>
              <a:t>as.matrix</a:t>
            </a:r>
            <a:r>
              <a:rPr b="0" lang="en-IN" sz="1790" spc="148" strike="noStrike">
                <a:solidFill>
                  <a:srgbClr val="575757"/>
                </a:solidFill>
                <a:uFill>
                  <a:solidFill>
                    <a:srgbClr val="ffffff"/>
                  </a:solidFill>
                </a:uFill>
                <a:latin typeface="Times New Roman"/>
              </a:rPr>
              <a:t>(tdm))  </a:t>
            </a:r>
            <a:r>
              <a:rPr b="0" lang="en-IN" sz="1790" spc="205" strike="noStrike">
                <a:solidFill>
                  <a:srgbClr val="575757"/>
                </a:solidFill>
                <a:uFill>
                  <a:solidFill>
                    <a:srgbClr val="ffffff"/>
                  </a:solidFill>
                </a:uFill>
                <a:latin typeface="Times New Roman"/>
              </a:rPr>
              <a:t>term.freq</a:t>
            </a:r>
            <a:r>
              <a:rPr b="0" lang="en-IN" sz="1790" spc="205" strike="noStrike">
                <a:solidFill>
                  <a:srgbClr val="af5a64"/>
                </a:solidFill>
                <a:uFill>
                  <a:solidFill>
                    <a:srgbClr val="ffffff"/>
                  </a:solidFill>
                </a:uFill>
                <a:latin typeface="Times New Roman"/>
              </a:rPr>
              <a:t>&lt;-</a:t>
            </a:r>
            <a:r>
              <a:rPr b="0" lang="en-IN" sz="1790" spc="205" strike="noStrike">
                <a:solidFill>
                  <a:srgbClr val="bb5a64"/>
                </a:solidFill>
                <a:uFill>
                  <a:solidFill>
                    <a:srgbClr val="ffffff"/>
                  </a:solidFill>
                </a:uFill>
                <a:latin typeface="Times New Roman"/>
              </a:rPr>
              <a:t>subset</a:t>
            </a:r>
            <a:r>
              <a:rPr b="0" lang="en-IN" sz="1790" spc="205" strike="noStrike">
                <a:solidFill>
                  <a:srgbClr val="575757"/>
                </a:solidFill>
                <a:uFill>
                  <a:solidFill>
                    <a:srgbClr val="ffffff"/>
                  </a:solidFill>
                </a:uFill>
                <a:latin typeface="Times New Roman"/>
              </a:rPr>
              <a:t>(term.freq,</a:t>
            </a:r>
            <a:r>
              <a:rPr b="0" lang="en-IN" sz="1790" spc="316" strike="noStrike">
                <a:solidFill>
                  <a:srgbClr val="575757"/>
                </a:solidFill>
                <a:uFill>
                  <a:solidFill>
                    <a:srgbClr val="ffffff"/>
                  </a:solidFill>
                </a:uFill>
                <a:latin typeface="Times New Roman"/>
              </a:rPr>
              <a:t> </a:t>
            </a:r>
            <a:r>
              <a:rPr b="0" lang="en-IN" sz="1790" spc="148" strike="noStrike">
                <a:solidFill>
                  <a:srgbClr val="575757"/>
                </a:solidFill>
                <a:uFill>
                  <a:solidFill>
                    <a:srgbClr val="ffffff"/>
                  </a:solidFill>
                </a:uFill>
                <a:latin typeface="Times New Roman"/>
              </a:rPr>
              <a:t>term.freq</a:t>
            </a:r>
            <a:r>
              <a:rPr b="0" lang="en-IN" sz="1790" spc="148" strike="noStrike">
                <a:solidFill>
                  <a:srgbClr val="000000"/>
                </a:solidFill>
                <a:uFill>
                  <a:solidFill>
                    <a:srgbClr val="ffffff"/>
                  </a:solidFill>
                </a:uFill>
                <a:latin typeface="Times New Roman"/>
              </a:rPr>
              <a:t>&gt;=</a:t>
            </a:r>
            <a:r>
              <a:rPr b="0" lang="en-IN" sz="1790" spc="148" strike="noStrike">
                <a:solidFill>
                  <a:srgbClr val="ae0f91"/>
                </a:solidFill>
                <a:uFill>
                  <a:solidFill>
                    <a:srgbClr val="ffffff"/>
                  </a:solidFill>
                </a:uFill>
                <a:latin typeface="Times New Roman"/>
              </a:rPr>
              <a:t>20</a:t>
            </a:r>
            <a:r>
              <a:rPr b="0" lang="en-IN" sz="1790" spc="148"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marL="25200">
              <a:lnSpc>
                <a:spcPct val="100000"/>
              </a:lnSpc>
            </a:pPr>
            <a:r>
              <a:rPr b="0" lang="en-IN" sz="1790" spc="157" strike="noStrike">
                <a:solidFill>
                  <a:srgbClr val="575757"/>
                </a:solidFill>
                <a:uFill>
                  <a:solidFill>
                    <a:srgbClr val="ffffff"/>
                  </a:solidFill>
                </a:uFill>
                <a:latin typeface="Times New Roman"/>
              </a:rPr>
              <a:t>df</a:t>
            </a:r>
            <a:r>
              <a:rPr b="0" lang="en-IN" sz="1790" spc="157" strike="noStrike">
                <a:solidFill>
                  <a:srgbClr val="af5a64"/>
                </a:solidFill>
                <a:uFill>
                  <a:solidFill>
                    <a:srgbClr val="ffffff"/>
                  </a:solidFill>
                </a:uFill>
                <a:latin typeface="Times New Roman"/>
              </a:rPr>
              <a:t>&lt;-</a:t>
            </a:r>
            <a:r>
              <a:rPr b="0" lang="en-IN" sz="1790" spc="157" strike="noStrike">
                <a:solidFill>
                  <a:srgbClr val="bb5a64"/>
                </a:solidFill>
                <a:uFill>
                  <a:solidFill>
                    <a:srgbClr val="ffffff"/>
                  </a:solidFill>
                </a:uFill>
                <a:latin typeface="Times New Roman"/>
              </a:rPr>
              <a:t>data.frame</a:t>
            </a:r>
            <a:r>
              <a:rPr b="0" lang="en-IN" sz="1790" spc="157" strike="noStrike">
                <a:solidFill>
                  <a:srgbClr val="575757"/>
                </a:solidFill>
                <a:uFill>
                  <a:solidFill>
                    <a:srgbClr val="ffffff"/>
                  </a:solidFill>
                </a:uFill>
                <a:latin typeface="Times New Roman"/>
              </a:rPr>
              <a:t>(</a:t>
            </a:r>
            <a:r>
              <a:rPr b="0" lang="en-IN" sz="1790" spc="157" strike="noStrike">
                <a:solidFill>
                  <a:srgbClr val="54aa54"/>
                </a:solidFill>
                <a:uFill>
                  <a:solidFill>
                    <a:srgbClr val="ffffff"/>
                  </a:solidFill>
                </a:uFill>
                <a:latin typeface="Times New Roman"/>
              </a:rPr>
              <a:t>term</a:t>
            </a:r>
            <a:r>
              <a:rPr b="0" lang="en-IN" sz="1790" spc="157" strike="noStrike">
                <a:solidFill>
                  <a:srgbClr val="575757"/>
                </a:solidFill>
                <a:uFill>
                  <a:solidFill>
                    <a:srgbClr val="ffffff"/>
                  </a:solidFill>
                </a:uFill>
                <a:latin typeface="Times New Roman"/>
              </a:rPr>
              <a:t>=</a:t>
            </a:r>
            <a:r>
              <a:rPr b="0" lang="en-IN" sz="1790" spc="157" strike="noStrike">
                <a:solidFill>
                  <a:srgbClr val="bb5a64"/>
                </a:solidFill>
                <a:uFill>
                  <a:solidFill>
                    <a:srgbClr val="ffffff"/>
                  </a:solidFill>
                </a:uFill>
                <a:latin typeface="Times New Roman"/>
              </a:rPr>
              <a:t>names</a:t>
            </a:r>
            <a:r>
              <a:rPr b="0" lang="en-IN" sz="1790" spc="157" strike="noStrike">
                <a:solidFill>
                  <a:srgbClr val="575757"/>
                </a:solidFill>
                <a:uFill>
                  <a:solidFill>
                    <a:srgbClr val="ffffff"/>
                  </a:solidFill>
                </a:uFill>
                <a:latin typeface="Times New Roman"/>
              </a:rPr>
              <a:t>(term.freq),</a:t>
            </a:r>
            <a:r>
              <a:rPr b="0" lang="en-IN" sz="1790" spc="157" strike="noStrike">
                <a:solidFill>
                  <a:srgbClr val="54aa54"/>
                </a:solidFill>
                <a:uFill>
                  <a:solidFill>
                    <a:srgbClr val="ffffff"/>
                  </a:solidFill>
                </a:uFill>
                <a:latin typeface="Times New Roman"/>
              </a:rPr>
              <a:t>freq</a:t>
            </a:r>
            <a:r>
              <a:rPr b="0" lang="en-IN" sz="1790" spc="157" strike="noStrike">
                <a:solidFill>
                  <a:srgbClr val="575757"/>
                </a:solidFill>
                <a:uFill>
                  <a:solidFill>
                    <a:srgbClr val="ffffff"/>
                  </a:solidFill>
                </a:uFill>
                <a:latin typeface="Times New Roman"/>
              </a:rPr>
              <a:t>=</a:t>
            </a:r>
            <a:r>
              <a:rPr b="0" lang="en-IN" sz="1790" spc="653" strike="noStrike">
                <a:solidFill>
                  <a:srgbClr val="575757"/>
                </a:solidFill>
                <a:uFill>
                  <a:solidFill>
                    <a:srgbClr val="ffffff"/>
                  </a:solidFill>
                </a:uFill>
                <a:latin typeface="Times New Roman"/>
              </a:rPr>
              <a:t> </a:t>
            </a:r>
            <a:r>
              <a:rPr b="0" lang="en-IN" sz="1790" spc="205" strike="noStrike">
                <a:solidFill>
                  <a:srgbClr val="575757"/>
                </a:solidFill>
                <a:uFill>
                  <a:solidFill>
                    <a:srgbClr val="ffffff"/>
                  </a:solidFill>
                </a:uFill>
                <a:latin typeface="Times New Roman"/>
              </a:rPr>
              <a:t>term.freq)</a:t>
            </a:r>
            <a:endParaRPr b="0" lang="en-IN"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CustomShape 1"/>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541" name="CustomShape 2"/>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542" name="CustomShape 3"/>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543" name="CustomShape 4"/>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544" name="CustomShape 5"/>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545" name="CustomShape 6"/>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546" name="CustomShape 7"/>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547" name="CustomShape 8"/>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548" name="CustomShape 9"/>
          <p:cNvSpPr/>
          <p:nvPr/>
        </p:nvSpPr>
        <p:spPr>
          <a:xfrm>
            <a:off x="2166480" y="225720"/>
            <a:ext cx="7855560" cy="1097640"/>
          </a:xfrm>
          <a:prstGeom prst="rect">
            <a:avLst/>
          </a:prstGeom>
          <a:solidFill>
            <a:srgbClr val="f7f7f7"/>
          </a:solidFill>
          <a:ln>
            <a:noFill/>
          </a:ln>
        </p:spPr>
        <p:style>
          <a:lnRef idx="0"/>
          <a:fillRef idx="0"/>
          <a:effectRef idx="0"/>
          <a:fontRef idx="minor"/>
        </p:style>
        <p:txBody>
          <a:bodyPr lIns="0" rIns="0" tIns="1080" bIns="0"/>
          <a:p>
            <a:pPr marL="74160">
              <a:lnSpc>
                <a:spcPct val="101000"/>
              </a:lnSpc>
            </a:pPr>
            <a:r>
              <a:rPr b="0" lang="en-IN" sz="1790" spc="216" strike="noStrike">
                <a:solidFill>
                  <a:srgbClr val="bb5a64"/>
                </a:solidFill>
                <a:uFill>
                  <a:solidFill>
                    <a:srgbClr val="ffffff"/>
                  </a:solidFill>
                </a:uFill>
                <a:latin typeface="Times New Roman"/>
              </a:rPr>
              <a:t>library</a:t>
            </a:r>
            <a:r>
              <a:rPr b="0" lang="en-IN" sz="1790" spc="216" strike="noStrike">
                <a:solidFill>
                  <a:srgbClr val="575757"/>
                </a:solidFill>
                <a:uFill>
                  <a:solidFill>
                    <a:srgbClr val="ffffff"/>
                  </a:solidFill>
                </a:uFill>
                <a:latin typeface="Times New Roman"/>
              </a:rPr>
              <a:t>(ggplot2)  </a:t>
            </a:r>
            <a:r>
              <a:rPr b="0" lang="en-IN" sz="1790" spc="165" strike="noStrike">
                <a:solidFill>
                  <a:srgbClr val="bb5a64"/>
                </a:solidFill>
                <a:uFill>
                  <a:solidFill>
                    <a:srgbClr val="ffffff"/>
                  </a:solidFill>
                </a:uFill>
                <a:latin typeface="Times New Roman"/>
              </a:rPr>
              <a:t>ggplot</a:t>
            </a:r>
            <a:r>
              <a:rPr b="0" lang="en-IN" sz="1790" spc="296" strike="noStrike">
                <a:solidFill>
                  <a:srgbClr val="575757"/>
                </a:solidFill>
                <a:uFill>
                  <a:solidFill>
                    <a:srgbClr val="ffffff"/>
                  </a:solidFill>
                </a:uFill>
                <a:latin typeface="Times New Roman"/>
              </a:rPr>
              <a:t>(df,</a:t>
            </a:r>
            <a:r>
              <a:rPr b="0" lang="en-IN" sz="1790" spc="165" strike="noStrike">
                <a:solidFill>
                  <a:srgbClr val="bb5a64"/>
                </a:solidFill>
                <a:uFill>
                  <a:solidFill>
                    <a:srgbClr val="ffffff"/>
                  </a:solidFill>
                </a:uFill>
                <a:latin typeface="Times New Roman"/>
              </a:rPr>
              <a:t>aes</a:t>
            </a:r>
            <a:r>
              <a:rPr b="0" lang="en-IN" sz="1790" spc="335" strike="noStrike">
                <a:solidFill>
                  <a:srgbClr val="575757"/>
                </a:solidFill>
                <a:uFill>
                  <a:solidFill>
                    <a:srgbClr val="ffffff"/>
                  </a:solidFill>
                </a:uFill>
                <a:latin typeface="Times New Roman"/>
              </a:rPr>
              <a:t>(</a:t>
            </a:r>
            <a:r>
              <a:rPr b="0" lang="en-IN" sz="1790" spc="38" strike="noStrike">
                <a:solidFill>
                  <a:srgbClr val="54aa54"/>
                </a:solidFill>
                <a:uFill>
                  <a:solidFill>
                    <a:srgbClr val="ffffff"/>
                  </a:solidFill>
                </a:uFill>
                <a:latin typeface="Times New Roman"/>
              </a:rPr>
              <a:t>x</a:t>
            </a:r>
            <a:r>
              <a:rPr b="0" lang="en-IN" sz="1790" spc="137" strike="noStrike">
                <a:solidFill>
                  <a:srgbClr val="575757"/>
                </a:solidFill>
                <a:uFill>
                  <a:solidFill>
                    <a:srgbClr val="ffffff"/>
                  </a:solidFill>
                </a:uFill>
                <a:latin typeface="Times New Roman"/>
              </a:rPr>
              <a:t>=term,</a:t>
            </a:r>
            <a:r>
              <a:rPr b="0" lang="en-IN" sz="1790" spc="38" strike="noStrike">
                <a:solidFill>
                  <a:srgbClr val="54aa54"/>
                </a:solidFill>
                <a:uFill>
                  <a:solidFill>
                    <a:srgbClr val="ffffff"/>
                  </a:solidFill>
                </a:uFill>
                <a:latin typeface="Times New Roman"/>
              </a:rPr>
              <a:t>y</a:t>
            </a:r>
            <a:r>
              <a:rPr b="0" lang="en-IN" sz="1790" spc="205" strike="noStrike">
                <a:solidFill>
                  <a:srgbClr val="575757"/>
                </a:solidFill>
                <a:uFill>
                  <a:solidFill>
                    <a:srgbClr val="ffffff"/>
                  </a:solidFill>
                </a:uFill>
                <a:latin typeface="Times New Roman"/>
              </a:rPr>
              <a:t>=freq))</a:t>
            </a:r>
            <a:r>
              <a:rPr b="0" lang="en-IN" sz="1790" spc="-77" strike="noStrike">
                <a:solidFill>
                  <a:srgbClr val="000000"/>
                </a:solidFill>
                <a:uFill>
                  <a:solidFill>
                    <a:srgbClr val="ffffff"/>
                  </a:solidFill>
                </a:uFill>
                <a:latin typeface="Times New Roman"/>
              </a:rPr>
              <a:t>+</a:t>
            </a:r>
            <a:r>
              <a:rPr b="0" lang="en-IN" sz="1790" spc="38" strike="noStrike">
                <a:solidFill>
                  <a:srgbClr val="bb5a64"/>
                </a:solidFill>
                <a:uFill>
                  <a:solidFill>
                    <a:srgbClr val="ffffff"/>
                  </a:solidFill>
                </a:uFill>
                <a:latin typeface="Times New Roman"/>
              </a:rPr>
              <a:t>geom_bar</a:t>
            </a:r>
            <a:r>
              <a:rPr b="0" lang="en-IN" sz="1790" spc="335" strike="noStrike">
                <a:solidFill>
                  <a:srgbClr val="575757"/>
                </a:solidFill>
                <a:uFill>
                  <a:solidFill>
                    <a:srgbClr val="ffffff"/>
                  </a:solidFill>
                </a:uFill>
                <a:latin typeface="Times New Roman"/>
              </a:rPr>
              <a:t>(</a:t>
            </a:r>
            <a:r>
              <a:rPr b="0" lang="en-IN" sz="1790" spc="304" strike="noStrike">
                <a:solidFill>
                  <a:srgbClr val="54aa54"/>
                </a:solidFill>
                <a:uFill>
                  <a:solidFill>
                    <a:srgbClr val="ffffff"/>
                  </a:solidFill>
                </a:uFill>
                <a:latin typeface="Times New Roman"/>
              </a:rPr>
              <a:t>stat</a:t>
            </a:r>
            <a:r>
              <a:rPr b="0" lang="en-IN" sz="1790" spc="-77" strike="noStrike">
                <a:solidFill>
                  <a:srgbClr val="575757"/>
                </a:solidFill>
                <a:uFill>
                  <a:solidFill>
                    <a:srgbClr val="ffffff"/>
                  </a:solidFill>
                </a:uFill>
                <a:latin typeface="Times New Roman"/>
              </a:rPr>
              <a:t>=</a:t>
            </a:r>
            <a:r>
              <a:rPr b="0" lang="en-IN" sz="1790" spc="236" strike="noStrike">
                <a:solidFill>
                  <a:srgbClr val="307dcc"/>
                </a:solidFill>
                <a:uFill>
                  <a:solidFill>
                    <a:srgbClr val="ffffff"/>
                  </a:solidFill>
                </a:uFill>
                <a:latin typeface="Times New Roman"/>
              </a:rPr>
              <a:t>"identity"</a:t>
            </a:r>
            <a:r>
              <a:rPr b="0" lang="en-IN" sz="1790" spc="335" strike="noStrike">
                <a:solidFill>
                  <a:srgbClr val="575757"/>
                </a:solidFill>
                <a:uFill>
                  <a:solidFill>
                    <a:srgbClr val="ffffff"/>
                  </a:solidFill>
                </a:uFill>
                <a:latin typeface="Times New Roman"/>
              </a:rPr>
              <a:t>)</a:t>
            </a:r>
            <a:r>
              <a:rPr b="0" lang="en-IN" sz="1790" spc="-77" strike="noStrike">
                <a:solidFill>
                  <a:srgbClr val="000000"/>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marL="312120">
              <a:lnSpc>
                <a:spcPct val="101000"/>
              </a:lnSpc>
            </a:pPr>
            <a:r>
              <a:rPr b="0" lang="en-IN" sz="1790" spc="157" strike="noStrike">
                <a:solidFill>
                  <a:srgbClr val="bb5a64"/>
                </a:solidFill>
                <a:uFill>
                  <a:solidFill>
                    <a:srgbClr val="ffffff"/>
                  </a:solidFill>
                </a:uFill>
                <a:latin typeface="Times New Roman"/>
              </a:rPr>
              <a:t>xlab</a:t>
            </a:r>
            <a:r>
              <a:rPr b="0" lang="en-IN" sz="1790" spc="335" strike="noStrike">
                <a:solidFill>
                  <a:srgbClr val="575757"/>
                </a:solidFill>
                <a:uFill>
                  <a:solidFill>
                    <a:srgbClr val="ffffff"/>
                  </a:solidFill>
                </a:uFill>
                <a:latin typeface="Times New Roman"/>
              </a:rPr>
              <a:t>(</a:t>
            </a:r>
            <a:r>
              <a:rPr b="0" lang="en-IN" sz="1790" spc="66" strike="noStrike">
                <a:solidFill>
                  <a:srgbClr val="307dcc"/>
                </a:solidFill>
                <a:uFill>
                  <a:solidFill>
                    <a:srgbClr val="ffffff"/>
                  </a:solidFill>
                </a:uFill>
                <a:latin typeface="Times New Roman"/>
              </a:rPr>
              <a:t>"Terms"</a:t>
            </a:r>
            <a:r>
              <a:rPr b="0" lang="en-IN" sz="1790" spc="335" strike="noStrike">
                <a:solidFill>
                  <a:srgbClr val="575757"/>
                </a:solidFill>
                <a:uFill>
                  <a:solidFill>
                    <a:srgbClr val="ffffff"/>
                  </a:solidFill>
                </a:uFill>
                <a:latin typeface="Times New Roman"/>
              </a:rPr>
              <a:t>)</a:t>
            </a:r>
            <a:r>
              <a:rPr b="0" lang="en-IN" sz="1790" spc="-77" strike="noStrike">
                <a:solidFill>
                  <a:srgbClr val="000000"/>
                </a:solidFill>
                <a:uFill>
                  <a:solidFill>
                    <a:srgbClr val="ffffff"/>
                  </a:solidFill>
                </a:uFill>
                <a:latin typeface="Times New Roman"/>
              </a:rPr>
              <a:t>+</a:t>
            </a:r>
            <a:r>
              <a:rPr b="0" lang="en-IN" sz="1790" spc="157" strike="noStrike">
                <a:solidFill>
                  <a:srgbClr val="bb5a64"/>
                </a:solidFill>
                <a:uFill>
                  <a:solidFill>
                    <a:srgbClr val="ffffff"/>
                  </a:solidFill>
                </a:uFill>
                <a:latin typeface="Times New Roman"/>
              </a:rPr>
              <a:t>ylab</a:t>
            </a:r>
            <a:r>
              <a:rPr b="0" lang="en-IN" sz="1790" spc="335" strike="noStrike">
                <a:solidFill>
                  <a:srgbClr val="575757"/>
                </a:solidFill>
                <a:uFill>
                  <a:solidFill>
                    <a:srgbClr val="ffffff"/>
                  </a:solidFill>
                </a:uFill>
                <a:latin typeface="Times New Roman"/>
              </a:rPr>
              <a:t>(</a:t>
            </a:r>
            <a:r>
              <a:rPr b="0" lang="en-IN" sz="1790" spc="97" strike="noStrike">
                <a:solidFill>
                  <a:srgbClr val="307dcc"/>
                </a:solidFill>
                <a:uFill>
                  <a:solidFill>
                    <a:srgbClr val="ffffff"/>
                  </a:solidFill>
                </a:uFill>
                <a:latin typeface="Times New Roman"/>
              </a:rPr>
              <a:t>"Count"</a:t>
            </a:r>
            <a:r>
              <a:rPr b="0" lang="en-IN" sz="1790" spc="335" strike="noStrike">
                <a:solidFill>
                  <a:srgbClr val="575757"/>
                </a:solidFill>
                <a:uFill>
                  <a:solidFill>
                    <a:srgbClr val="ffffff"/>
                  </a:solidFill>
                </a:uFill>
                <a:latin typeface="Times New Roman"/>
              </a:rPr>
              <a:t>)</a:t>
            </a:r>
            <a:r>
              <a:rPr b="0" lang="en-IN" sz="1790" spc="-77" strike="noStrike">
                <a:solidFill>
                  <a:srgbClr val="000000"/>
                </a:solidFill>
                <a:uFill>
                  <a:solidFill>
                    <a:srgbClr val="ffffff"/>
                  </a:solidFill>
                </a:uFill>
                <a:latin typeface="Times New Roman"/>
              </a:rPr>
              <a:t>+</a:t>
            </a:r>
            <a:r>
              <a:rPr b="0" lang="en-IN" sz="1790" spc="185" strike="noStrike">
                <a:solidFill>
                  <a:srgbClr val="bb5a64"/>
                </a:solidFill>
                <a:uFill>
                  <a:solidFill>
                    <a:srgbClr val="ffffff"/>
                  </a:solidFill>
                </a:uFill>
                <a:latin typeface="Times New Roman"/>
              </a:rPr>
              <a:t>coord_flip</a:t>
            </a:r>
            <a:r>
              <a:rPr b="0" lang="en-IN" sz="1790" spc="335" strike="noStrike">
                <a:solidFill>
                  <a:srgbClr val="575757"/>
                </a:solidFill>
                <a:uFill>
                  <a:solidFill>
                    <a:srgbClr val="ffffff"/>
                  </a:solidFill>
                </a:uFill>
                <a:latin typeface="Times New Roman"/>
              </a:rPr>
              <a:t>()</a:t>
            </a:r>
            <a:r>
              <a:rPr b="0" lang="en-IN" sz="1790" spc="-49" strike="noStrike">
                <a:solidFill>
                  <a:srgbClr val="000000"/>
                </a:solidFill>
                <a:uFill>
                  <a:solidFill>
                    <a:srgbClr val="ffffff"/>
                  </a:solidFill>
                </a:uFill>
                <a:latin typeface="Times New Roman"/>
              </a:rPr>
              <a:t>+  </a:t>
            </a:r>
            <a:r>
              <a:rPr b="0" lang="en-IN" sz="1790" spc="177" strike="noStrike">
                <a:solidFill>
                  <a:srgbClr val="bb5a64"/>
                </a:solidFill>
                <a:uFill>
                  <a:solidFill>
                    <a:srgbClr val="ffffff"/>
                  </a:solidFill>
                </a:uFill>
                <a:latin typeface="Times New Roman"/>
              </a:rPr>
              <a:t>theme</a:t>
            </a:r>
            <a:r>
              <a:rPr b="0" lang="en-IN" sz="1790" spc="177" strike="noStrike">
                <a:solidFill>
                  <a:srgbClr val="575757"/>
                </a:solidFill>
                <a:uFill>
                  <a:solidFill>
                    <a:srgbClr val="ffffff"/>
                  </a:solidFill>
                </a:uFill>
                <a:latin typeface="Times New Roman"/>
              </a:rPr>
              <a:t>(</a:t>
            </a:r>
            <a:r>
              <a:rPr b="0" lang="en-IN" sz="1790" spc="177" strike="noStrike">
                <a:solidFill>
                  <a:srgbClr val="54aa54"/>
                </a:solidFill>
                <a:uFill>
                  <a:solidFill>
                    <a:srgbClr val="ffffff"/>
                  </a:solidFill>
                </a:uFill>
                <a:latin typeface="Times New Roman"/>
              </a:rPr>
              <a:t>axis.text</a:t>
            </a:r>
            <a:r>
              <a:rPr b="0" lang="en-IN" sz="1790" spc="177" strike="noStrike">
                <a:solidFill>
                  <a:srgbClr val="575757"/>
                </a:solidFill>
                <a:uFill>
                  <a:solidFill>
                    <a:srgbClr val="ffffff"/>
                  </a:solidFill>
                </a:uFill>
                <a:latin typeface="Times New Roman"/>
              </a:rPr>
              <a:t>=</a:t>
            </a:r>
            <a:r>
              <a:rPr b="0" lang="en-IN" sz="1790" spc="177" strike="noStrike">
                <a:solidFill>
                  <a:srgbClr val="bb5a64"/>
                </a:solidFill>
                <a:uFill>
                  <a:solidFill>
                    <a:srgbClr val="ffffff"/>
                  </a:solidFill>
                </a:uFill>
                <a:latin typeface="Times New Roman"/>
              </a:rPr>
              <a:t>element_text</a:t>
            </a:r>
            <a:r>
              <a:rPr b="0" lang="en-IN" sz="1790" spc="177" strike="noStrike">
                <a:solidFill>
                  <a:srgbClr val="575757"/>
                </a:solidFill>
                <a:uFill>
                  <a:solidFill>
                    <a:srgbClr val="ffffff"/>
                  </a:solidFill>
                </a:uFill>
                <a:latin typeface="Times New Roman"/>
              </a:rPr>
              <a:t>(</a:t>
            </a:r>
            <a:r>
              <a:rPr b="0" lang="en-IN" sz="1790" spc="177" strike="noStrike">
                <a:solidFill>
                  <a:srgbClr val="54aa54"/>
                </a:solidFill>
                <a:uFill>
                  <a:solidFill>
                    <a:srgbClr val="ffffff"/>
                  </a:solidFill>
                </a:uFill>
                <a:latin typeface="Times New Roman"/>
              </a:rPr>
              <a:t>size</a:t>
            </a:r>
            <a:r>
              <a:rPr b="0" lang="en-IN" sz="1790" spc="177" strike="noStrike">
                <a:solidFill>
                  <a:srgbClr val="575757"/>
                </a:solidFill>
                <a:uFill>
                  <a:solidFill>
                    <a:srgbClr val="ffffff"/>
                  </a:solidFill>
                </a:uFill>
                <a:latin typeface="Times New Roman"/>
              </a:rPr>
              <a:t>=</a:t>
            </a:r>
            <a:r>
              <a:rPr b="0" lang="en-IN" sz="1790" spc="177" strike="noStrike">
                <a:solidFill>
                  <a:srgbClr val="ae0f91"/>
                </a:solidFill>
                <a:uFill>
                  <a:solidFill>
                    <a:srgbClr val="ffffff"/>
                  </a:solidFill>
                </a:uFill>
                <a:latin typeface="Times New Roman"/>
              </a:rPr>
              <a:t>7</a:t>
            </a:r>
            <a:r>
              <a:rPr b="0" lang="en-IN" sz="1790" spc="177"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549" name="CustomShape 10"/>
          <p:cNvSpPr/>
          <p:nvPr/>
        </p:nvSpPr>
        <p:spPr>
          <a:xfrm>
            <a:off x="2241720" y="1507680"/>
            <a:ext cx="7705800" cy="5341320"/>
          </a:xfrm>
          <a:custGeom>
            <a:avLst/>
            <a:gdLst/>
            <a:ahLst/>
            <a:rect l="l" t="t" r="r" b="b"/>
            <a:pathLst>
              <a:path w="3888740" h="2695575">
                <a:moveTo>
                  <a:pt x="0" y="2695245"/>
                </a:moveTo>
                <a:lnTo>
                  <a:pt x="3888211" y="2695245"/>
                </a:lnTo>
                <a:lnTo>
                  <a:pt x="3888211" y="0"/>
                </a:lnTo>
                <a:lnTo>
                  <a:pt x="0" y="0"/>
                </a:lnTo>
                <a:lnTo>
                  <a:pt x="0" y="2695245"/>
                </a:lnTo>
                <a:close/>
              </a:path>
            </a:pathLst>
          </a:custGeom>
          <a:solidFill>
            <a:srgbClr val="ffffff"/>
          </a:solidFill>
          <a:ln>
            <a:noFill/>
          </a:ln>
        </p:spPr>
        <p:style>
          <a:lnRef idx="0"/>
          <a:fillRef idx="0"/>
          <a:effectRef idx="0"/>
          <a:fontRef idx="minor"/>
        </p:style>
      </p:sp>
      <p:sp>
        <p:nvSpPr>
          <p:cNvPr id="550" name="CustomShape 11"/>
          <p:cNvSpPr/>
          <p:nvPr/>
        </p:nvSpPr>
        <p:spPr>
          <a:xfrm>
            <a:off x="4025160" y="1878480"/>
            <a:ext cx="5536440" cy="4289400"/>
          </a:xfrm>
          <a:custGeom>
            <a:avLst/>
            <a:gdLst/>
            <a:ahLst/>
            <a:rect l="l" t="t" r="r" b="b"/>
            <a:pathLst>
              <a:path w="2794000" h="2164715">
                <a:moveTo>
                  <a:pt x="0" y="2164655"/>
                </a:moveTo>
                <a:lnTo>
                  <a:pt x="2793707" y="2164655"/>
                </a:lnTo>
                <a:lnTo>
                  <a:pt x="2793707" y="0"/>
                </a:lnTo>
                <a:lnTo>
                  <a:pt x="0" y="0"/>
                </a:lnTo>
                <a:lnTo>
                  <a:pt x="0" y="2164655"/>
                </a:lnTo>
                <a:close/>
              </a:path>
            </a:pathLst>
          </a:custGeom>
          <a:solidFill>
            <a:srgbClr val="e5e5e5"/>
          </a:solidFill>
          <a:ln>
            <a:noFill/>
          </a:ln>
        </p:spPr>
        <p:style>
          <a:lnRef idx="0"/>
          <a:fillRef idx="0"/>
          <a:effectRef idx="0"/>
          <a:fontRef idx="minor"/>
        </p:style>
      </p:sp>
      <p:sp>
        <p:nvSpPr>
          <p:cNvPr id="551" name="CustomShape 12"/>
          <p:cNvSpPr/>
          <p:nvPr/>
        </p:nvSpPr>
        <p:spPr>
          <a:xfrm>
            <a:off x="4864680" y="1878480"/>
            <a:ext cx="360" cy="27360"/>
          </a:xfrm>
          <a:custGeom>
            <a:avLst/>
            <a:gdLst/>
            <a:ahLst/>
            <a:rect l="l" t="t" r="r" b="b"/>
            <a:pathLst>
              <a:path w="0" h="13969">
                <a:moveTo>
                  <a:pt x="0" y="0"/>
                </a:moveTo>
                <a:lnTo>
                  <a:pt x="0" y="13393"/>
                </a:lnTo>
              </a:path>
            </a:pathLst>
          </a:custGeom>
          <a:noFill/>
          <a:ln w="7200">
            <a:solidFill>
              <a:srgbClr val="f2f2f2"/>
            </a:solidFill>
            <a:round/>
          </a:ln>
        </p:spPr>
        <p:style>
          <a:lnRef idx="0"/>
          <a:fillRef idx="0"/>
          <a:effectRef idx="0"/>
          <a:fontRef idx="minor"/>
        </p:style>
      </p:sp>
      <p:sp>
        <p:nvSpPr>
          <p:cNvPr id="552" name="CustomShape 13"/>
          <p:cNvSpPr/>
          <p:nvPr/>
        </p:nvSpPr>
        <p:spPr>
          <a:xfrm>
            <a:off x="4864680" y="2064600"/>
            <a:ext cx="360" cy="549360"/>
          </a:xfrm>
          <a:custGeom>
            <a:avLst/>
            <a:gdLst/>
            <a:ahLst/>
            <a:rect l="l" t="t" r="r" b="b"/>
            <a:pathLst>
              <a:path w="0" h="277494">
                <a:moveTo>
                  <a:pt x="0" y="0"/>
                </a:moveTo>
                <a:lnTo>
                  <a:pt x="0" y="277359"/>
                </a:lnTo>
              </a:path>
            </a:pathLst>
          </a:custGeom>
          <a:noFill/>
          <a:ln w="7200">
            <a:solidFill>
              <a:srgbClr val="f2f2f2"/>
            </a:solidFill>
            <a:round/>
          </a:ln>
        </p:spPr>
        <p:style>
          <a:lnRef idx="0"/>
          <a:fillRef idx="0"/>
          <a:effectRef idx="0"/>
          <a:fontRef idx="minor"/>
        </p:style>
      </p:sp>
      <p:sp>
        <p:nvSpPr>
          <p:cNvPr id="553" name="CustomShape 14"/>
          <p:cNvSpPr/>
          <p:nvPr/>
        </p:nvSpPr>
        <p:spPr>
          <a:xfrm>
            <a:off x="4864680" y="2773800"/>
            <a:ext cx="360" cy="195840"/>
          </a:xfrm>
          <a:custGeom>
            <a:avLst/>
            <a:gdLst/>
            <a:ahLst/>
            <a:rect l="l" t="t" r="r" b="b"/>
            <a:pathLst>
              <a:path w="0" h="99059">
                <a:moveTo>
                  <a:pt x="0" y="0"/>
                </a:moveTo>
                <a:lnTo>
                  <a:pt x="0" y="98434"/>
                </a:lnTo>
              </a:path>
            </a:pathLst>
          </a:custGeom>
          <a:noFill/>
          <a:ln w="7200">
            <a:solidFill>
              <a:srgbClr val="f2f2f2"/>
            </a:solidFill>
            <a:round/>
          </a:ln>
        </p:spPr>
        <p:style>
          <a:lnRef idx="0"/>
          <a:fillRef idx="0"/>
          <a:effectRef idx="0"/>
          <a:fontRef idx="minor"/>
        </p:style>
      </p:sp>
      <p:sp>
        <p:nvSpPr>
          <p:cNvPr id="554" name="CustomShape 15"/>
          <p:cNvSpPr/>
          <p:nvPr/>
        </p:nvSpPr>
        <p:spPr>
          <a:xfrm>
            <a:off x="4864680" y="3128400"/>
            <a:ext cx="360" cy="194760"/>
          </a:xfrm>
          <a:custGeom>
            <a:avLst/>
            <a:gdLst/>
            <a:ahLst/>
            <a:rect l="l" t="t" r="r" b="b"/>
            <a:pathLst>
              <a:path w="0" h="98425">
                <a:moveTo>
                  <a:pt x="0" y="0"/>
                </a:moveTo>
                <a:lnTo>
                  <a:pt x="0" y="98304"/>
                </a:lnTo>
              </a:path>
            </a:pathLst>
          </a:custGeom>
          <a:noFill/>
          <a:ln w="7200">
            <a:solidFill>
              <a:srgbClr val="f2f2f2"/>
            </a:solidFill>
            <a:round/>
          </a:ln>
        </p:spPr>
        <p:style>
          <a:lnRef idx="0"/>
          <a:fillRef idx="0"/>
          <a:effectRef idx="0"/>
          <a:fontRef idx="minor"/>
        </p:style>
      </p:sp>
      <p:sp>
        <p:nvSpPr>
          <p:cNvPr id="555" name="CustomShape 16"/>
          <p:cNvSpPr/>
          <p:nvPr/>
        </p:nvSpPr>
        <p:spPr>
          <a:xfrm>
            <a:off x="4864680" y="3482640"/>
            <a:ext cx="360" cy="18360"/>
          </a:xfrm>
          <a:custGeom>
            <a:avLst/>
            <a:gdLst/>
            <a:ahLst/>
            <a:rect l="l" t="t" r="r" b="b"/>
            <a:pathLst>
              <a:path w="0" h="9525">
                <a:moveTo>
                  <a:pt x="0" y="0"/>
                </a:moveTo>
                <a:lnTo>
                  <a:pt x="0" y="8972"/>
                </a:lnTo>
              </a:path>
            </a:pathLst>
          </a:custGeom>
          <a:noFill/>
          <a:ln w="7200">
            <a:solidFill>
              <a:srgbClr val="f2f2f2"/>
            </a:solidFill>
            <a:round/>
          </a:ln>
        </p:spPr>
        <p:style>
          <a:lnRef idx="0"/>
          <a:fillRef idx="0"/>
          <a:effectRef idx="0"/>
          <a:fontRef idx="minor"/>
        </p:style>
      </p:sp>
      <p:sp>
        <p:nvSpPr>
          <p:cNvPr id="556" name="CustomShape 17"/>
          <p:cNvSpPr/>
          <p:nvPr/>
        </p:nvSpPr>
        <p:spPr>
          <a:xfrm>
            <a:off x="4864680" y="3660120"/>
            <a:ext cx="360" cy="18360"/>
          </a:xfrm>
          <a:custGeom>
            <a:avLst/>
            <a:gdLst/>
            <a:ahLst/>
            <a:rect l="l" t="t" r="r" b="b"/>
            <a:pathLst>
              <a:path w="0" h="9525">
                <a:moveTo>
                  <a:pt x="0" y="0"/>
                </a:moveTo>
                <a:lnTo>
                  <a:pt x="0" y="8972"/>
                </a:lnTo>
              </a:path>
            </a:pathLst>
          </a:custGeom>
          <a:noFill/>
          <a:ln w="7200">
            <a:solidFill>
              <a:srgbClr val="f2f2f2"/>
            </a:solidFill>
            <a:round/>
          </a:ln>
        </p:spPr>
        <p:style>
          <a:lnRef idx="0"/>
          <a:fillRef idx="0"/>
          <a:effectRef idx="0"/>
          <a:fontRef idx="minor"/>
        </p:style>
      </p:sp>
      <p:sp>
        <p:nvSpPr>
          <p:cNvPr id="557" name="CustomShape 18"/>
          <p:cNvSpPr/>
          <p:nvPr/>
        </p:nvSpPr>
        <p:spPr>
          <a:xfrm>
            <a:off x="4864680" y="3837240"/>
            <a:ext cx="360" cy="195840"/>
          </a:xfrm>
          <a:custGeom>
            <a:avLst/>
            <a:gdLst/>
            <a:ahLst/>
            <a:rect l="l" t="t" r="r" b="b"/>
            <a:pathLst>
              <a:path w="0" h="99060">
                <a:moveTo>
                  <a:pt x="0" y="0"/>
                </a:moveTo>
                <a:lnTo>
                  <a:pt x="0" y="98434"/>
                </a:lnTo>
              </a:path>
            </a:pathLst>
          </a:custGeom>
          <a:noFill/>
          <a:ln w="7200">
            <a:solidFill>
              <a:srgbClr val="f2f2f2"/>
            </a:solidFill>
            <a:round/>
          </a:ln>
        </p:spPr>
        <p:style>
          <a:lnRef idx="0"/>
          <a:fillRef idx="0"/>
          <a:effectRef idx="0"/>
          <a:fontRef idx="minor"/>
        </p:style>
      </p:sp>
      <p:sp>
        <p:nvSpPr>
          <p:cNvPr id="558" name="CustomShape 19"/>
          <p:cNvSpPr/>
          <p:nvPr/>
        </p:nvSpPr>
        <p:spPr>
          <a:xfrm>
            <a:off x="4864680" y="4191840"/>
            <a:ext cx="360" cy="549360"/>
          </a:xfrm>
          <a:custGeom>
            <a:avLst/>
            <a:gdLst/>
            <a:ahLst/>
            <a:rect l="l" t="t" r="r" b="b"/>
            <a:pathLst>
              <a:path w="0" h="277494">
                <a:moveTo>
                  <a:pt x="0" y="0"/>
                </a:moveTo>
                <a:lnTo>
                  <a:pt x="0" y="277359"/>
                </a:lnTo>
              </a:path>
            </a:pathLst>
          </a:custGeom>
          <a:noFill/>
          <a:ln w="7200">
            <a:solidFill>
              <a:srgbClr val="f2f2f2"/>
            </a:solidFill>
            <a:round/>
          </a:ln>
        </p:spPr>
        <p:style>
          <a:lnRef idx="0"/>
          <a:fillRef idx="0"/>
          <a:effectRef idx="0"/>
          <a:fontRef idx="minor"/>
        </p:style>
      </p:sp>
      <p:sp>
        <p:nvSpPr>
          <p:cNvPr id="559" name="CustomShape 20"/>
          <p:cNvSpPr/>
          <p:nvPr/>
        </p:nvSpPr>
        <p:spPr>
          <a:xfrm>
            <a:off x="4864680" y="4901040"/>
            <a:ext cx="360" cy="18360"/>
          </a:xfrm>
          <a:custGeom>
            <a:avLst/>
            <a:gdLst/>
            <a:ahLst/>
            <a:rect l="l" t="t" r="r" b="b"/>
            <a:pathLst>
              <a:path w="0" h="9525">
                <a:moveTo>
                  <a:pt x="0" y="0"/>
                </a:moveTo>
                <a:lnTo>
                  <a:pt x="0" y="8972"/>
                </a:lnTo>
              </a:path>
            </a:pathLst>
          </a:custGeom>
          <a:noFill/>
          <a:ln w="7200">
            <a:solidFill>
              <a:srgbClr val="f2f2f2"/>
            </a:solidFill>
            <a:round/>
          </a:ln>
        </p:spPr>
        <p:style>
          <a:lnRef idx="0"/>
          <a:fillRef idx="0"/>
          <a:effectRef idx="0"/>
          <a:fontRef idx="minor"/>
        </p:style>
      </p:sp>
      <p:sp>
        <p:nvSpPr>
          <p:cNvPr id="560" name="CustomShape 21"/>
          <p:cNvSpPr/>
          <p:nvPr/>
        </p:nvSpPr>
        <p:spPr>
          <a:xfrm>
            <a:off x="4864680" y="5078160"/>
            <a:ext cx="360" cy="372240"/>
          </a:xfrm>
          <a:custGeom>
            <a:avLst/>
            <a:gdLst/>
            <a:ahLst/>
            <a:rect l="l" t="t" r="r" b="b"/>
            <a:pathLst>
              <a:path w="0" h="187960">
                <a:moveTo>
                  <a:pt x="0" y="0"/>
                </a:moveTo>
                <a:lnTo>
                  <a:pt x="0" y="187767"/>
                </a:lnTo>
              </a:path>
            </a:pathLst>
          </a:custGeom>
          <a:noFill/>
          <a:ln w="7200">
            <a:solidFill>
              <a:srgbClr val="f2f2f2"/>
            </a:solidFill>
            <a:round/>
          </a:ln>
        </p:spPr>
        <p:style>
          <a:lnRef idx="0"/>
          <a:fillRef idx="0"/>
          <a:effectRef idx="0"/>
          <a:fontRef idx="minor"/>
        </p:style>
      </p:sp>
      <p:sp>
        <p:nvSpPr>
          <p:cNvPr id="561" name="CustomShape 22"/>
          <p:cNvSpPr/>
          <p:nvPr/>
        </p:nvSpPr>
        <p:spPr>
          <a:xfrm>
            <a:off x="4864680" y="5609880"/>
            <a:ext cx="360" cy="195840"/>
          </a:xfrm>
          <a:custGeom>
            <a:avLst/>
            <a:gdLst/>
            <a:ahLst/>
            <a:rect l="l" t="t" r="r" b="b"/>
            <a:pathLst>
              <a:path w="0" h="99060">
                <a:moveTo>
                  <a:pt x="0" y="0"/>
                </a:moveTo>
                <a:lnTo>
                  <a:pt x="0" y="98434"/>
                </a:lnTo>
              </a:path>
            </a:pathLst>
          </a:custGeom>
          <a:noFill/>
          <a:ln w="7200">
            <a:solidFill>
              <a:srgbClr val="f2f2f2"/>
            </a:solidFill>
            <a:round/>
          </a:ln>
        </p:spPr>
        <p:style>
          <a:lnRef idx="0"/>
          <a:fillRef idx="0"/>
          <a:effectRef idx="0"/>
          <a:fontRef idx="minor"/>
        </p:style>
      </p:sp>
      <p:sp>
        <p:nvSpPr>
          <p:cNvPr id="562" name="CustomShape 23"/>
          <p:cNvSpPr/>
          <p:nvPr/>
        </p:nvSpPr>
        <p:spPr>
          <a:xfrm>
            <a:off x="4864680" y="5964480"/>
            <a:ext cx="360" cy="18360"/>
          </a:xfrm>
          <a:custGeom>
            <a:avLst/>
            <a:gdLst/>
            <a:ahLst/>
            <a:rect l="l" t="t" r="r" b="b"/>
            <a:pathLst>
              <a:path w="0" h="9525">
                <a:moveTo>
                  <a:pt x="0" y="0"/>
                </a:moveTo>
                <a:lnTo>
                  <a:pt x="0" y="8972"/>
                </a:lnTo>
              </a:path>
            </a:pathLst>
          </a:custGeom>
          <a:noFill/>
          <a:ln w="7200">
            <a:solidFill>
              <a:srgbClr val="f2f2f2"/>
            </a:solidFill>
            <a:round/>
          </a:ln>
        </p:spPr>
        <p:style>
          <a:lnRef idx="0"/>
          <a:fillRef idx="0"/>
          <a:effectRef idx="0"/>
          <a:fontRef idx="minor"/>
        </p:style>
      </p:sp>
      <p:sp>
        <p:nvSpPr>
          <p:cNvPr id="563" name="CustomShape 24"/>
          <p:cNvSpPr/>
          <p:nvPr/>
        </p:nvSpPr>
        <p:spPr>
          <a:xfrm>
            <a:off x="4864680" y="6141600"/>
            <a:ext cx="360" cy="27360"/>
          </a:xfrm>
          <a:custGeom>
            <a:avLst/>
            <a:gdLst/>
            <a:ahLst/>
            <a:rect l="l" t="t" r="r" b="b"/>
            <a:pathLst>
              <a:path w="0" h="13969">
                <a:moveTo>
                  <a:pt x="0" y="0"/>
                </a:moveTo>
                <a:lnTo>
                  <a:pt x="0" y="13393"/>
                </a:lnTo>
              </a:path>
            </a:pathLst>
          </a:custGeom>
          <a:noFill/>
          <a:ln w="7200">
            <a:solidFill>
              <a:srgbClr val="f2f2f2"/>
            </a:solidFill>
            <a:round/>
          </a:ln>
        </p:spPr>
        <p:style>
          <a:lnRef idx="0"/>
          <a:fillRef idx="0"/>
          <a:effectRef idx="0"/>
          <a:fontRef idx="minor"/>
        </p:style>
      </p:sp>
      <p:sp>
        <p:nvSpPr>
          <p:cNvPr id="564" name="CustomShape 25"/>
          <p:cNvSpPr/>
          <p:nvPr/>
        </p:nvSpPr>
        <p:spPr>
          <a:xfrm>
            <a:off x="6040800" y="1878480"/>
            <a:ext cx="360" cy="1444320"/>
          </a:xfrm>
          <a:custGeom>
            <a:avLst/>
            <a:gdLst/>
            <a:ahLst/>
            <a:rect l="l" t="t" r="r" b="b"/>
            <a:pathLst>
              <a:path w="0" h="728980">
                <a:moveTo>
                  <a:pt x="0" y="0"/>
                </a:moveTo>
                <a:lnTo>
                  <a:pt x="0" y="728963"/>
                </a:lnTo>
              </a:path>
            </a:pathLst>
          </a:custGeom>
          <a:noFill/>
          <a:ln w="7200">
            <a:solidFill>
              <a:srgbClr val="f2f2f2"/>
            </a:solidFill>
            <a:round/>
          </a:ln>
        </p:spPr>
        <p:style>
          <a:lnRef idx="0"/>
          <a:fillRef idx="0"/>
          <a:effectRef idx="0"/>
          <a:fontRef idx="minor"/>
        </p:style>
      </p:sp>
      <p:sp>
        <p:nvSpPr>
          <p:cNvPr id="565" name="CustomShape 26"/>
          <p:cNvSpPr/>
          <p:nvPr/>
        </p:nvSpPr>
        <p:spPr>
          <a:xfrm>
            <a:off x="6040800" y="3482640"/>
            <a:ext cx="360" cy="549360"/>
          </a:xfrm>
          <a:custGeom>
            <a:avLst/>
            <a:gdLst/>
            <a:ahLst/>
            <a:rect l="l" t="t" r="r" b="b"/>
            <a:pathLst>
              <a:path w="0" h="277494">
                <a:moveTo>
                  <a:pt x="0" y="0"/>
                </a:moveTo>
                <a:lnTo>
                  <a:pt x="0" y="277359"/>
                </a:lnTo>
              </a:path>
            </a:pathLst>
          </a:custGeom>
          <a:noFill/>
          <a:ln w="7200">
            <a:solidFill>
              <a:srgbClr val="f2f2f2"/>
            </a:solidFill>
            <a:round/>
          </a:ln>
        </p:spPr>
        <p:style>
          <a:lnRef idx="0"/>
          <a:fillRef idx="0"/>
          <a:effectRef idx="0"/>
          <a:fontRef idx="minor"/>
        </p:style>
      </p:sp>
      <p:sp>
        <p:nvSpPr>
          <p:cNvPr id="566" name="CustomShape 27"/>
          <p:cNvSpPr/>
          <p:nvPr/>
        </p:nvSpPr>
        <p:spPr>
          <a:xfrm>
            <a:off x="6040800" y="4191840"/>
            <a:ext cx="360" cy="726840"/>
          </a:xfrm>
          <a:custGeom>
            <a:avLst/>
            <a:gdLst/>
            <a:ahLst/>
            <a:rect l="l" t="t" r="r" b="b"/>
            <a:pathLst>
              <a:path w="0" h="367030">
                <a:moveTo>
                  <a:pt x="0" y="0"/>
                </a:moveTo>
                <a:lnTo>
                  <a:pt x="0" y="366822"/>
                </a:lnTo>
              </a:path>
            </a:pathLst>
          </a:custGeom>
          <a:noFill/>
          <a:ln w="7200">
            <a:solidFill>
              <a:srgbClr val="f2f2f2"/>
            </a:solidFill>
            <a:round/>
          </a:ln>
        </p:spPr>
        <p:style>
          <a:lnRef idx="0"/>
          <a:fillRef idx="0"/>
          <a:effectRef idx="0"/>
          <a:fontRef idx="minor"/>
        </p:style>
      </p:sp>
      <p:sp>
        <p:nvSpPr>
          <p:cNvPr id="567" name="CustomShape 28"/>
          <p:cNvSpPr/>
          <p:nvPr/>
        </p:nvSpPr>
        <p:spPr>
          <a:xfrm>
            <a:off x="6040800" y="5078160"/>
            <a:ext cx="360" cy="1090800"/>
          </a:xfrm>
          <a:custGeom>
            <a:avLst/>
            <a:gdLst/>
            <a:ahLst/>
            <a:rect l="l" t="t" r="r" b="b"/>
            <a:pathLst>
              <a:path w="0" h="550544">
                <a:moveTo>
                  <a:pt x="0" y="0"/>
                </a:moveTo>
                <a:lnTo>
                  <a:pt x="0" y="550038"/>
                </a:lnTo>
              </a:path>
            </a:pathLst>
          </a:custGeom>
          <a:noFill/>
          <a:ln w="7200">
            <a:solidFill>
              <a:srgbClr val="f2f2f2"/>
            </a:solidFill>
            <a:round/>
          </a:ln>
        </p:spPr>
        <p:style>
          <a:lnRef idx="0"/>
          <a:fillRef idx="0"/>
          <a:effectRef idx="0"/>
          <a:fontRef idx="minor"/>
        </p:style>
      </p:sp>
      <p:sp>
        <p:nvSpPr>
          <p:cNvPr id="568" name="CustomShape 29"/>
          <p:cNvSpPr/>
          <p:nvPr/>
        </p:nvSpPr>
        <p:spPr>
          <a:xfrm>
            <a:off x="7216560" y="1878480"/>
            <a:ext cx="360" cy="1444320"/>
          </a:xfrm>
          <a:custGeom>
            <a:avLst/>
            <a:gdLst/>
            <a:ahLst/>
            <a:rect l="l" t="t" r="r" b="b"/>
            <a:pathLst>
              <a:path w="0" h="728980">
                <a:moveTo>
                  <a:pt x="0" y="0"/>
                </a:moveTo>
                <a:lnTo>
                  <a:pt x="0" y="728963"/>
                </a:lnTo>
              </a:path>
            </a:pathLst>
          </a:custGeom>
          <a:noFill/>
          <a:ln w="7200">
            <a:solidFill>
              <a:srgbClr val="f2f2f2"/>
            </a:solidFill>
            <a:round/>
          </a:ln>
        </p:spPr>
        <p:style>
          <a:lnRef idx="0"/>
          <a:fillRef idx="0"/>
          <a:effectRef idx="0"/>
          <a:fontRef idx="minor"/>
        </p:style>
      </p:sp>
      <p:sp>
        <p:nvSpPr>
          <p:cNvPr id="569" name="CustomShape 30"/>
          <p:cNvSpPr/>
          <p:nvPr/>
        </p:nvSpPr>
        <p:spPr>
          <a:xfrm>
            <a:off x="7216560" y="3482640"/>
            <a:ext cx="360" cy="1436760"/>
          </a:xfrm>
          <a:custGeom>
            <a:avLst/>
            <a:gdLst/>
            <a:ahLst/>
            <a:rect l="l" t="t" r="r" b="b"/>
            <a:pathLst>
              <a:path w="0" h="725169">
                <a:moveTo>
                  <a:pt x="0" y="0"/>
                </a:moveTo>
                <a:lnTo>
                  <a:pt x="0" y="724672"/>
                </a:lnTo>
              </a:path>
            </a:pathLst>
          </a:custGeom>
          <a:noFill/>
          <a:ln w="7200">
            <a:solidFill>
              <a:srgbClr val="f2f2f2"/>
            </a:solidFill>
            <a:round/>
          </a:ln>
        </p:spPr>
        <p:style>
          <a:lnRef idx="0"/>
          <a:fillRef idx="0"/>
          <a:effectRef idx="0"/>
          <a:fontRef idx="minor"/>
        </p:style>
      </p:sp>
      <p:sp>
        <p:nvSpPr>
          <p:cNvPr id="570" name="CustomShape 31"/>
          <p:cNvSpPr/>
          <p:nvPr/>
        </p:nvSpPr>
        <p:spPr>
          <a:xfrm>
            <a:off x="7216560" y="5078160"/>
            <a:ext cx="360" cy="1090800"/>
          </a:xfrm>
          <a:custGeom>
            <a:avLst/>
            <a:gdLst/>
            <a:ahLst/>
            <a:rect l="l" t="t" r="r" b="b"/>
            <a:pathLst>
              <a:path w="0" h="550544">
                <a:moveTo>
                  <a:pt x="0" y="0"/>
                </a:moveTo>
                <a:lnTo>
                  <a:pt x="0" y="550038"/>
                </a:lnTo>
              </a:path>
            </a:pathLst>
          </a:custGeom>
          <a:noFill/>
          <a:ln w="7200">
            <a:solidFill>
              <a:srgbClr val="f2f2f2"/>
            </a:solidFill>
            <a:round/>
          </a:ln>
        </p:spPr>
        <p:style>
          <a:lnRef idx="0"/>
          <a:fillRef idx="0"/>
          <a:effectRef idx="0"/>
          <a:fontRef idx="minor"/>
        </p:style>
      </p:sp>
      <p:sp>
        <p:nvSpPr>
          <p:cNvPr id="571" name="CustomShape 32"/>
          <p:cNvSpPr/>
          <p:nvPr/>
        </p:nvSpPr>
        <p:spPr>
          <a:xfrm>
            <a:off x="8392680" y="1878480"/>
            <a:ext cx="360" cy="1444320"/>
          </a:xfrm>
          <a:custGeom>
            <a:avLst/>
            <a:gdLst/>
            <a:ahLst/>
            <a:rect l="l" t="t" r="r" b="b"/>
            <a:pathLst>
              <a:path w="0" h="728980">
                <a:moveTo>
                  <a:pt x="0" y="0"/>
                </a:moveTo>
                <a:lnTo>
                  <a:pt x="0" y="728963"/>
                </a:lnTo>
              </a:path>
            </a:pathLst>
          </a:custGeom>
          <a:noFill/>
          <a:ln w="7200">
            <a:solidFill>
              <a:srgbClr val="f2f2f2"/>
            </a:solidFill>
            <a:round/>
          </a:ln>
        </p:spPr>
        <p:style>
          <a:lnRef idx="0"/>
          <a:fillRef idx="0"/>
          <a:effectRef idx="0"/>
          <a:fontRef idx="minor"/>
        </p:style>
      </p:sp>
      <p:sp>
        <p:nvSpPr>
          <p:cNvPr id="572" name="CustomShape 33"/>
          <p:cNvSpPr/>
          <p:nvPr/>
        </p:nvSpPr>
        <p:spPr>
          <a:xfrm>
            <a:off x="8392680" y="3482640"/>
            <a:ext cx="360" cy="1436760"/>
          </a:xfrm>
          <a:custGeom>
            <a:avLst/>
            <a:gdLst/>
            <a:ahLst/>
            <a:rect l="l" t="t" r="r" b="b"/>
            <a:pathLst>
              <a:path w="0" h="725169">
                <a:moveTo>
                  <a:pt x="0" y="0"/>
                </a:moveTo>
                <a:lnTo>
                  <a:pt x="0" y="724672"/>
                </a:lnTo>
              </a:path>
            </a:pathLst>
          </a:custGeom>
          <a:noFill/>
          <a:ln w="7200">
            <a:solidFill>
              <a:srgbClr val="f2f2f2"/>
            </a:solidFill>
            <a:round/>
          </a:ln>
        </p:spPr>
        <p:style>
          <a:lnRef idx="0"/>
          <a:fillRef idx="0"/>
          <a:effectRef idx="0"/>
          <a:fontRef idx="minor"/>
        </p:style>
      </p:sp>
      <p:sp>
        <p:nvSpPr>
          <p:cNvPr id="573" name="CustomShape 34"/>
          <p:cNvSpPr/>
          <p:nvPr/>
        </p:nvSpPr>
        <p:spPr>
          <a:xfrm>
            <a:off x="8392680" y="5078160"/>
            <a:ext cx="360" cy="1090800"/>
          </a:xfrm>
          <a:custGeom>
            <a:avLst/>
            <a:gdLst/>
            <a:ahLst/>
            <a:rect l="l" t="t" r="r" b="b"/>
            <a:pathLst>
              <a:path w="0" h="550544">
                <a:moveTo>
                  <a:pt x="0" y="0"/>
                </a:moveTo>
                <a:lnTo>
                  <a:pt x="0" y="550038"/>
                </a:lnTo>
              </a:path>
            </a:pathLst>
          </a:custGeom>
          <a:noFill/>
          <a:ln w="7200">
            <a:solidFill>
              <a:srgbClr val="f2f2f2"/>
            </a:solidFill>
            <a:round/>
          </a:ln>
        </p:spPr>
        <p:style>
          <a:lnRef idx="0"/>
          <a:fillRef idx="0"/>
          <a:effectRef idx="0"/>
          <a:fontRef idx="minor"/>
        </p:style>
      </p:sp>
      <p:sp>
        <p:nvSpPr>
          <p:cNvPr id="574" name="CustomShape 35"/>
          <p:cNvSpPr/>
          <p:nvPr/>
        </p:nvSpPr>
        <p:spPr>
          <a:xfrm>
            <a:off x="5288400" y="6061680"/>
            <a:ext cx="4272840" cy="360"/>
          </a:xfrm>
          <a:custGeom>
            <a:avLst/>
            <a:gdLst/>
            <a:ahLst/>
            <a:rect l="l" t="t" r="r" b="b"/>
            <a:pathLst>
              <a:path w="2156460" h="0">
                <a:moveTo>
                  <a:pt x="0" y="0"/>
                </a:moveTo>
                <a:lnTo>
                  <a:pt x="2156337" y="0"/>
                </a:lnTo>
              </a:path>
            </a:pathLst>
          </a:custGeom>
          <a:noFill/>
          <a:ln w="13680">
            <a:solidFill>
              <a:srgbClr val="ffffff"/>
            </a:solidFill>
            <a:round/>
          </a:ln>
        </p:spPr>
        <p:style>
          <a:lnRef idx="0"/>
          <a:fillRef idx="0"/>
          <a:effectRef idx="0"/>
          <a:fontRef idx="minor"/>
        </p:style>
      </p:sp>
      <p:sp>
        <p:nvSpPr>
          <p:cNvPr id="575" name="CustomShape 36"/>
          <p:cNvSpPr/>
          <p:nvPr/>
        </p:nvSpPr>
        <p:spPr>
          <a:xfrm>
            <a:off x="4025160" y="606168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76" name="CustomShape 37"/>
          <p:cNvSpPr/>
          <p:nvPr/>
        </p:nvSpPr>
        <p:spPr>
          <a:xfrm>
            <a:off x="5100120" y="5884920"/>
            <a:ext cx="4461840" cy="360"/>
          </a:xfrm>
          <a:custGeom>
            <a:avLst/>
            <a:gdLst/>
            <a:ahLst/>
            <a:rect l="l" t="t" r="r" b="b"/>
            <a:pathLst>
              <a:path w="2251710" h="0">
                <a:moveTo>
                  <a:pt x="0" y="0"/>
                </a:moveTo>
                <a:lnTo>
                  <a:pt x="2251247" y="0"/>
                </a:lnTo>
              </a:path>
            </a:pathLst>
          </a:custGeom>
          <a:noFill/>
          <a:ln w="13680">
            <a:solidFill>
              <a:srgbClr val="ffffff"/>
            </a:solidFill>
            <a:round/>
          </a:ln>
        </p:spPr>
        <p:style>
          <a:lnRef idx="0"/>
          <a:fillRef idx="0"/>
          <a:effectRef idx="0"/>
          <a:fontRef idx="minor"/>
        </p:style>
      </p:sp>
      <p:sp>
        <p:nvSpPr>
          <p:cNvPr id="577" name="CustomShape 38"/>
          <p:cNvSpPr/>
          <p:nvPr/>
        </p:nvSpPr>
        <p:spPr>
          <a:xfrm>
            <a:off x="4025160" y="588492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78" name="CustomShape 39"/>
          <p:cNvSpPr/>
          <p:nvPr/>
        </p:nvSpPr>
        <p:spPr>
          <a:xfrm>
            <a:off x="4817880" y="5707440"/>
            <a:ext cx="4743720" cy="360"/>
          </a:xfrm>
          <a:custGeom>
            <a:avLst/>
            <a:gdLst/>
            <a:ahLst/>
            <a:rect l="l" t="t" r="r" b="b"/>
            <a:pathLst>
              <a:path w="2393950" h="0">
                <a:moveTo>
                  <a:pt x="0" y="0"/>
                </a:moveTo>
                <a:lnTo>
                  <a:pt x="2393680" y="0"/>
                </a:lnTo>
              </a:path>
            </a:pathLst>
          </a:custGeom>
          <a:noFill/>
          <a:ln w="13680">
            <a:solidFill>
              <a:srgbClr val="ffffff"/>
            </a:solidFill>
            <a:round/>
          </a:ln>
        </p:spPr>
        <p:style>
          <a:lnRef idx="0"/>
          <a:fillRef idx="0"/>
          <a:effectRef idx="0"/>
          <a:fontRef idx="minor"/>
        </p:style>
      </p:sp>
      <p:sp>
        <p:nvSpPr>
          <p:cNvPr id="579" name="CustomShape 40"/>
          <p:cNvSpPr/>
          <p:nvPr/>
        </p:nvSpPr>
        <p:spPr>
          <a:xfrm>
            <a:off x="4025160" y="570744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80" name="CustomShape 41"/>
          <p:cNvSpPr/>
          <p:nvPr/>
        </p:nvSpPr>
        <p:spPr>
          <a:xfrm>
            <a:off x="5335560" y="5530320"/>
            <a:ext cx="4226400" cy="360"/>
          </a:xfrm>
          <a:custGeom>
            <a:avLst/>
            <a:gdLst/>
            <a:ahLst/>
            <a:rect l="l" t="t" r="r" b="b"/>
            <a:pathLst>
              <a:path w="2132965" h="0">
                <a:moveTo>
                  <a:pt x="0" y="0"/>
                </a:moveTo>
                <a:lnTo>
                  <a:pt x="2132576" y="0"/>
                </a:lnTo>
              </a:path>
            </a:pathLst>
          </a:custGeom>
          <a:noFill/>
          <a:ln w="13680">
            <a:solidFill>
              <a:srgbClr val="ffffff"/>
            </a:solidFill>
            <a:round/>
          </a:ln>
        </p:spPr>
        <p:style>
          <a:lnRef idx="0"/>
          <a:fillRef idx="0"/>
          <a:effectRef idx="0"/>
          <a:fontRef idx="minor"/>
        </p:style>
      </p:sp>
      <p:sp>
        <p:nvSpPr>
          <p:cNvPr id="581" name="CustomShape 42"/>
          <p:cNvSpPr/>
          <p:nvPr/>
        </p:nvSpPr>
        <p:spPr>
          <a:xfrm>
            <a:off x="4025160" y="553032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82" name="CustomShape 43"/>
          <p:cNvSpPr/>
          <p:nvPr/>
        </p:nvSpPr>
        <p:spPr>
          <a:xfrm>
            <a:off x="4841640" y="5352840"/>
            <a:ext cx="4719600" cy="360"/>
          </a:xfrm>
          <a:custGeom>
            <a:avLst/>
            <a:gdLst/>
            <a:ahLst/>
            <a:rect l="l" t="t" r="r" b="b"/>
            <a:pathLst>
              <a:path w="2381885" h="0">
                <a:moveTo>
                  <a:pt x="0" y="0"/>
                </a:moveTo>
                <a:lnTo>
                  <a:pt x="2381799" y="0"/>
                </a:lnTo>
              </a:path>
            </a:pathLst>
          </a:custGeom>
          <a:noFill/>
          <a:ln w="13680">
            <a:solidFill>
              <a:srgbClr val="ffffff"/>
            </a:solidFill>
            <a:round/>
          </a:ln>
        </p:spPr>
        <p:style>
          <a:lnRef idx="0"/>
          <a:fillRef idx="0"/>
          <a:effectRef idx="0"/>
          <a:fontRef idx="minor"/>
        </p:style>
      </p:sp>
      <p:sp>
        <p:nvSpPr>
          <p:cNvPr id="583" name="CustomShape 44"/>
          <p:cNvSpPr/>
          <p:nvPr/>
        </p:nvSpPr>
        <p:spPr>
          <a:xfrm>
            <a:off x="4025160" y="535284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84" name="CustomShape 45"/>
          <p:cNvSpPr/>
          <p:nvPr/>
        </p:nvSpPr>
        <p:spPr>
          <a:xfrm>
            <a:off x="4794480" y="5175720"/>
            <a:ext cx="4767480" cy="360"/>
          </a:xfrm>
          <a:custGeom>
            <a:avLst/>
            <a:gdLst/>
            <a:ahLst/>
            <a:rect l="l" t="t" r="r" b="b"/>
            <a:pathLst>
              <a:path w="2406015" h="0">
                <a:moveTo>
                  <a:pt x="0" y="0"/>
                </a:moveTo>
                <a:lnTo>
                  <a:pt x="2405561" y="0"/>
                </a:lnTo>
              </a:path>
            </a:pathLst>
          </a:custGeom>
          <a:noFill/>
          <a:ln w="13680">
            <a:solidFill>
              <a:srgbClr val="ffffff"/>
            </a:solidFill>
            <a:round/>
          </a:ln>
        </p:spPr>
        <p:style>
          <a:lnRef idx="0"/>
          <a:fillRef idx="0"/>
          <a:effectRef idx="0"/>
          <a:fontRef idx="minor"/>
        </p:style>
      </p:sp>
      <p:sp>
        <p:nvSpPr>
          <p:cNvPr id="585" name="CustomShape 46"/>
          <p:cNvSpPr/>
          <p:nvPr/>
        </p:nvSpPr>
        <p:spPr>
          <a:xfrm>
            <a:off x="4025160" y="517572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86" name="CustomShape 47"/>
          <p:cNvSpPr/>
          <p:nvPr/>
        </p:nvSpPr>
        <p:spPr>
          <a:xfrm>
            <a:off x="9309960" y="4998240"/>
            <a:ext cx="251280" cy="360"/>
          </a:xfrm>
          <a:custGeom>
            <a:avLst/>
            <a:gdLst/>
            <a:ahLst/>
            <a:rect l="l" t="t" r="r" b="b"/>
            <a:pathLst>
              <a:path w="127000" h="0">
                <a:moveTo>
                  <a:pt x="0" y="0"/>
                </a:moveTo>
                <a:lnTo>
                  <a:pt x="126906" y="0"/>
                </a:lnTo>
              </a:path>
            </a:pathLst>
          </a:custGeom>
          <a:noFill/>
          <a:ln w="13680">
            <a:solidFill>
              <a:srgbClr val="ffffff"/>
            </a:solidFill>
            <a:round/>
          </a:ln>
        </p:spPr>
        <p:style>
          <a:lnRef idx="0"/>
          <a:fillRef idx="0"/>
          <a:effectRef idx="0"/>
          <a:fontRef idx="minor"/>
        </p:style>
      </p:sp>
      <p:sp>
        <p:nvSpPr>
          <p:cNvPr id="587" name="CustomShape 48"/>
          <p:cNvSpPr/>
          <p:nvPr/>
        </p:nvSpPr>
        <p:spPr>
          <a:xfrm>
            <a:off x="4025160" y="499824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88" name="CustomShape 49"/>
          <p:cNvSpPr/>
          <p:nvPr/>
        </p:nvSpPr>
        <p:spPr>
          <a:xfrm>
            <a:off x="5029560" y="4821120"/>
            <a:ext cx="4532040" cy="360"/>
          </a:xfrm>
          <a:custGeom>
            <a:avLst/>
            <a:gdLst/>
            <a:ahLst/>
            <a:rect l="l" t="t" r="r" b="b"/>
            <a:pathLst>
              <a:path w="2287270" h="0">
                <a:moveTo>
                  <a:pt x="0" y="0"/>
                </a:moveTo>
                <a:lnTo>
                  <a:pt x="2286889" y="0"/>
                </a:lnTo>
              </a:path>
            </a:pathLst>
          </a:custGeom>
          <a:noFill/>
          <a:ln w="13680">
            <a:solidFill>
              <a:srgbClr val="ffffff"/>
            </a:solidFill>
            <a:round/>
          </a:ln>
        </p:spPr>
        <p:style>
          <a:lnRef idx="0"/>
          <a:fillRef idx="0"/>
          <a:effectRef idx="0"/>
          <a:fontRef idx="minor"/>
        </p:style>
      </p:sp>
      <p:sp>
        <p:nvSpPr>
          <p:cNvPr id="589" name="CustomShape 50"/>
          <p:cNvSpPr/>
          <p:nvPr/>
        </p:nvSpPr>
        <p:spPr>
          <a:xfrm>
            <a:off x="4025160" y="482112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90" name="CustomShape 51"/>
          <p:cNvSpPr/>
          <p:nvPr/>
        </p:nvSpPr>
        <p:spPr>
          <a:xfrm>
            <a:off x="4817880" y="4643640"/>
            <a:ext cx="4743720" cy="360"/>
          </a:xfrm>
          <a:custGeom>
            <a:avLst/>
            <a:gdLst/>
            <a:ahLst/>
            <a:rect l="l" t="t" r="r" b="b"/>
            <a:pathLst>
              <a:path w="2393950" h="0">
                <a:moveTo>
                  <a:pt x="0" y="0"/>
                </a:moveTo>
                <a:lnTo>
                  <a:pt x="2393680" y="0"/>
                </a:lnTo>
              </a:path>
            </a:pathLst>
          </a:custGeom>
          <a:noFill/>
          <a:ln w="13680">
            <a:solidFill>
              <a:srgbClr val="ffffff"/>
            </a:solidFill>
            <a:round/>
          </a:ln>
        </p:spPr>
        <p:style>
          <a:lnRef idx="0"/>
          <a:fillRef idx="0"/>
          <a:effectRef idx="0"/>
          <a:fontRef idx="minor"/>
        </p:style>
      </p:sp>
      <p:sp>
        <p:nvSpPr>
          <p:cNvPr id="591" name="CustomShape 52"/>
          <p:cNvSpPr/>
          <p:nvPr/>
        </p:nvSpPr>
        <p:spPr>
          <a:xfrm>
            <a:off x="4025160" y="464364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92" name="CustomShape 53"/>
          <p:cNvSpPr/>
          <p:nvPr/>
        </p:nvSpPr>
        <p:spPr>
          <a:xfrm>
            <a:off x="4770720" y="4466520"/>
            <a:ext cx="4790160" cy="360"/>
          </a:xfrm>
          <a:custGeom>
            <a:avLst/>
            <a:gdLst/>
            <a:ahLst/>
            <a:rect l="l" t="t" r="r" b="b"/>
            <a:pathLst>
              <a:path w="2417445" h="0">
                <a:moveTo>
                  <a:pt x="0" y="0"/>
                </a:moveTo>
                <a:lnTo>
                  <a:pt x="2417441" y="0"/>
                </a:lnTo>
              </a:path>
            </a:pathLst>
          </a:custGeom>
          <a:noFill/>
          <a:ln w="13680">
            <a:solidFill>
              <a:srgbClr val="ffffff"/>
            </a:solidFill>
            <a:round/>
          </a:ln>
        </p:spPr>
        <p:style>
          <a:lnRef idx="0"/>
          <a:fillRef idx="0"/>
          <a:effectRef idx="0"/>
          <a:fontRef idx="minor"/>
        </p:style>
      </p:sp>
      <p:sp>
        <p:nvSpPr>
          <p:cNvPr id="593" name="CustomShape 54"/>
          <p:cNvSpPr/>
          <p:nvPr/>
        </p:nvSpPr>
        <p:spPr>
          <a:xfrm>
            <a:off x="4025160" y="446652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94" name="CustomShape 55"/>
          <p:cNvSpPr/>
          <p:nvPr/>
        </p:nvSpPr>
        <p:spPr>
          <a:xfrm>
            <a:off x="4747320" y="4289040"/>
            <a:ext cx="4813920" cy="360"/>
          </a:xfrm>
          <a:custGeom>
            <a:avLst/>
            <a:gdLst/>
            <a:ahLst/>
            <a:rect l="l" t="t" r="r" b="b"/>
            <a:pathLst>
              <a:path w="2429510" h="0">
                <a:moveTo>
                  <a:pt x="0" y="0"/>
                </a:moveTo>
                <a:lnTo>
                  <a:pt x="2429322" y="0"/>
                </a:lnTo>
              </a:path>
            </a:pathLst>
          </a:custGeom>
          <a:noFill/>
          <a:ln w="13680">
            <a:solidFill>
              <a:srgbClr val="ffffff"/>
            </a:solidFill>
            <a:round/>
          </a:ln>
        </p:spPr>
        <p:style>
          <a:lnRef idx="0"/>
          <a:fillRef idx="0"/>
          <a:effectRef idx="0"/>
          <a:fontRef idx="minor"/>
        </p:style>
      </p:sp>
      <p:sp>
        <p:nvSpPr>
          <p:cNvPr id="595" name="CustomShape 56"/>
          <p:cNvSpPr/>
          <p:nvPr/>
        </p:nvSpPr>
        <p:spPr>
          <a:xfrm>
            <a:off x="4025160" y="428904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96" name="CustomShape 57"/>
          <p:cNvSpPr/>
          <p:nvPr/>
        </p:nvSpPr>
        <p:spPr>
          <a:xfrm>
            <a:off x="7075800" y="4112280"/>
            <a:ext cx="2486160" cy="360"/>
          </a:xfrm>
          <a:custGeom>
            <a:avLst/>
            <a:gdLst/>
            <a:ahLst/>
            <a:rect l="l" t="t" r="r" b="b"/>
            <a:pathLst>
              <a:path w="1254760" h="0">
                <a:moveTo>
                  <a:pt x="0" y="0"/>
                </a:moveTo>
                <a:lnTo>
                  <a:pt x="1254353" y="0"/>
                </a:lnTo>
              </a:path>
            </a:pathLst>
          </a:custGeom>
          <a:noFill/>
          <a:ln w="13680">
            <a:solidFill>
              <a:srgbClr val="ffffff"/>
            </a:solidFill>
            <a:round/>
          </a:ln>
        </p:spPr>
        <p:style>
          <a:lnRef idx="0"/>
          <a:fillRef idx="0"/>
          <a:effectRef idx="0"/>
          <a:fontRef idx="minor"/>
        </p:style>
      </p:sp>
      <p:sp>
        <p:nvSpPr>
          <p:cNvPr id="597" name="CustomShape 58"/>
          <p:cNvSpPr/>
          <p:nvPr/>
        </p:nvSpPr>
        <p:spPr>
          <a:xfrm>
            <a:off x="4025160" y="411228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598" name="CustomShape 59"/>
          <p:cNvSpPr/>
          <p:nvPr/>
        </p:nvSpPr>
        <p:spPr>
          <a:xfrm>
            <a:off x="4841640" y="3934800"/>
            <a:ext cx="4719600" cy="360"/>
          </a:xfrm>
          <a:custGeom>
            <a:avLst/>
            <a:gdLst/>
            <a:ahLst/>
            <a:rect l="l" t="t" r="r" b="b"/>
            <a:pathLst>
              <a:path w="2381885" h="0">
                <a:moveTo>
                  <a:pt x="0" y="0"/>
                </a:moveTo>
                <a:lnTo>
                  <a:pt x="2381799" y="0"/>
                </a:lnTo>
              </a:path>
            </a:pathLst>
          </a:custGeom>
          <a:noFill/>
          <a:ln w="13680">
            <a:solidFill>
              <a:srgbClr val="ffffff"/>
            </a:solidFill>
            <a:round/>
          </a:ln>
        </p:spPr>
        <p:style>
          <a:lnRef idx="0"/>
          <a:fillRef idx="0"/>
          <a:effectRef idx="0"/>
          <a:fontRef idx="minor"/>
        </p:style>
      </p:sp>
      <p:sp>
        <p:nvSpPr>
          <p:cNvPr id="599" name="CustomShape 60"/>
          <p:cNvSpPr/>
          <p:nvPr/>
        </p:nvSpPr>
        <p:spPr>
          <a:xfrm>
            <a:off x="4025160" y="393480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00" name="CustomShape 61"/>
          <p:cNvSpPr/>
          <p:nvPr/>
        </p:nvSpPr>
        <p:spPr>
          <a:xfrm>
            <a:off x="5194080" y="3757680"/>
            <a:ext cx="4367520" cy="360"/>
          </a:xfrm>
          <a:custGeom>
            <a:avLst/>
            <a:gdLst/>
            <a:ahLst/>
            <a:rect l="l" t="t" r="r" b="b"/>
            <a:pathLst>
              <a:path w="2204085" h="0">
                <a:moveTo>
                  <a:pt x="0" y="0"/>
                </a:moveTo>
                <a:lnTo>
                  <a:pt x="2203860" y="0"/>
                </a:lnTo>
              </a:path>
            </a:pathLst>
          </a:custGeom>
          <a:noFill/>
          <a:ln w="13680">
            <a:solidFill>
              <a:srgbClr val="ffffff"/>
            </a:solidFill>
            <a:round/>
          </a:ln>
        </p:spPr>
        <p:style>
          <a:lnRef idx="0"/>
          <a:fillRef idx="0"/>
          <a:effectRef idx="0"/>
          <a:fontRef idx="minor"/>
        </p:style>
      </p:sp>
      <p:sp>
        <p:nvSpPr>
          <p:cNvPr id="601" name="CustomShape 62"/>
          <p:cNvSpPr/>
          <p:nvPr/>
        </p:nvSpPr>
        <p:spPr>
          <a:xfrm>
            <a:off x="4025160" y="375768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02" name="CustomShape 63"/>
          <p:cNvSpPr/>
          <p:nvPr/>
        </p:nvSpPr>
        <p:spPr>
          <a:xfrm>
            <a:off x="4982400" y="3580200"/>
            <a:ext cx="4578840" cy="360"/>
          </a:xfrm>
          <a:custGeom>
            <a:avLst/>
            <a:gdLst/>
            <a:ahLst/>
            <a:rect l="l" t="t" r="r" b="b"/>
            <a:pathLst>
              <a:path w="2310765" h="0">
                <a:moveTo>
                  <a:pt x="0" y="0"/>
                </a:moveTo>
                <a:lnTo>
                  <a:pt x="2310650" y="0"/>
                </a:lnTo>
              </a:path>
            </a:pathLst>
          </a:custGeom>
          <a:noFill/>
          <a:ln w="13680">
            <a:solidFill>
              <a:srgbClr val="ffffff"/>
            </a:solidFill>
            <a:round/>
          </a:ln>
        </p:spPr>
        <p:style>
          <a:lnRef idx="0"/>
          <a:fillRef idx="0"/>
          <a:effectRef idx="0"/>
          <a:fontRef idx="minor"/>
        </p:style>
      </p:sp>
      <p:sp>
        <p:nvSpPr>
          <p:cNvPr id="603" name="CustomShape 64"/>
          <p:cNvSpPr/>
          <p:nvPr/>
        </p:nvSpPr>
        <p:spPr>
          <a:xfrm>
            <a:off x="4025160" y="358020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04" name="CustomShape 65"/>
          <p:cNvSpPr/>
          <p:nvPr/>
        </p:nvSpPr>
        <p:spPr>
          <a:xfrm>
            <a:off x="8863200" y="3403080"/>
            <a:ext cx="698040" cy="360"/>
          </a:xfrm>
          <a:custGeom>
            <a:avLst/>
            <a:gdLst/>
            <a:ahLst/>
            <a:rect l="l" t="t" r="r" b="b"/>
            <a:pathLst>
              <a:path w="352425" h="0">
                <a:moveTo>
                  <a:pt x="0" y="0"/>
                </a:moveTo>
                <a:lnTo>
                  <a:pt x="352369" y="0"/>
                </a:lnTo>
              </a:path>
            </a:pathLst>
          </a:custGeom>
          <a:noFill/>
          <a:ln w="13680">
            <a:solidFill>
              <a:srgbClr val="ffffff"/>
            </a:solidFill>
            <a:round/>
          </a:ln>
        </p:spPr>
        <p:style>
          <a:lnRef idx="0"/>
          <a:fillRef idx="0"/>
          <a:effectRef idx="0"/>
          <a:fontRef idx="minor"/>
        </p:style>
      </p:sp>
      <p:sp>
        <p:nvSpPr>
          <p:cNvPr id="605" name="CustomShape 66"/>
          <p:cNvSpPr/>
          <p:nvPr/>
        </p:nvSpPr>
        <p:spPr>
          <a:xfrm>
            <a:off x="4025160" y="340308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06" name="CustomShape 67"/>
          <p:cNvSpPr/>
          <p:nvPr/>
        </p:nvSpPr>
        <p:spPr>
          <a:xfrm>
            <a:off x="4794480" y="3225600"/>
            <a:ext cx="4767480" cy="360"/>
          </a:xfrm>
          <a:custGeom>
            <a:avLst/>
            <a:gdLst/>
            <a:ahLst/>
            <a:rect l="l" t="t" r="r" b="b"/>
            <a:pathLst>
              <a:path w="2406015" h="0">
                <a:moveTo>
                  <a:pt x="0" y="0"/>
                </a:moveTo>
                <a:lnTo>
                  <a:pt x="2405561" y="0"/>
                </a:lnTo>
              </a:path>
            </a:pathLst>
          </a:custGeom>
          <a:noFill/>
          <a:ln w="13680">
            <a:solidFill>
              <a:srgbClr val="ffffff"/>
            </a:solidFill>
            <a:round/>
          </a:ln>
        </p:spPr>
        <p:style>
          <a:lnRef idx="0"/>
          <a:fillRef idx="0"/>
          <a:effectRef idx="0"/>
          <a:fontRef idx="minor"/>
        </p:style>
      </p:sp>
      <p:sp>
        <p:nvSpPr>
          <p:cNvPr id="607" name="CustomShape 68"/>
          <p:cNvSpPr/>
          <p:nvPr/>
        </p:nvSpPr>
        <p:spPr>
          <a:xfrm>
            <a:off x="4025160" y="322560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08" name="CustomShape 69"/>
          <p:cNvSpPr/>
          <p:nvPr/>
        </p:nvSpPr>
        <p:spPr>
          <a:xfrm>
            <a:off x="5194080" y="3048480"/>
            <a:ext cx="4367520" cy="360"/>
          </a:xfrm>
          <a:custGeom>
            <a:avLst/>
            <a:gdLst/>
            <a:ahLst/>
            <a:rect l="l" t="t" r="r" b="b"/>
            <a:pathLst>
              <a:path w="2204085" h="0">
                <a:moveTo>
                  <a:pt x="0" y="0"/>
                </a:moveTo>
                <a:lnTo>
                  <a:pt x="2203860" y="0"/>
                </a:lnTo>
              </a:path>
            </a:pathLst>
          </a:custGeom>
          <a:noFill/>
          <a:ln w="13680">
            <a:solidFill>
              <a:srgbClr val="ffffff"/>
            </a:solidFill>
            <a:round/>
          </a:ln>
        </p:spPr>
        <p:style>
          <a:lnRef idx="0"/>
          <a:fillRef idx="0"/>
          <a:effectRef idx="0"/>
          <a:fontRef idx="minor"/>
        </p:style>
      </p:sp>
      <p:sp>
        <p:nvSpPr>
          <p:cNvPr id="609" name="CustomShape 70"/>
          <p:cNvSpPr/>
          <p:nvPr/>
        </p:nvSpPr>
        <p:spPr>
          <a:xfrm>
            <a:off x="4025160" y="304848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10" name="CustomShape 71"/>
          <p:cNvSpPr/>
          <p:nvPr/>
        </p:nvSpPr>
        <p:spPr>
          <a:xfrm>
            <a:off x="4747320" y="2871360"/>
            <a:ext cx="4813920" cy="360"/>
          </a:xfrm>
          <a:custGeom>
            <a:avLst/>
            <a:gdLst/>
            <a:ahLst/>
            <a:rect l="l" t="t" r="r" b="b"/>
            <a:pathLst>
              <a:path w="2429510" h="0">
                <a:moveTo>
                  <a:pt x="0" y="0"/>
                </a:moveTo>
                <a:lnTo>
                  <a:pt x="2429322" y="0"/>
                </a:lnTo>
              </a:path>
            </a:pathLst>
          </a:custGeom>
          <a:noFill/>
          <a:ln w="13680">
            <a:solidFill>
              <a:srgbClr val="ffffff"/>
            </a:solidFill>
            <a:round/>
          </a:ln>
        </p:spPr>
        <p:style>
          <a:lnRef idx="0"/>
          <a:fillRef idx="0"/>
          <a:effectRef idx="0"/>
          <a:fontRef idx="minor"/>
        </p:style>
      </p:sp>
      <p:sp>
        <p:nvSpPr>
          <p:cNvPr id="611" name="CustomShape 72"/>
          <p:cNvSpPr/>
          <p:nvPr/>
        </p:nvSpPr>
        <p:spPr>
          <a:xfrm>
            <a:off x="4025160" y="287136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12" name="CustomShape 73"/>
          <p:cNvSpPr/>
          <p:nvPr/>
        </p:nvSpPr>
        <p:spPr>
          <a:xfrm>
            <a:off x="5570640" y="2693880"/>
            <a:ext cx="3990960" cy="360"/>
          </a:xfrm>
          <a:custGeom>
            <a:avLst/>
            <a:gdLst/>
            <a:ahLst/>
            <a:rect l="l" t="t" r="r" b="b"/>
            <a:pathLst>
              <a:path w="2014220" h="0">
                <a:moveTo>
                  <a:pt x="0" y="0"/>
                </a:moveTo>
                <a:lnTo>
                  <a:pt x="2013904" y="0"/>
                </a:lnTo>
              </a:path>
            </a:pathLst>
          </a:custGeom>
          <a:noFill/>
          <a:ln w="13680">
            <a:solidFill>
              <a:srgbClr val="ffffff"/>
            </a:solidFill>
            <a:round/>
          </a:ln>
        </p:spPr>
        <p:style>
          <a:lnRef idx="0"/>
          <a:fillRef idx="0"/>
          <a:effectRef idx="0"/>
          <a:fontRef idx="minor"/>
        </p:style>
      </p:sp>
      <p:sp>
        <p:nvSpPr>
          <p:cNvPr id="613" name="CustomShape 74"/>
          <p:cNvSpPr/>
          <p:nvPr/>
        </p:nvSpPr>
        <p:spPr>
          <a:xfrm>
            <a:off x="4025160" y="269388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14" name="CustomShape 75"/>
          <p:cNvSpPr/>
          <p:nvPr/>
        </p:nvSpPr>
        <p:spPr>
          <a:xfrm>
            <a:off x="4794480" y="2516760"/>
            <a:ext cx="4767480" cy="360"/>
          </a:xfrm>
          <a:custGeom>
            <a:avLst/>
            <a:gdLst/>
            <a:ahLst/>
            <a:rect l="l" t="t" r="r" b="b"/>
            <a:pathLst>
              <a:path w="2406015" h="0">
                <a:moveTo>
                  <a:pt x="0" y="0"/>
                </a:moveTo>
                <a:lnTo>
                  <a:pt x="2405561" y="0"/>
                </a:lnTo>
              </a:path>
            </a:pathLst>
          </a:custGeom>
          <a:noFill/>
          <a:ln w="13680">
            <a:solidFill>
              <a:srgbClr val="ffffff"/>
            </a:solidFill>
            <a:round/>
          </a:ln>
        </p:spPr>
        <p:style>
          <a:lnRef idx="0"/>
          <a:fillRef idx="0"/>
          <a:effectRef idx="0"/>
          <a:fontRef idx="minor"/>
        </p:style>
      </p:sp>
      <p:sp>
        <p:nvSpPr>
          <p:cNvPr id="615" name="CustomShape 76"/>
          <p:cNvSpPr/>
          <p:nvPr/>
        </p:nvSpPr>
        <p:spPr>
          <a:xfrm>
            <a:off x="4025160" y="251676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16" name="CustomShape 77"/>
          <p:cNvSpPr/>
          <p:nvPr/>
        </p:nvSpPr>
        <p:spPr>
          <a:xfrm>
            <a:off x="4747320" y="2339640"/>
            <a:ext cx="4813920" cy="360"/>
          </a:xfrm>
          <a:custGeom>
            <a:avLst/>
            <a:gdLst/>
            <a:ahLst/>
            <a:rect l="l" t="t" r="r" b="b"/>
            <a:pathLst>
              <a:path w="2429510" h="0">
                <a:moveTo>
                  <a:pt x="0" y="0"/>
                </a:moveTo>
                <a:lnTo>
                  <a:pt x="2429322" y="0"/>
                </a:lnTo>
              </a:path>
            </a:pathLst>
          </a:custGeom>
          <a:noFill/>
          <a:ln w="13680">
            <a:solidFill>
              <a:srgbClr val="ffffff"/>
            </a:solidFill>
            <a:round/>
          </a:ln>
        </p:spPr>
        <p:style>
          <a:lnRef idx="0"/>
          <a:fillRef idx="0"/>
          <a:effectRef idx="0"/>
          <a:fontRef idx="minor"/>
        </p:style>
      </p:sp>
      <p:sp>
        <p:nvSpPr>
          <p:cNvPr id="617" name="CustomShape 78"/>
          <p:cNvSpPr/>
          <p:nvPr/>
        </p:nvSpPr>
        <p:spPr>
          <a:xfrm>
            <a:off x="4025160" y="233964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18" name="CustomShape 79"/>
          <p:cNvSpPr/>
          <p:nvPr/>
        </p:nvSpPr>
        <p:spPr>
          <a:xfrm>
            <a:off x="4817880" y="2162160"/>
            <a:ext cx="4743720" cy="360"/>
          </a:xfrm>
          <a:custGeom>
            <a:avLst/>
            <a:gdLst/>
            <a:ahLst/>
            <a:rect l="l" t="t" r="r" b="b"/>
            <a:pathLst>
              <a:path w="2393950" h="0">
                <a:moveTo>
                  <a:pt x="0" y="0"/>
                </a:moveTo>
                <a:lnTo>
                  <a:pt x="2393680" y="0"/>
                </a:lnTo>
              </a:path>
            </a:pathLst>
          </a:custGeom>
          <a:noFill/>
          <a:ln w="13680">
            <a:solidFill>
              <a:srgbClr val="ffffff"/>
            </a:solidFill>
            <a:round/>
          </a:ln>
        </p:spPr>
        <p:style>
          <a:lnRef idx="0"/>
          <a:fillRef idx="0"/>
          <a:effectRef idx="0"/>
          <a:fontRef idx="minor"/>
        </p:style>
      </p:sp>
      <p:sp>
        <p:nvSpPr>
          <p:cNvPr id="619" name="CustomShape 80"/>
          <p:cNvSpPr/>
          <p:nvPr/>
        </p:nvSpPr>
        <p:spPr>
          <a:xfrm>
            <a:off x="4025160" y="216216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20" name="CustomShape 81"/>
          <p:cNvSpPr/>
          <p:nvPr/>
        </p:nvSpPr>
        <p:spPr>
          <a:xfrm>
            <a:off x="4935240" y="1985040"/>
            <a:ext cx="4626720" cy="360"/>
          </a:xfrm>
          <a:custGeom>
            <a:avLst/>
            <a:gdLst/>
            <a:ahLst/>
            <a:rect l="l" t="t" r="r" b="b"/>
            <a:pathLst>
              <a:path w="2334895" h="0">
                <a:moveTo>
                  <a:pt x="0" y="0"/>
                </a:moveTo>
                <a:lnTo>
                  <a:pt x="2334412" y="0"/>
                </a:lnTo>
              </a:path>
            </a:pathLst>
          </a:custGeom>
          <a:noFill/>
          <a:ln w="13680">
            <a:solidFill>
              <a:srgbClr val="ffffff"/>
            </a:solidFill>
            <a:round/>
          </a:ln>
        </p:spPr>
        <p:style>
          <a:lnRef idx="0"/>
          <a:fillRef idx="0"/>
          <a:effectRef idx="0"/>
          <a:fontRef idx="minor"/>
        </p:style>
      </p:sp>
      <p:sp>
        <p:nvSpPr>
          <p:cNvPr id="621" name="CustomShape 82"/>
          <p:cNvSpPr/>
          <p:nvPr/>
        </p:nvSpPr>
        <p:spPr>
          <a:xfrm>
            <a:off x="4025160" y="1985040"/>
            <a:ext cx="252720" cy="360"/>
          </a:xfrm>
          <a:custGeom>
            <a:avLst/>
            <a:gdLst/>
            <a:ahLst/>
            <a:rect l="l" t="t" r="r" b="b"/>
            <a:pathLst>
              <a:path w="127634" h="0">
                <a:moveTo>
                  <a:pt x="0" y="0"/>
                </a:moveTo>
                <a:lnTo>
                  <a:pt x="127041" y="0"/>
                </a:lnTo>
              </a:path>
            </a:pathLst>
          </a:custGeom>
          <a:noFill/>
          <a:ln w="13680">
            <a:solidFill>
              <a:srgbClr val="ffffff"/>
            </a:solidFill>
            <a:round/>
          </a:ln>
        </p:spPr>
        <p:style>
          <a:lnRef idx="0"/>
          <a:fillRef idx="0"/>
          <a:effectRef idx="0"/>
          <a:fontRef idx="minor"/>
        </p:style>
      </p:sp>
      <p:sp>
        <p:nvSpPr>
          <p:cNvPr id="622" name="CustomShape 83"/>
          <p:cNvSpPr/>
          <p:nvPr/>
        </p:nvSpPr>
        <p:spPr>
          <a:xfrm>
            <a:off x="4277160" y="1878480"/>
            <a:ext cx="360" cy="4289400"/>
          </a:xfrm>
          <a:custGeom>
            <a:avLst/>
            <a:gdLst/>
            <a:ahLst/>
            <a:rect l="l" t="t" r="r" b="b"/>
            <a:pathLst>
              <a:path w="0" h="2164715">
                <a:moveTo>
                  <a:pt x="0" y="2164655"/>
                </a:moveTo>
                <a:lnTo>
                  <a:pt x="0" y="0"/>
                </a:lnTo>
              </a:path>
            </a:pathLst>
          </a:custGeom>
          <a:noFill/>
          <a:ln w="14400">
            <a:solidFill>
              <a:srgbClr val="ffffff"/>
            </a:solidFill>
            <a:round/>
          </a:ln>
        </p:spPr>
        <p:style>
          <a:lnRef idx="0"/>
          <a:fillRef idx="0"/>
          <a:effectRef idx="0"/>
          <a:fontRef idx="minor"/>
        </p:style>
      </p:sp>
      <p:sp>
        <p:nvSpPr>
          <p:cNvPr id="623" name="CustomShape 84"/>
          <p:cNvSpPr/>
          <p:nvPr/>
        </p:nvSpPr>
        <p:spPr>
          <a:xfrm>
            <a:off x="5452920" y="1878480"/>
            <a:ext cx="360" cy="735840"/>
          </a:xfrm>
          <a:custGeom>
            <a:avLst/>
            <a:gdLst/>
            <a:ahLst/>
            <a:rect l="l" t="t" r="r" b="b"/>
            <a:pathLst>
              <a:path w="0" h="371475">
                <a:moveTo>
                  <a:pt x="0" y="0"/>
                </a:moveTo>
                <a:lnTo>
                  <a:pt x="0" y="371243"/>
                </a:lnTo>
              </a:path>
            </a:pathLst>
          </a:custGeom>
          <a:noFill/>
          <a:ln w="14400">
            <a:solidFill>
              <a:srgbClr val="ffffff"/>
            </a:solidFill>
            <a:round/>
          </a:ln>
        </p:spPr>
        <p:style>
          <a:lnRef idx="0"/>
          <a:fillRef idx="0"/>
          <a:effectRef idx="0"/>
          <a:fontRef idx="minor"/>
        </p:style>
      </p:sp>
      <p:sp>
        <p:nvSpPr>
          <p:cNvPr id="624" name="CustomShape 85"/>
          <p:cNvSpPr/>
          <p:nvPr/>
        </p:nvSpPr>
        <p:spPr>
          <a:xfrm>
            <a:off x="5452920" y="2773800"/>
            <a:ext cx="360" cy="549360"/>
          </a:xfrm>
          <a:custGeom>
            <a:avLst/>
            <a:gdLst/>
            <a:ahLst/>
            <a:rect l="l" t="t" r="r" b="b"/>
            <a:pathLst>
              <a:path w="0" h="277494">
                <a:moveTo>
                  <a:pt x="0" y="0"/>
                </a:moveTo>
                <a:lnTo>
                  <a:pt x="0" y="277229"/>
                </a:lnTo>
              </a:path>
            </a:pathLst>
          </a:custGeom>
          <a:noFill/>
          <a:ln w="14400">
            <a:solidFill>
              <a:srgbClr val="ffffff"/>
            </a:solidFill>
            <a:round/>
          </a:ln>
        </p:spPr>
        <p:style>
          <a:lnRef idx="0"/>
          <a:fillRef idx="0"/>
          <a:effectRef idx="0"/>
          <a:fontRef idx="minor"/>
        </p:style>
      </p:sp>
      <p:sp>
        <p:nvSpPr>
          <p:cNvPr id="625" name="CustomShape 86"/>
          <p:cNvSpPr/>
          <p:nvPr/>
        </p:nvSpPr>
        <p:spPr>
          <a:xfrm>
            <a:off x="5452920" y="3482640"/>
            <a:ext cx="360" cy="549360"/>
          </a:xfrm>
          <a:custGeom>
            <a:avLst/>
            <a:gdLst/>
            <a:ahLst/>
            <a:rect l="l" t="t" r="r" b="b"/>
            <a:pathLst>
              <a:path w="0" h="277494">
                <a:moveTo>
                  <a:pt x="0" y="0"/>
                </a:moveTo>
                <a:lnTo>
                  <a:pt x="0" y="277359"/>
                </a:lnTo>
              </a:path>
            </a:pathLst>
          </a:custGeom>
          <a:noFill/>
          <a:ln w="14400">
            <a:solidFill>
              <a:srgbClr val="ffffff"/>
            </a:solidFill>
            <a:round/>
          </a:ln>
        </p:spPr>
        <p:style>
          <a:lnRef idx="0"/>
          <a:fillRef idx="0"/>
          <a:effectRef idx="0"/>
          <a:fontRef idx="minor"/>
        </p:style>
      </p:sp>
      <p:sp>
        <p:nvSpPr>
          <p:cNvPr id="626" name="CustomShape 87"/>
          <p:cNvSpPr/>
          <p:nvPr/>
        </p:nvSpPr>
        <p:spPr>
          <a:xfrm>
            <a:off x="5452920" y="4191840"/>
            <a:ext cx="360" cy="726840"/>
          </a:xfrm>
          <a:custGeom>
            <a:avLst/>
            <a:gdLst/>
            <a:ahLst/>
            <a:rect l="l" t="t" r="r" b="b"/>
            <a:pathLst>
              <a:path w="0" h="367030">
                <a:moveTo>
                  <a:pt x="0" y="0"/>
                </a:moveTo>
                <a:lnTo>
                  <a:pt x="0" y="366822"/>
                </a:lnTo>
              </a:path>
            </a:pathLst>
          </a:custGeom>
          <a:noFill/>
          <a:ln w="14400">
            <a:solidFill>
              <a:srgbClr val="ffffff"/>
            </a:solidFill>
            <a:round/>
          </a:ln>
        </p:spPr>
        <p:style>
          <a:lnRef idx="0"/>
          <a:fillRef idx="0"/>
          <a:effectRef idx="0"/>
          <a:fontRef idx="minor"/>
        </p:style>
      </p:sp>
      <p:sp>
        <p:nvSpPr>
          <p:cNvPr id="627" name="CustomShape 88"/>
          <p:cNvSpPr/>
          <p:nvPr/>
        </p:nvSpPr>
        <p:spPr>
          <a:xfrm>
            <a:off x="5452920" y="5078160"/>
            <a:ext cx="360" cy="1090800"/>
          </a:xfrm>
          <a:custGeom>
            <a:avLst/>
            <a:gdLst/>
            <a:ahLst/>
            <a:rect l="l" t="t" r="r" b="b"/>
            <a:pathLst>
              <a:path w="0" h="550544">
                <a:moveTo>
                  <a:pt x="0" y="0"/>
                </a:moveTo>
                <a:lnTo>
                  <a:pt x="0" y="550038"/>
                </a:lnTo>
              </a:path>
            </a:pathLst>
          </a:custGeom>
          <a:noFill/>
          <a:ln w="14400">
            <a:solidFill>
              <a:srgbClr val="ffffff"/>
            </a:solidFill>
            <a:round/>
          </a:ln>
        </p:spPr>
        <p:style>
          <a:lnRef idx="0"/>
          <a:fillRef idx="0"/>
          <a:effectRef idx="0"/>
          <a:fontRef idx="minor"/>
        </p:style>
      </p:sp>
      <p:sp>
        <p:nvSpPr>
          <p:cNvPr id="628" name="CustomShape 89"/>
          <p:cNvSpPr/>
          <p:nvPr/>
        </p:nvSpPr>
        <p:spPr>
          <a:xfrm>
            <a:off x="6628680" y="1878480"/>
            <a:ext cx="360" cy="1444320"/>
          </a:xfrm>
          <a:custGeom>
            <a:avLst/>
            <a:gdLst/>
            <a:ahLst/>
            <a:rect l="l" t="t" r="r" b="b"/>
            <a:pathLst>
              <a:path w="0" h="728980">
                <a:moveTo>
                  <a:pt x="0" y="0"/>
                </a:moveTo>
                <a:lnTo>
                  <a:pt x="0" y="728963"/>
                </a:lnTo>
              </a:path>
            </a:pathLst>
          </a:custGeom>
          <a:noFill/>
          <a:ln w="14400">
            <a:solidFill>
              <a:srgbClr val="ffffff"/>
            </a:solidFill>
            <a:round/>
          </a:ln>
        </p:spPr>
        <p:style>
          <a:lnRef idx="0"/>
          <a:fillRef idx="0"/>
          <a:effectRef idx="0"/>
          <a:fontRef idx="minor"/>
        </p:style>
      </p:sp>
      <p:sp>
        <p:nvSpPr>
          <p:cNvPr id="629" name="CustomShape 90"/>
          <p:cNvSpPr/>
          <p:nvPr/>
        </p:nvSpPr>
        <p:spPr>
          <a:xfrm>
            <a:off x="6628680" y="3482640"/>
            <a:ext cx="360" cy="549360"/>
          </a:xfrm>
          <a:custGeom>
            <a:avLst/>
            <a:gdLst/>
            <a:ahLst/>
            <a:rect l="l" t="t" r="r" b="b"/>
            <a:pathLst>
              <a:path w="0" h="277494">
                <a:moveTo>
                  <a:pt x="0" y="0"/>
                </a:moveTo>
                <a:lnTo>
                  <a:pt x="0" y="277359"/>
                </a:lnTo>
              </a:path>
            </a:pathLst>
          </a:custGeom>
          <a:noFill/>
          <a:ln w="14400">
            <a:solidFill>
              <a:srgbClr val="ffffff"/>
            </a:solidFill>
            <a:round/>
          </a:ln>
        </p:spPr>
        <p:style>
          <a:lnRef idx="0"/>
          <a:fillRef idx="0"/>
          <a:effectRef idx="0"/>
          <a:fontRef idx="minor"/>
        </p:style>
      </p:sp>
      <p:sp>
        <p:nvSpPr>
          <p:cNvPr id="630" name="CustomShape 91"/>
          <p:cNvSpPr/>
          <p:nvPr/>
        </p:nvSpPr>
        <p:spPr>
          <a:xfrm>
            <a:off x="6628680" y="4191840"/>
            <a:ext cx="360" cy="726840"/>
          </a:xfrm>
          <a:custGeom>
            <a:avLst/>
            <a:gdLst/>
            <a:ahLst/>
            <a:rect l="l" t="t" r="r" b="b"/>
            <a:pathLst>
              <a:path w="0" h="367030">
                <a:moveTo>
                  <a:pt x="0" y="0"/>
                </a:moveTo>
                <a:lnTo>
                  <a:pt x="0" y="366822"/>
                </a:lnTo>
              </a:path>
            </a:pathLst>
          </a:custGeom>
          <a:noFill/>
          <a:ln w="14400">
            <a:solidFill>
              <a:srgbClr val="ffffff"/>
            </a:solidFill>
            <a:round/>
          </a:ln>
        </p:spPr>
        <p:style>
          <a:lnRef idx="0"/>
          <a:fillRef idx="0"/>
          <a:effectRef idx="0"/>
          <a:fontRef idx="minor"/>
        </p:style>
      </p:sp>
      <p:sp>
        <p:nvSpPr>
          <p:cNvPr id="631" name="CustomShape 92"/>
          <p:cNvSpPr/>
          <p:nvPr/>
        </p:nvSpPr>
        <p:spPr>
          <a:xfrm>
            <a:off x="6628680" y="5078160"/>
            <a:ext cx="360" cy="1090800"/>
          </a:xfrm>
          <a:custGeom>
            <a:avLst/>
            <a:gdLst/>
            <a:ahLst/>
            <a:rect l="l" t="t" r="r" b="b"/>
            <a:pathLst>
              <a:path w="0" h="550544">
                <a:moveTo>
                  <a:pt x="0" y="0"/>
                </a:moveTo>
                <a:lnTo>
                  <a:pt x="0" y="550038"/>
                </a:lnTo>
              </a:path>
            </a:pathLst>
          </a:custGeom>
          <a:noFill/>
          <a:ln w="14400">
            <a:solidFill>
              <a:srgbClr val="ffffff"/>
            </a:solidFill>
            <a:round/>
          </a:ln>
        </p:spPr>
        <p:style>
          <a:lnRef idx="0"/>
          <a:fillRef idx="0"/>
          <a:effectRef idx="0"/>
          <a:fontRef idx="minor"/>
        </p:style>
      </p:sp>
      <p:sp>
        <p:nvSpPr>
          <p:cNvPr id="632" name="CustomShape 93"/>
          <p:cNvSpPr/>
          <p:nvPr/>
        </p:nvSpPr>
        <p:spPr>
          <a:xfrm>
            <a:off x="7804440" y="1878480"/>
            <a:ext cx="360" cy="1444320"/>
          </a:xfrm>
          <a:custGeom>
            <a:avLst/>
            <a:gdLst/>
            <a:ahLst/>
            <a:rect l="l" t="t" r="r" b="b"/>
            <a:pathLst>
              <a:path w="0" h="728980">
                <a:moveTo>
                  <a:pt x="0" y="0"/>
                </a:moveTo>
                <a:lnTo>
                  <a:pt x="0" y="728963"/>
                </a:lnTo>
              </a:path>
            </a:pathLst>
          </a:custGeom>
          <a:noFill/>
          <a:ln w="14400">
            <a:solidFill>
              <a:srgbClr val="ffffff"/>
            </a:solidFill>
            <a:round/>
          </a:ln>
        </p:spPr>
        <p:style>
          <a:lnRef idx="0"/>
          <a:fillRef idx="0"/>
          <a:effectRef idx="0"/>
          <a:fontRef idx="minor"/>
        </p:style>
      </p:sp>
      <p:sp>
        <p:nvSpPr>
          <p:cNvPr id="633" name="CustomShape 94"/>
          <p:cNvSpPr/>
          <p:nvPr/>
        </p:nvSpPr>
        <p:spPr>
          <a:xfrm>
            <a:off x="7804440" y="3482640"/>
            <a:ext cx="360" cy="1436760"/>
          </a:xfrm>
          <a:custGeom>
            <a:avLst/>
            <a:gdLst/>
            <a:ahLst/>
            <a:rect l="l" t="t" r="r" b="b"/>
            <a:pathLst>
              <a:path w="0" h="725169">
                <a:moveTo>
                  <a:pt x="0" y="0"/>
                </a:moveTo>
                <a:lnTo>
                  <a:pt x="0" y="724672"/>
                </a:lnTo>
              </a:path>
            </a:pathLst>
          </a:custGeom>
          <a:noFill/>
          <a:ln w="14400">
            <a:solidFill>
              <a:srgbClr val="ffffff"/>
            </a:solidFill>
            <a:round/>
          </a:ln>
        </p:spPr>
        <p:style>
          <a:lnRef idx="0"/>
          <a:fillRef idx="0"/>
          <a:effectRef idx="0"/>
          <a:fontRef idx="minor"/>
        </p:style>
      </p:sp>
      <p:sp>
        <p:nvSpPr>
          <p:cNvPr id="634" name="CustomShape 95"/>
          <p:cNvSpPr/>
          <p:nvPr/>
        </p:nvSpPr>
        <p:spPr>
          <a:xfrm>
            <a:off x="7804440" y="5078160"/>
            <a:ext cx="360" cy="1090800"/>
          </a:xfrm>
          <a:custGeom>
            <a:avLst/>
            <a:gdLst/>
            <a:ahLst/>
            <a:rect l="l" t="t" r="r" b="b"/>
            <a:pathLst>
              <a:path w="0" h="550544">
                <a:moveTo>
                  <a:pt x="0" y="0"/>
                </a:moveTo>
                <a:lnTo>
                  <a:pt x="0" y="550038"/>
                </a:lnTo>
              </a:path>
            </a:pathLst>
          </a:custGeom>
          <a:noFill/>
          <a:ln w="14400">
            <a:solidFill>
              <a:srgbClr val="ffffff"/>
            </a:solidFill>
            <a:round/>
          </a:ln>
        </p:spPr>
        <p:style>
          <a:lnRef idx="0"/>
          <a:fillRef idx="0"/>
          <a:effectRef idx="0"/>
          <a:fontRef idx="minor"/>
        </p:style>
      </p:sp>
      <p:sp>
        <p:nvSpPr>
          <p:cNvPr id="635" name="CustomShape 96"/>
          <p:cNvSpPr/>
          <p:nvPr/>
        </p:nvSpPr>
        <p:spPr>
          <a:xfrm>
            <a:off x="8980560" y="1878480"/>
            <a:ext cx="360" cy="3039840"/>
          </a:xfrm>
          <a:custGeom>
            <a:avLst/>
            <a:gdLst/>
            <a:ahLst/>
            <a:rect l="l" t="t" r="r" b="b"/>
            <a:pathLst>
              <a:path w="0" h="1534160">
                <a:moveTo>
                  <a:pt x="0" y="0"/>
                </a:moveTo>
                <a:lnTo>
                  <a:pt x="0" y="1534126"/>
                </a:lnTo>
              </a:path>
            </a:pathLst>
          </a:custGeom>
          <a:noFill/>
          <a:ln w="14400">
            <a:solidFill>
              <a:srgbClr val="ffffff"/>
            </a:solidFill>
            <a:round/>
          </a:ln>
        </p:spPr>
        <p:style>
          <a:lnRef idx="0"/>
          <a:fillRef idx="0"/>
          <a:effectRef idx="0"/>
          <a:fontRef idx="minor"/>
        </p:style>
      </p:sp>
      <p:sp>
        <p:nvSpPr>
          <p:cNvPr id="636" name="CustomShape 97"/>
          <p:cNvSpPr/>
          <p:nvPr/>
        </p:nvSpPr>
        <p:spPr>
          <a:xfrm>
            <a:off x="8980560" y="5078160"/>
            <a:ext cx="360" cy="1090800"/>
          </a:xfrm>
          <a:custGeom>
            <a:avLst/>
            <a:gdLst/>
            <a:ahLst/>
            <a:rect l="l" t="t" r="r" b="b"/>
            <a:pathLst>
              <a:path w="0" h="550544">
                <a:moveTo>
                  <a:pt x="0" y="0"/>
                </a:moveTo>
                <a:lnTo>
                  <a:pt x="0" y="550038"/>
                </a:lnTo>
              </a:path>
            </a:pathLst>
          </a:custGeom>
          <a:noFill/>
          <a:ln w="14400">
            <a:solidFill>
              <a:srgbClr val="ffffff"/>
            </a:solidFill>
            <a:round/>
          </a:ln>
        </p:spPr>
        <p:style>
          <a:lnRef idx="0"/>
          <a:fillRef idx="0"/>
          <a:effectRef idx="0"/>
          <a:fontRef idx="minor"/>
        </p:style>
      </p:sp>
      <p:sp>
        <p:nvSpPr>
          <p:cNvPr id="637" name="CustomShape 98"/>
          <p:cNvSpPr/>
          <p:nvPr/>
        </p:nvSpPr>
        <p:spPr>
          <a:xfrm>
            <a:off x="4277160" y="6062040"/>
            <a:ext cx="1011240" cy="360"/>
          </a:xfrm>
          <a:custGeom>
            <a:avLst/>
            <a:gdLst/>
            <a:ahLst/>
            <a:rect l="l" t="t" r="r" b="b"/>
            <a:pathLst>
              <a:path w="510539" h="0">
                <a:moveTo>
                  <a:pt x="0" y="0"/>
                </a:moveTo>
                <a:lnTo>
                  <a:pt x="510327" y="0"/>
                </a:lnTo>
              </a:path>
            </a:pathLst>
          </a:custGeom>
          <a:noFill/>
          <a:ln w="80640">
            <a:solidFill>
              <a:srgbClr val="333333"/>
            </a:solidFill>
            <a:round/>
          </a:ln>
        </p:spPr>
        <p:style>
          <a:lnRef idx="0"/>
          <a:fillRef idx="0"/>
          <a:effectRef idx="0"/>
          <a:fontRef idx="minor"/>
        </p:style>
      </p:sp>
      <p:sp>
        <p:nvSpPr>
          <p:cNvPr id="638" name="CustomShape 99"/>
          <p:cNvSpPr/>
          <p:nvPr/>
        </p:nvSpPr>
        <p:spPr>
          <a:xfrm>
            <a:off x="4277160" y="5884560"/>
            <a:ext cx="823680" cy="360"/>
          </a:xfrm>
          <a:custGeom>
            <a:avLst/>
            <a:gdLst/>
            <a:ahLst/>
            <a:rect l="l" t="t" r="r" b="b"/>
            <a:pathLst>
              <a:path w="415925" h="0">
                <a:moveTo>
                  <a:pt x="0" y="0"/>
                </a:moveTo>
                <a:lnTo>
                  <a:pt x="415417" y="0"/>
                </a:lnTo>
              </a:path>
            </a:pathLst>
          </a:custGeom>
          <a:noFill/>
          <a:ln w="80640">
            <a:solidFill>
              <a:srgbClr val="333333"/>
            </a:solidFill>
            <a:round/>
          </a:ln>
        </p:spPr>
        <p:style>
          <a:lnRef idx="0"/>
          <a:fillRef idx="0"/>
          <a:effectRef idx="0"/>
          <a:fontRef idx="minor"/>
        </p:style>
      </p:sp>
      <p:sp>
        <p:nvSpPr>
          <p:cNvPr id="639" name="CustomShape 100"/>
          <p:cNvSpPr/>
          <p:nvPr/>
        </p:nvSpPr>
        <p:spPr>
          <a:xfrm>
            <a:off x="4277160" y="5707440"/>
            <a:ext cx="540720" cy="360"/>
          </a:xfrm>
          <a:custGeom>
            <a:avLst/>
            <a:gdLst/>
            <a:ahLst/>
            <a:rect l="l" t="t" r="r" b="b"/>
            <a:pathLst>
              <a:path w="273050" h="0">
                <a:moveTo>
                  <a:pt x="0" y="0"/>
                </a:moveTo>
                <a:lnTo>
                  <a:pt x="272984" y="0"/>
                </a:lnTo>
              </a:path>
            </a:pathLst>
          </a:custGeom>
          <a:noFill/>
          <a:ln w="80640">
            <a:solidFill>
              <a:srgbClr val="333333"/>
            </a:solidFill>
            <a:round/>
          </a:ln>
        </p:spPr>
        <p:style>
          <a:lnRef idx="0"/>
          <a:fillRef idx="0"/>
          <a:effectRef idx="0"/>
          <a:fontRef idx="minor"/>
        </p:style>
      </p:sp>
      <p:sp>
        <p:nvSpPr>
          <p:cNvPr id="640" name="CustomShape 101"/>
          <p:cNvSpPr/>
          <p:nvPr/>
        </p:nvSpPr>
        <p:spPr>
          <a:xfrm>
            <a:off x="4277160" y="5529960"/>
            <a:ext cx="1059120" cy="360"/>
          </a:xfrm>
          <a:custGeom>
            <a:avLst/>
            <a:gdLst/>
            <a:ahLst/>
            <a:rect l="l" t="t" r="r" b="b"/>
            <a:pathLst>
              <a:path w="534669" h="0">
                <a:moveTo>
                  <a:pt x="0" y="0"/>
                </a:moveTo>
                <a:lnTo>
                  <a:pt x="534089" y="0"/>
                </a:lnTo>
              </a:path>
            </a:pathLst>
          </a:custGeom>
          <a:noFill/>
          <a:ln w="80640">
            <a:solidFill>
              <a:srgbClr val="333333"/>
            </a:solidFill>
            <a:round/>
          </a:ln>
        </p:spPr>
        <p:style>
          <a:lnRef idx="0"/>
          <a:fillRef idx="0"/>
          <a:effectRef idx="0"/>
          <a:fontRef idx="minor"/>
        </p:style>
      </p:sp>
      <p:sp>
        <p:nvSpPr>
          <p:cNvPr id="641" name="CustomShape 102"/>
          <p:cNvSpPr/>
          <p:nvPr/>
        </p:nvSpPr>
        <p:spPr>
          <a:xfrm>
            <a:off x="4277160" y="5352840"/>
            <a:ext cx="564480" cy="360"/>
          </a:xfrm>
          <a:custGeom>
            <a:avLst/>
            <a:gdLst/>
            <a:ahLst/>
            <a:rect l="l" t="t" r="r" b="b"/>
            <a:pathLst>
              <a:path w="285114" h="0">
                <a:moveTo>
                  <a:pt x="0" y="0"/>
                </a:moveTo>
                <a:lnTo>
                  <a:pt x="284865" y="0"/>
                </a:lnTo>
              </a:path>
            </a:pathLst>
          </a:custGeom>
          <a:noFill/>
          <a:ln w="80640">
            <a:solidFill>
              <a:srgbClr val="333333"/>
            </a:solidFill>
            <a:round/>
          </a:ln>
        </p:spPr>
        <p:style>
          <a:lnRef idx="0"/>
          <a:fillRef idx="0"/>
          <a:effectRef idx="0"/>
          <a:fontRef idx="minor"/>
        </p:style>
      </p:sp>
      <p:sp>
        <p:nvSpPr>
          <p:cNvPr id="642" name="CustomShape 103"/>
          <p:cNvSpPr/>
          <p:nvPr/>
        </p:nvSpPr>
        <p:spPr>
          <a:xfrm>
            <a:off x="4277160" y="5175360"/>
            <a:ext cx="518040" cy="360"/>
          </a:xfrm>
          <a:custGeom>
            <a:avLst/>
            <a:gdLst/>
            <a:ahLst/>
            <a:rect l="l" t="t" r="r" b="b"/>
            <a:pathLst>
              <a:path w="261619" h="0">
                <a:moveTo>
                  <a:pt x="0" y="0"/>
                </a:moveTo>
                <a:lnTo>
                  <a:pt x="261104" y="0"/>
                </a:lnTo>
              </a:path>
            </a:pathLst>
          </a:custGeom>
          <a:noFill/>
          <a:ln w="80640">
            <a:solidFill>
              <a:srgbClr val="333333"/>
            </a:solidFill>
            <a:round/>
          </a:ln>
        </p:spPr>
        <p:style>
          <a:lnRef idx="0"/>
          <a:fillRef idx="0"/>
          <a:effectRef idx="0"/>
          <a:fontRef idx="minor"/>
        </p:style>
      </p:sp>
      <p:sp>
        <p:nvSpPr>
          <p:cNvPr id="643" name="CustomShape 104"/>
          <p:cNvSpPr/>
          <p:nvPr/>
        </p:nvSpPr>
        <p:spPr>
          <a:xfrm>
            <a:off x="4277160" y="4998600"/>
            <a:ext cx="5033160" cy="360"/>
          </a:xfrm>
          <a:custGeom>
            <a:avLst/>
            <a:gdLst/>
            <a:ahLst/>
            <a:rect l="l" t="t" r="r" b="b"/>
            <a:pathLst>
              <a:path w="2540000" h="0">
                <a:moveTo>
                  <a:pt x="0" y="0"/>
                </a:moveTo>
                <a:lnTo>
                  <a:pt x="2539758" y="0"/>
                </a:lnTo>
              </a:path>
            </a:pathLst>
          </a:custGeom>
          <a:noFill/>
          <a:ln w="80640">
            <a:solidFill>
              <a:srgbClr val="333333"/>
            </a:solidFill>
            <a:round/>
          </a:ln>
        </p:spPr>
        <p:style>
          <a:lnRef idx="0"/>
          <a:fillRef idx="0"/>
          <a:effectRef idx="0"/>
          <a:fontRef idx="minor"/>
        </p:style>
      </p:sp>
      <p:sp>
        <p:nvSpPr>
          <p:cNvPr id="644" name="CustomShape 105"/>
          <p:cNvSpPr/>
          <p:nvPr/>
        </p:nvSpPr>
        <p:spPr>
          <a:xfrm>
            <a:off x="4277160" y="4821120"/>
            <a:ext cx="753480" cy="360"/>
          </a:xfrm>
          <a:custGeom>
            <a:avLst/>
            <a:gdLst/>
            <a:ahLst/>
            <a:rect l="l" t="t" r="r" b="b"/>
            <a:pathLst>
              <a:path w="380364" h="0">
                <a:moveTo>
                  <a:pt x="0" y="0"/>
                </a:moveTo>
                <a:lnTo>
                  <a:pt x="379775" y="0"/>
                </a:lnTo>
              </a:path>
            </a:pathLst>
          </a:custGeom>
          <a:noFill/>
          <a:ln w="80640">
            <a:solidFill>
              <a:srgbClr val="333333"/>
            </a:solidFill>
            <a:round/>
          </a:ln>
        </p:spPr>
        <p:style>
          <a:lnRef idx="0"/>
          <a:fillRef idx="0"/>
          <a:effectRef idx="0"/>
          <a:fontRef idx="minor"/>
        </p:style>
      </p:sp>
      <p:sp>
        <p:nvSpPr>
          <p:cNvPr id="645" name="CustomShape 106"/>
          <p:cNvSpPr/>
          <p:nvPr/>
        </p:nvSpPr>
        <p:spPr>
          <a:xfrm>
            <a:off x="4277160" y="4644000"/>
            <a:ext cx="540720" cy="360"/>
          </a:xfrm>
          <a:custGeom>
            <a:avLst/>
            <a:gdLst/>
            <a:ahLst/>
            <a:rect l="l" t="t" r="r" b="b"/>
            <a:pathLst>
              <a:path w="273050" h="0">
                <a:moveTo>
                  <a:pt x="0" y="0"/>
                </a:moveTo>
                <a:lnTo>
                  <a:pt x="272984" y="0"/>
                </a:lnTo>
              </a:path>
            </a:pathLst>
          </a:custGeom>
          <a:noFill/>
          <a:ln w="80640">
            <a:solidFill>
              <a:srgbClr val="333333"/>
            </a:solidFill>
            <a:round/>
          </a:ln>
        </p:spPr>
        <p:style>
          <a:lnRef idx="0"/>
          <a:fillRef idx="0"/>
          <a:effectRef idx="0"/>
          <a:fontRef idx="minor"/>
        </p:style>
      </p:sp>
      <p:sp>
        <p:nvSpPr>
          <p:cNvPr id="646" name="CustomShape 107"/>
          <p:cNvSpPr/>
          <p:nvPr/>
        </p:nvSpPr>
        <p:spPr>
          <a:xfrm>
            <a:off x="4277160" y="4466520"/>
            <a:ext cx="494280" cy="360"/>
          </a:xfrm>
          <a:custGeom>
            <a:avLst/>
            <a:gdLst/>
            <a:ahLst/>
            <a:rect l="l" t="t" r="r" b="b"/>
            <a:pathLst>
              <a:path w="249555" h="0">
                <a:moveTo>
                  <a:pt x="0" y="0"/>
                </a:moveTo>
                <a:lnTo>
                  <a:pt x="249223" y="0"/>
                </a:lnTo>
              </a:path>
            </a:pathLst>
          </a:custGeom>
          <a:noFill/>
          <a:ln w="80640">
            <a:solidFill>
              <a:srgbClr val="333333"/>
            </a:solidFill>
            <a:round/>
          </a:ln>
        </p:spPr>
        <p:style>
          <a:lnRef idx="0"/>
          <a:fillRef idx="0"/>
          <a:effectRef idx="0"/>
          <a:fontRef idx="minor"/>
        </p:style>
      </p:sp>
      <p:sp>
        <p:nvSpPr>
          <p:cNvPr id="647" name="CustomShape 108"/>
          <p:cNvSpPr/>
          <p:nvPr/>
        </p:nvSpPr>
        <p:spPr>
          <a:xfrm>
            <a:off x="4277160" y="4289400"/>
            <a:ext cx="470160" cy="360"/>
          </a:xfrm>
          <a:custGeom>
            <a:avLst/>
            <a:gdLst/>
            <a:ahLst/>
            <a:rect l="l" t="t" r="r" b="b"/>
            <a:pathLst>
              <a:path w="237490" h="0">
                <a:moveTo>
                  <a:pt x="0" y="0"/>
                </a:moveTo>
                <a:lnTo>
                  <a:pt x="237342" y="0"/>
                </a:lnTo>
              </a:path>
            </a:pathLst>
          </a:custGeom>
          <a:noFill/>
          <a:ln w="80640">
            <a:solidFill>
              <a:srgbClr val="333333"/>
            </a:solidFill>
            <a:round/>
          </a:ln>
        </p:spPr>
        <p:style>
          <a:lnRef idx="0"/>
          <a:fillRef idx="0"/>
          <a:effectRef idx="0"/>
          <a:fontRef idx="minor"/>
        </p:style>
      </p:sp>
      <p:sp>
        <p:nvSpPr>
          <p:cNvPr id="648" name="CustomShape 109"/>
          <p:cNvSpPr/>
          <p:nvPr/>
        </p:nvSpPr>
        <p:spPr>
          <a:xfrm>
            <a:off x="4277160" y="4111920"/>
            <a:ext cx="2799360" cy="360"/>
          </a:xfrm>
          <a:custGeom>
            <a:avLst/>
            <a:gdLst/>
            <a:ahLst/>
            <a:rect l="l" t="t" r="r" b="b"/>
            <a:pathLst>
              <a:path w="1412875" h="0">
                <a:moveTo>
                  <a:pt x="0" y="0"/>
                </a:moveTo>
                <a:lnTo>
                  <a:pt x="1412311" y="0"/>
                </a:lnTo>
              </a:path>
            </a:pathLst>
          </a:custGeom>
          <a:noFill/>
          <a:ln w="80640">
            <a:solidFill>
              <a:srgbClr val="333333"/>
            </a:solidFill>
            <a:round/>
          </a:ln>
        </p:spPr>
        <p:style>
          <a:lnRef idx="0"/>
          <a:fillRef idx="0"/>
          <a:effectRef idx="0"/>
          <a:fontRef idx="minor"/>
        </p:style>
      </p:sp>
      <p:sp>
        <p:nvSpPr>
          <p:cNvPr id="649" name="CustomShape 110"/>
          <p:cNvSpPr/>
          <p:nvPr/>
        </p:nvSpPr>
        <p:spPr>
          <a:xfrm>
            <a:off x="4277160" y="3934800"/>
            <a:ext cx="564480" cy="360"/>
          </a:xfrm>
          <a:custGeom>
            <a:avLst/>
            <a:gdLst/>
            <a:ahLst/>
            <a:rect l="l" t="t" r="r" b="b"/>
            <a:pathLst>
              <a:path w="285114" h="0">
                <a:moveTo>
                  <a:pt x="0" y="0"/>
                </a:moveTo>
                <a:lnTo>
                  <a:pt x="284865" y="0"/>
                </a:lnTo>
              </a:path>
            </a:pathLst>
          </a:custGeom>
          <a:noFill/>
          <a:ln w="80640">
            <a:solidFill>
              <a:srgbClr val="333333"/>
            </a:solidFill>
            <a:round/>
          </a:ln>
        </p:spPr>
        <p:style>
          <a:lnRef idx="0"/>
          <a:fillRef idx="0"/>
          <a:effectRef idx="0"/>
          <a:fontRef idx="minor"/>
        </p:style>
      </p:sp>
      <p:sp>
        <p:nvSpPr>
          <p:cNvPr id="650" name="CustomShape 111"/>
          <p:cNvSpPr/>
          <p:nvPr/>
        </p:nvSpPr>
        <p:spPr>
          <a:xfrm>
            <a:off x="4277160" y="3757320"/>
            <a:ext cx="916920" cy="360"/>
          </a:xfrm>
          <a:custGeom>
            <a:avLst/>
            <a:gdLst/>
            <a:ahLst/>
            <a:rect l="l" t="t" r="r" b="b"/>
            <a:pathLst>
              <a:path w="462914" h="0">
                <a:moveTo>
                  <a:pt x="0" y="0"/>
                </a:moveTo>
                <a:lnTo>
                  <a:pt x="462805" y="0"/>
                </a:lnTo>
              </a:path>
            </a:pathLst>
          </a:custGeom>
          <a:noFill/>
          <a:ln w="80640">
            <a:solidFill>
              <a:srgbClr val="333333"/>
            </a:solidFill>
            <a:round/>
          </a:ln>
        </p:spPr>
        <p:style>
          <a:lnRef idx="0"/>
          <a:fillRef idx="0"/>
          <a:effectRef idx="0"/>
          <a:fontRef idx="minor"/>
        </p:style>
      </p:sp>
      <p:sp>
        <p:nvSpPr>
          <p:cNvPr id="651" name="CustomShape 112"/>
          <p:cNvSpPr/>
          <p:nvPr/>
        </p:nvSpPr>
        <p:spPr>
          <a:xfrm>
            <a:off x="4277160" y="3580200"/>
            <a:ext cx="705600" cy="360"/>
          </a:xfrm>
          <a:custGeom>
            <a:avLst/>
            <a:gdLst/>
            <a:ahLst/>
            <a:rect l="l" t="t" r="r" b="b"/>
            <a:pathLst>
              <a:path w="356235" h="0">
                <a:moveTo>
                  <a:pt x="0" y="0"/>
                </a:moveTo>
                <a:lnTo>
                  <a:pt x="356014" y="0"/>
                </a:lnTo>
              </a:path>
            </a:pathLst>
          </a:custGeom>
          <a:noFill/>
          <a:ln w="80640">
            <a:solidFill>
              <a:srgbClr val="333333"/>
            </a:solidFill>
            <a:round/>
          </a:ln>
        </p:spPr>
        <p:style>
          <a:lnRef idx="0"/>
          <a:fillRef idx="0"/>
          <a:effectRef idx="0"/>
          <a:fontRef idx="minor"/>
        </p:style>
      </p:sp>
      <p:sp>
        <p:nvSpPr>
          <p:cNvPr id="652" name="CustomShape 113"/>
          <p:cNvSpPr/>
          <p:nvPr/>
        </p:nvSpPr>
        <p:spPr>
          <a:xfrm>
            <a:off x="4277160" y="3403080"/>
            <a:ext cx="4586400" cy="360"/>
          </a:xfrm>
          <a:custGeom>
            <a:avLst/>
            <a:gdLst/>
            <a:ahLst/>
            <a:rect l="l" t="t" r="r" b="b"/>
            <a:pathLst>
              <a:path w="2314575" h="0">
                <a:moveTo>
                  <a:pt x="0" y="0"/>
                </a:moveTo>
                <a:lnTo>
                  <a:pt x="2314296" y="0"/>
                </a:lnTo>
              </a:path>
            </a:pathLst>
          </a:custGeom>
          <a:noFill/>
          <a:ln w="80640">
            <a:solidFill>
              <a:srgbClr val="333333"/>
            </a:solidFill>
            <a:round/>
          </a:ln>
        </p:spPr>
        <p:style>
          <a:lnRef idx="0"/>
          <a:fillRef idx="0"/>
          <a:effectRef idx="0"/>
          <a:fontRef idx="minor"/>
        </p:style>
      </p:sp>
      <p:sp>
        <p:nvSpPr>
          <p:cNvPr id="653" name="CustomShape 114"/>
          <p:cNvSpPr/>
          <p:nvPr/>
        </p:nvSpPr>
        <p:spPr>
          <a:xfrm>
            <a:off x="4277160" y="3225960"/>
            <a:ext cx="518040" cy="360"/>
          </a:xfrm>
          <a:custGeom>
            <a:avLst/>
            <a:gdLst/>
            <a:ahLst/>
            <a:rect l="l" t="t" r="r" b="b"/>
            <a:pathLst>
              <a:path w="261619" h="0">
                <a:moveTo>
                  <a:pt x="0" y="0"/>
                </a:moveTo>
                <a:lnTo>
                  <a:pt x="261104" y="0"/>
                </a:lnTo>
              </a:path>
            </a:pathLst>
          </a:custGeom>
          <a:noFill/>
          <a:ln w="80640">
            <a:solidFill>
              <a:srgbClr val="333333"/>
            </a:solidFill>
            <a:round/>
          </a:ln>
        </p:spPr>
        <p:style>
          <a:lnRef idx="0"/>
          <a:fillRef idx="0"/>
          <a:effectRef idx="0"/>
          <a:fontRef idx="minor"/>
        </p:style>
      </p:sp>
      <p:sp>
        <p:nvSpPr>
          <p:cNvPr id="654" name="CustomShape 115"/>
          <p:cNvSpPr/>
          <p:nvPr/>
        </p:nvSpPr>
        <p:spPr>
          <a:xfrm>
            <a:off x="4277160" y="3048480"/>
            <a:ext cx="916920" cy="360"/>
          </a:xfrm>
          <a:custGeom>
            <a:avLst/>
            <a:gdLst/>
            <a:ahLst/>
            <a:rect l="l" t="t" r="r" b="b"/>
            <a:pathLst>
              <a:path w="462914" h="0">
                <a:moveTo>
                  <a:pt x="0" y="0"/>
                </a:moveTo>
                <a:lnTo>
                  <a:pt x="462805" y="0"/>
                </a:lnTo>
              </a:path>
            </a:pathLst>
          </a:custGeom>
          <a:noFill/>
          <a:ln w="80640">
            <a:solidFill>
              <a:srgbClr val="333333"/>
            </a:solidFill>
            <a:round/>
          </a:ln>
        </p:spPr>
        <p:style>
          <a:lnRef idx="0"/>
          <a:fillRef idx="0"/>
          <a:effectRef idx="0"/>
          <a:fontRef idx="minor"/>
        </p:style>
      </p:sp>
      <p:sp>
        <p:nvSpPr>
          <p:cNvPr id="655" name="CustomShape 116"/>
          <p:cNvSpPr/>
          <p:nvPr/>
        </p:nvSpPr>
        <p:spPr>
          <a:xfrm>
            <a:off x="4277160" y="2871360"/>
            <a:ext cx="470160" cy="360"/>
          </a:xfrm>
          <a:custGeom>
            <a:avLst/>
            <a:gdLst/>
            <a:ahLst/>
            <a:rect l="l" t="t" r="r" b="b"/>
            <a:pathLst>
              <a:path w="237490" h="0">
                <a:moveTo>
                  <a:pt x="0" y="0"/>
                </a:moveTo>
                <a:lnTo>
                  <a:pt x="237342" y="0"/>
                </a:lnTo>
              </a:path>
            </a:pathLst>
          </a:custGeom>
          <a:noFill/>
          <a:ln w="80640">
            <a:solidFill>
              <a:srgbClr val="333333"/>
            </a:solidFill>
            <a:round/>
          </a:ln>
        </p:spPr>
        <p:style>
          <a:lnRef idx="0"/>
          <a:fillRef idx="0"/>
          <a:effectRef idx="0"/>
          <a:fontRef idx="minor"/>
        </p:style>
      </p:sp>
      <p:sp>
        <p:nvSpPr>
          <p:cNvPr id="656" name="CustomShape 117"/>
          <p:cNvSpPr/>
          <p:nvPr/>
        </p:nvSpPr>
        <p:spPr>
          <a:xfrm>
            <a:off x="4277160" y="2693880"/>
            <a:ext cx="1293120" cy="360"/>
          </a:xfrm>
          <a:custGeom>
            <a:avLst/>
            <a:gdLst/>
            <a:ahLst/>
            <a:rect l="l" t="t" r="r" b="b"/>
            <a:pathLst>
              <a:path w="652780" h="0">
                <a:moveTo>
                  <a:pt x="0" y="0"/>
                </a:moveTo>
                <a:lnTo>
                  <a:pt x="652760" y="0"/>
                </a:lnTo>
              </a:path>
            </a:pathLst>
          </a:custGeom>
          <a:noFill/>
          <a:ln w="80640">
            <a:solidFill>
              <a:srgbClr val="333333"/>
            </a:solidFill>
            <a:round/>
          </a:ln>
        </p:spPr>
        <p:style>
          <a:lnRef idx="0"/>
          <a:fillRef idx="0"/>
          <a:effectRef idx="0"/>
          <a:fontRef idx="minor"/>
        </p:style>
      </p:sp>
      <p:sp>
        <p:nvSpPr>
          <p:cNvPr id="657" name="CustomShape 118"/>
          <p:cNvSpPr/>
          <p:nvPr/>
        </p:nvSpPr>
        <p:spPr>
          <a:xfrm>
            <a:off x="4277160" y="2516760"/>
            <a:ext cx="518040" cy="360"/>
          </a:xfrm>
          <a:custGeom>
            <a:avLst/>
            <a:gdLst/>
            <a:ahLst/>
            <a:rect l="l" t="t" r="r" b="b"/>
            <a:pathLst>
              <a:path w="261619" h="0">
                <a:moveTo>
                  <a:pt x="0" y="0"/>
                </a:moveTo>
                <a:lnTo>
                  <a:pt x="261104" y="0"/>
                </a:lnTo>
              </a:path>
            </a:pathLst>
          </a:custGeom>
          <a:noFill/>
          <a:ln w="80640">
            <a:solidFill>
              <a:srgbClr val="333333"/>
            </a:solidFill>
            <a:round/>
          </a:ln>
        </p:spPr>
        <p:style>
          <a:lnRef idx="0"/>
          <a:fillRef idx="0"/>
          <a:effectRef idx="0"/>
          <a:fontRef idx="minor"/>
        </p:style>
      </p:sp>
      <p:sp>
        <p:nvSpPr>
          <p:cNvPr id="658" name="CustomShape 119"/>
          <p:cNvSpPr/>
          <p:nvPr/>
        </p:nvSpPr>
        <p:spPr>
          <a:xfrm>
            <a:off x="4277160" y="2339640"/>
            <a:ext cx="470160" cy="360"/>
          </a:xfrm>
          <a:custGeom>
            <a:avLst/>
            <a:gdLst/>
            <a:ahLst/>
            <a:rect l="l" t="t" r="r" b="b"/>
            <a:pathLst>
              <a:path w="237490" h="0">
                <a:moveTo>
                  <a:pt x="0" y="0"/>
                </a:moveTo>
                <a:lnTo>
                  <a:pt x="237342" y="0"/>
                </a:lnTo>
              </a:path>
            </a:pathLst>
          </a:custGeom>
          <a:noFill/>
          <a:ln w="80640">
            <a:solidFill>
              <a:srgbClr val="333333"/>
            </a:solidFill>
            <a:round/>
          </a:ln>
        </p:spPr>
        <p:style>
          <a:lnRef idx="0"/>
          <a:fillRef idx="0"/>
          <a:effectRef idx="0"/>
          <a:fontRef idx="minor"/>
        </p:style>
      </p:sp>
      <p:sp>
        <p:nvSpPr>
          <p:cNvPr id="659" name="CustomShape 120"/>
          <p:cNvSpPr/>
          <p:nvPr/>
        </p:nvSpPr>
        <p:spPr>
          <a:xfrm>
            <a:off x="4277160" y="2162160"/>
            <a:ext cx="540720" cy="360"/>
          </a:xfrm>
          <a:custGeom>
            <a:avLst/>
            <a:gdLst/>
            <a:ahLst/>
            <a:rect l="l" t="t" r="r" b="b"/>
            <a:pathLst>
              <a:path w="273050" h="0">
                <a:moveTo>
                  <a:pt x="0" y="0"/>
                </a:moveTo>
                <a:lnTo>
                  <a:pt x="272984" y="0"/>
                </a:lnTo>
              </a:path>
            </a:pathLst>
          </a:custGeom>
          <a:noFill/>
          <a:ln w="80640">
            <a:solidFill>
              <a:srgbClr val="333333"/>
            </a:solidFill>
            <a:round/>
          </a:ln>
        </p:spPr>
        <p:style>
          <a:lnRef idx="0"/>
          <a:fillRef idx="0"/>
          <a:effectRef idx="0"/>
          <a:fontRef idx="minor"/>
        </p:style>
      </p:sp>
      <p:sp>
        <p:nvSpPr>
          <p:cNvPr id="660" name="CustomShape 121"/>
          <p:cNvSpPr/>
          <p:nvPr/>
        </p:nvSpPr>
        <p:spPr>
          <a:xfrm>
            <a:off x="4277160" y="1985040"/>
            <a:ext cx="659160" cy="360"/>
          </a:xfrm>
          <a:custGeom>
            <a:avLst/>
            <a:gdLst/>
            <a:ahLst/>
            <a:rect l="l" t="t" r="r" b="b"/>
            <a:pathLst>
              <a:path w="332739" h="0">
                <a:moveTo>
                  <a:pt x="0" y="0"/>
                </a:moveTo>
                <a:lnTo>
                  <a:pt x="332253" y="0"/>
                </a:lnTo>
              </a:path>
            </a:pathLst>
          </a:custGeom>
          <a:noFill/>
          <a:ln w="80640">
            <a:solidFill>
              <a:srgbClr val="333333"/>
            </a:solidFill>
            <a:round/>
          </a:ln>
        </p:spPr>
        <p:style>
          <a:lnRef idx="0"/>
          <a:fillRef idx="0"/>
          <a:effectRef idx="0"/>
          <a:fontRef idx="minor"/>
        </p:style>
      </p:sp>
      <p:sp>
        <p:nvSpPr>
          <p:cNvPr id="661" name="CustomShape 122"/>
          <p:cNvSpPr/>
          <p:nvPr/>
        </p:nvSpPr>
        <p:spPr>
          <a:xfrm>
            <a:off x="2832120" y="1844280"/>
            <a:ext cx="1028880" cy="5992200"/>
          </a:xfrm>
          <a:prstGeom prst="rect">
            <a:avLst/>
          </a:prstGeom>
          <a:noFill/>
          <a:ln>
            <a:noFill/>
          </a:ln>
        </p:spPr>
        <p:style>
          <a:lnRef idx="0"/>
          <a:fillRef idx="0"/>
          <a:effectRef idx="0"/>
          <a:fontRef idx="minor"/>
        </p:style>
        <p:txBody>
          <a:bodyPr lIns="0" rIns="0" tIns="64080" bIns="0"/>
          <a:p>
            <a:pPr marL="437760" indent="-221040" algn="r">
              <a:lnSpc>
                <a:spcPts val="489"/>
              </a:lnSpc>
            </a:pPr>
            <a:r>
              <a:rPr b="0" lang="en-IN" sz="1390" spc="29" strike="noStrike">
                <a:solidFill>
                  <a:srgbClr val="7f7f7f"/>
                </a:solidFill>
                <a:uFill>
                  <a:solidFill>
                    <a:srgbClr val="ffffff"/>
                  </a:solidFill>
                </a:uFill>
                <a:latin typeface="Arial"/>
              </a:rPr>
              <a:t>uni</a:t>
            </a:r>
            <a:r>
              <a:rPr b="0" lang="en-IN" sz="1390" spc="-1" strike="noStrike">
                <a:solidFill>
                  <a:srgbClr val="7f7f7f"/>
                </a:solidFill>
                <a:uFill>
                  <a:solidFill>
                    <a:srgbClr val="ffffff"/>
                  </a:solidFill>
                </a:uFill>
                <a:latin typeface="Arial"/>
              </a:rPr>
              <a:t>v</a:t>
            </a:r>
            <a:r>
              <a:rPr b="0" lang="en-IN" sz="1390" spc="29" strike="noStrike">
                <a:solidFill>
                  <a:srgbClr val="7f7f7f"/>
                </a:solidFill>
                <a:uFill>
                  <a:solidFill>
                    <a:srgbClr val="ffffff"/>
                  </a:solidFill>
                </a:uFill>
                <a:latin typeface="Arial"/>
              </a:rPr>
              <a:t>ersity  tuto</a:t>
            </a:r>
            <a:r>
              <a:rPr b="0" lang="en-IN" sz="1390" spc="38" strike="noStrike">
                <a:solidFill>
                  <a:srgbClr val="7f7f7f"/>
                </a:solidFill>
                <a:uFill>
                  <a:solidFill>
                    <a:srgbClr val="ffffff"/>
                  </a:solidFill>
                </a:uFill>
                <a:latin typeface="Arial"/>
              </a:rPr>
              <a:t>r</a:t>
            </a:r>
            <a:r>
              <a:rPr b="0" lang="en-IN" sz="1390" spc="18" strike="noStrike">
                <a:solidFill>
                  <a:srgbClr val="7f7f7f"/>
                </a:solidFill>
                <a:uFill>
                  <a:solidFill>
                    <a:srgbClr val="ffffff"/>
                  </a:solidFill>
                </a:uFill>
                <a:latin typeface="Arial"/>
              </a:rPr>
              <a:t>ial</a:t>
            </a:r>
            <a:endParaRPr b="0" lang="en-IN" sz="1800" spc="-1" strike="noStrike">
              <a:solidFill>
                <a:srgbClr val="000000"/>
              </a:solidFill>
              <a:uFill>
                <a:solidFill>
                  <a:srgbClr val="ffffff"/>
                </a:solidFill>
              </a:uFill>
              <a:latin typeface="Arial"/>
            </a:endParaRPr>
          </a:p>
          <a:p>
            <a:pPr marL="367560" indent="338400" algn="r">
              <a:lnSpc>
                <a:spcPts val="489"/>
              </a:lnSpc>
            </a:pPr>
            <a:r>
              <a:rPr b="0" lang="en-IN" sz="1390" spc="18" strike="noStrike">
                <a:solidFill>
                  <a:srgbClr val="7f7f7f"/>
                </a:solidFill>
                <a:uFill>
                  <a:solidFill>
                    <a:srgbClr val="ffffff"/>
                  </a:solidFill>
                </a:uFill>
                <a:latin typeface="Arial"/>
              </a:rPr>
              <a:t>t</a:t>
            </a:r>
            <a:r>
              <a:rPr b="0" lang="en-IN" sz="1390" spc="-9" strike="noStrike">
                <a:solidFill>
                  <a:srgbClr val="7f7f7f"/>
                </a:solidFill>
                <a:uFill>
                  <a:solidFill>
                    <a:srgbClr val="ffffff"/>
                  </a:solidFill>
                </a:uFill>
                <a:latin typeface="Arial"/>
              </a:rPr>
              <a:t>e</a:t>
            </a:r>
            <a:r>
              <a:rPr b="0" lang="en-IN" sz="1390" spc="29" strike="noStrike">
                <a:solidFill>
                  <a:srgbClr val="7f7f7f"/>
                </a:solidFill>
                <a:uFill>
                  <a:solidFill>
                    <a:srgbClr val="ffffff"/>
                  </a:solidFill>
                </a:uFill>
                <a:latin typeface="Arial"/>
              </a:rPr>
              <a:t>xt  talk  slide  science</a:t>
            </a:r>
            <a:endParaRPr b="0" lang="en-IN" sz="1800" spc="-1" strike="noStrike">
              <a:solidFill>
                <a:srgbClr val="000000"/>
              </a:solidFill>
              <a:uFill>
                <a:solidFill>
                  <a:srgbClr val="ffffff"/>
                </a:solidFill>
              </a:uFill>
              <a:latin typeface="Arial"/>
            </a:endParaRPr>
          </a:p>
          <a:p>
            <a:pPr marL="25200" indent="249120" algn="r">
              <a:lnSpc>
                <a:spcPts val="489"/>
              </a:lnSpc>
            </a:pPr>
            <a:r>
              <a:rPr b="0" lang="en-IN" sz="1390" spc="38" strike="noStrike">
                <a:solidFill>
                  <a:srgbClr val="7f7f7f"/>
                </a:solidFill>
                <a:uFill>
                  <a:solidFill>
                    <a:srgbClr val="ffffff"/>
                  </a:solidFill>
                </a:uFill>
                <a:latin typeface="Arial"/>
              </a:rPr>
              <a:t>research  rdatamining</a:t>
            </a:r>
            <a:endParaRPr b="0" lang="en-IN" sz="1800" spc="-1" strike="noStrike">
              <a:solidFill>
                <a:srgbClr val="000000"/>
              </a:solidFill>
              <a:uFill>
                <a:solidFill>
                  <a:srgbClr val="ffffff"/>
                </a:solidFill>
              </a:uFill>
              <a:latin typeface="Arial"/>
            </a:endParaRPr>
          </a:p>
          <a:p>
            <a:pPr marL="35280" indent="904680" algn="r">
              <a:lnSpc>
                <a:spcPts val="489"/>
              </a:lnSpc>
            </a:pPr>
            <a:r>
              <a:rPr b="0" lang="en-IN" sz="1390" spc="29" strike="noStrike">
                <a:solidFill>
                  <a:srgbClr val="7f7f7f"/>
                </a:solidFill>
                <a:uFill>
                  <a:solidFill>
                    <a:srgbClr val="ffffff"/>
                  </a:solidFill>
                </a:uFill>
                <a:latin typeface="Arial"/>
              </a:rPr>
              <a:t>r  position  package  net</a:t>
            </a:r>
            <a:r>
              <a:rPr b="0" lang="en-IN" sz="1390" spc="38" strike="noStrike">
                <a:solidFill>
                  <a:srgbClr val="7f7f7f"/>
                </a:solidFill>
                <a:uFill>
                  <a:solidFill>
                    <a:srgbClr val="ffffff"/>
                  </a:solidFill>
                </a:uFill>
                <a:latin typeface="Arial"/>
              </a:rPr>
              <a:t>wor</a:t>
            </a:r>
            <a:r>
              <a:rPr b="0" lang="en-IN" sz="1390" spc="29" strike="noStrike">
                <a:solidFill>
                  <a:srgbClr val="7f7f7f"/>
                </a:solidFill>
                <a:uFill>
                  <a:solidFill>
                    <a:srgbClr val="ffffff"/>
                  </a:solidFill>
                </a:uFill>
                <a:latin typeface="Arial"/>
              </a:rPr>
              <a:t>k  mining  lea</a:t>
            </a:r>
            <a:r>
              <a:rPr b="0" lang="en-IN" sz="1390" spc="49" strike="noStrike">
                <a:solidFill>
                  <a:srgbClr val="7f7f7f"/>
                </a:solidFill>
                <a:uFill>
                  <a:solidFill>
                    <a:srgbClr val="ffffff"/>
                  </a:solidFill>
                </a:uFill>
                <a:latin typeface="Arial"/>
              </a:rPr>
              <a:t>r</a:t>
            </a:r>
            <a:r>
              <a:rPr b="0" lang="en-IN" sz="1390" spc="29" strike="noStrike">
                <a:solidFill>
                  <a:srgbClr val="7f7f7f"/>
                </a:solidFill>
                <a:uFill>
                  <a:solidFill>
                    <a:srgbClr val="ffffff"/>
                  </a:solidFill>
                </a:uFill>
                <a:latin typeface="Arial"/>
              </a:rPr>
              <a:t>n  introduction</a:t>
            </a:r>
            <a:endParaRPr b="0" lang="en-IN" sz="1800" spc="-1" strike="noStrike">
              <a:solidFill>
                <a:srgbClr val="000000"/>
              </a:solidFill>
              <a:uFill>
                <a:solidFill>
                  <a:srgbClr val="ffffff"/>
                </a:solidFill>
              </a:uFill>
              <a:latin typeface="Arial"/>
            </a:endParaRPr>
          </a:p>
          <a:p>
            <a:pPr marL="300600" indent="222840" algn="r">
              <a:lnSpc>
                <a:spcPts val="489"/>
              </a:lnSpc>
            </a:pPr>
            <a:r>
              <a:rPr b="0" lang="en-IN" sz="1390" spc="29" strike="noStrike">
                <a:solidFill>
                  <a:srgbClr val="7f7f7f"/>
                </a:solidFill>
                <a:uFill>
                  <a:solidFill>
                    <a:srgbClr val="ffffff"/>
                  </a:solidFill>
                </a:uFill>
                <a:latin typeface="Arial"/>
              </a:rPr>
              <a:t>group  </a:t>
            </a:r>
            <a:r>
              <a:rPr b="0" lang="en-IN" sz="1390" spc="-9" strike="noStrike">
                <a:solidFill>
                  <a:srgbClr val="7f7f7f"/>
                </a:solidFill>
                <a:uFill>
                  <a:solidFill>
                    <a:srgbClr val="ffffff"/>
                  </a:solidFill>
                </a:uFill>
                <a:latin typeface="Arial"/>
              </a:rPr>
              <a:t>e</a:t>
            </a:r>
            <a:r>
              <a:rPr b="0" lang="en-IN" sz="1390" spc="38" strike="noStrike">
                <a:solidFill>
                  <a:srgbClr val="7f7f7f"/>
                </a:solidFill>
                <a:uFill>
                  <a:solidFill>
                    <a:srgbClr val="ffffff"/>
                  </a:solidFill>
                </a:uFill>
                <a:latin typeface="Arial"/>
              </a:rPr>
              <a:t>xample</a:t>
            </a:r>
            <a:endParaRPr b="0" lang="en-IN" sz="1800" spc="-1" strike="noStrike">
              <a:solidFill>
                <a:srgbClr val="000000"/>
              </a:solidFill>
              <a:uFill>
                <a:solidFill>
                  <a:srgbClr val="ffffff"/>
                </a:solidFill>
              </a:uFill>
              <a:latin typeface="Arial"/>
            </a:endParaRPr>
          </a:p>
          <a:p>
            <a:pPr marL="265680" indent="372600" algn="r">
              <a:lnSpc>
                <a:spcPts val="489"/>
              </a:lnSpc>
            </a:pPr>
            <a:r>
              <a:rPr b="0" lang="en-IN" sz="1390" spc="38" strike="noStrike">
                <a:solidFill>
                  <a:srgbClr val="7f7f7f"/>
                </a:solidFill>
                <a:uFill>
                  <a:solidFill>
                    <a:srgbClr val="ffffff"/>
                  </a:solidFill>
                </a:uFill>
                <a:latin typeface="Arial"/>
              </a:rPr>
              <a:t>data  course  canber</a:t>
            </a:r>
            <a:r>
              <a:rPr b="0" lang="en-IN" sz="1390" spc="-1" strike="noStrike">
                <a:solidFill>
                  <a:srgbClr val="7f7f7f"/>
                </a:solidFill>
                <a:uFill>
                  <a:solidFill>
                    <a:srgbClr val="ffffff"/>
                  </a:solidFill>
                </a:uFill>
                <a:latin typeface="Arial"/>
              </a:rPr>
              <a:t>r</a:t>
            </a:r>
            <a:r>
              <a:rPr b="0" lang="en-IN" sz="1390" spc="38" strike="noStrike">
                <a:solidFill>
                  <a:srgbClr val="7f7f7f"/>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a:p>
            <a:pPr marL="211320" indent="541080" algn="just">
              <a:lnSpc>
                <a:spcPts val="489"/>
              </a:lnSpc>
            </a:pPr>
            <a:r>
              <a:rPr b="0" lang="en-IN" sz="1390" spc="29" strike="noStrike">
                <a:solidFill>
                  <a:srgbClr val="7f7f7f"/>
                </a:solidFill>
                <a:uFill>
                  <a:solidFill>
                    <a:srgbClr val="ffffff"/>
                  </a:solidFill>
                </a:uFill>
                <a:latin typeface="Arial"/>
              </a:rPr>
              <a:t>big  australia  analytics  </a:t>
            </a:r>
            <a:r>
              <a:rPr b="0" lang="en-IN" sz="1390" spc="38" strike="noStrike">
                <a:solidFill>
                  <a:srgbClr val="7f7f7f"/>
                </a:solidFill>
                <a:uFill>
                  <a:solidFill>
                    <a:srgbClr val="ffffff"/>
                  </a:solidFill>
                </a:uFill>
                <a:latin typeface="Arial"/>
              </a:rPr>
              <a:t>analysing</a:t>
            </a:r>
            <a:endParaRPr b="0" lang="en-IN" sz="1800" spc="-1" strike="noStrike">
              <a:solidFill>
                <a:srgbClr val="000000"/>
              </a:solidFill>
              <a:uFill>
                <a:solidFill>
                  <a:srgbClr val="ffffff"/>
                </a:solidFill>
              </a:uFill>
              <a:latin typeface="Arial"/>
            </a:endParaRPr>
          </a:p>
        </p:txBody>
      </p:sp>
      <p:sp>
        <p:nvSpPr>
          <p:cNvPr id="662" name="CustomShape 123"/>
          <p:cNvSpPr/>
          <p:nvPr/>
        </p:nvSpPr>
        <p:spPr>
          <a:xfrm>
            <a:off x="3911400" y="606168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63" name="CustomShape 124"/>
          <p:cNvSpPr/>
          <p:nvPr/>
        </p:nvSpPr>
        <p:spPr>
          <a:xfrm>
            <a:off x="3911400" y="588492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64" name="CustomShape 125"/>
          <p:cNvSpPr/>
          <p:nvPr/>
        </p:nvSpPr>
        <p:spPr>
          <a:xfrm>
            <a:off x="3911400" y="570744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65" name="CustomShape 126"/>
          <p:cNvSpPr/>
          <p:nvPr/>
        </p:nvSpPr>
        <p:spPr>
          <a:xfrm>
            <a:off x="3911400" y="553032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66" name="CustomShape 127"/>
          <p:cNvSpPr/>
          <p:nvPr/>
        </p:nvSpPr>
        <p:spPr>
          <a:xfrm>
            <a:off x="3911400" y="535284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67" name="CustomShape 128"/>
          <p:cNvSpPr/>
          <p:nvPr/>
        </p:nvSpPr>
        <p:spPr>
          <a:xfrm>
            <a:off x="3911400" y="517572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68" name="CustomShape 129"/>
          <p:cNvSpPr/>
          <p:nvPr/>
        </p:nvSpPr>
        <p:spPr>
          <a:xfrm>
            <a:off x="3911400" y="499824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69" name="CustomShape 130"/>
          <p:cNvSpPr/>
          <p:nvPr/>
        </p:nvSpPr>
        <p:spPr>
          <a:xfrm>
            <a:off x="3911400" y="482112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70" name="CustomShape 131"/>
          <p:cNvSpPr/>
          <p:nvPr/>
        </p:nvSpPr>
        <p:spPr>
          <a:xfrm>
            <a:off x="3911400" y="464364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71" name="CustomShape 132"/>
          <p:cNvSpPr/>
          <p:nvPr/>
        </p:nvSpPr>
        <p:spPr>
          <a:xfrm>
            <a:off x="3911400" y="446652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72" name="CustomShape 133"/>
          <p:cNvSpPr/>
          <p:nvPr/>
        </p:nvSpPr>
        <p:spPr>
          <a:xfrm>
            <a:off x="3911400" y="428904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73" name="CustomShape 134"/>
          <p:cNvSpPr/>
          <p:nvPr/>
        </p:nvSpPr>
        <p:spPr>
          <a:xfrm>
            <a:off x="3911400" y="411228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74" name="CustomShape 135"/>
          <p:cNvSpPr/>
          <p:nvPr/>
        </p:nvSpPr>
        <p:spPr>
          <a:xfrm>
            <a:off x="3911400" y="393480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75" name="CustomShape 136"/>
          <p:cNvSpPr/>
          <p:nvPr/>
        </p:nvSpPr>
        <p:spPr>
          <a:xfrm>
            <a:off x="3911400" y="375768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76" name="CustomShape 137"/>
          <p:cNvSpPr/>
          <p:nvPr/>
        </p:nvSpPr>
        <p:spPr>
          <a:xfrm>
            <a:off x="3911400" y="358020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77" name="CustomShape 138"/>
          <p:cNvSpPr/>
          <p:nvPr/>
        </p:nvSpPr>
        <p:spPr>
          <a:xfrm>
            <a:off x="3911400" y="340308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78" name="CustomShape 139"/>
          <p:cNvSpPr/>
          <p:nvPr/>
        </p:nvSpPr>
        <p:spPr>
          <a:xfrm>
            <a:off x="3911400" y="322560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79" name="CustomShape 140"/>
          <p:cNvSpPr/>
          <p:nvPr/>
        </p:nvSpPr>
        <p:spPr>
          <a:xfrm>
            <a:off x="3911400" y="304848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80" name="CustomShape 141"/>
          <p:cNvSpPr/>
          <p:nvPr/>
        </p:nvSpPr>
        <p:spPr>
          <a:xfrm>
            <a:off x="3911400" y="287136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81" name="CustomShape 142"/>
          <p:cNvSpPr/>
          <p:nvPr/>
        </p:nvSpPr>
        <p:spPr>
          <a:xfrm>
            <a:off x="3911400" y="269388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82" name="CustomShape 143"/>
          <p:cNvSpPr/>
          <p:nvPr/>
        </p:nvSpPr>
        <p:spPr>
          <a:xfrm>
            <a:off x="3911400" y="251676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83" name="CustomShape 144"/>
          <p:cNvSpPr/>
          <p:nvPr/>
        </p:nvSpPr>
        <p:spPr>
          <a:xfrm>
            <a:off x="3911400" y="233964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84" name="CustomShape 145"/>
          <p:cNvSpPr/>
          <p:nvPr/>
        </p:nvSpPr>
        <p:spPr>
          <a:xfrm>
            <a:off x="3911400" y="216216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85" name="CustomShape 146"/>
          <p:cNvSpPr/>
          <p:nvPr/>
        </p:nvSpPr>
        <p:spPr>
          <a:xfrm>
            <a:off x="3911400" y="1985040"/>
            <a:ext cx="114120" cy="360"/>
          </a:xfrm>
          <a:custGeom>
            <a:avLst/>
            <a:gdLst/>
            <a:ahLst/>
            <a:rect l="l" t="t" r="r" b="b"/>
            <a:pathLst>
              <a:path w="57784" h="0">
                <a:moveTo>
                  <a:pt x="0" y="0"/>
                </a:moveTo>
                <a:lnTo>
                  <a:pt x="57378" y="0"/>
                </a:lnTo>
              </a:path>
            </a:pathLst>
          </a:custGeom>
          <a:noFill/>
          <a:ln w="13680">
            <a:solidFill>
              <a:srgbClr val="7f7f7f"/>
            </a:solidFill>
            <a:round/>
          </a:ln>
        </p:spPr>
        <p:style>
          <a:lnRef idx="0"/>
          <a:fillRef idx="0"/>
          <a:effectRef idx="0"/>
          <a:fontRef idx="minor"/>
        </p:style>
      </p:sp>
      <p:sp>
        <p:nvSpPr>
          <p:cNvPr id="686" name="CustomShape 147"/>
          <p:cNvSpPr/>
          <p:nvPr/>
        </p:nvSpPr>
        <p:spPr>
          <a:xfrm>
            <a:off x="4277160" y="6168240"/>
            <a:ext cx="360" cy="110520"/>
          </a:xfrm>
          <a:custGeom>
            <a:avLst/>
            <a:gdLst/>
            <a:ahLst/>
            <a:rect l="l" t="t" r="r" b="b"/>
            <a:pathLst>
              <a:path w="0" h="55880">
                <a:moveTo>
                  <a:pt x="0" y="55263"/>
                </a:moveTo>
                <a:lnTo>
                  <a:pt x="0" y="0"/>
                </a:lnTo>
              </a:path>
            </a:pathLst>
          </a:custGeom>
          <a:noFill/>
          <a:ln w="14400">
            <a:solidFill>
              <a:srgbClr val="7f7f7f"/>
            </a:solidFill>
            <a:round/>
          </a:ln>
        </p:spPr>
        <p:style>
          <a:lnRef idx="0"/>
          <a:fillRef idx="0"/>
          <a:effectRef idx="0"/>
          <a:fontRef idx="minor"/>
        </p:style>
      </p:sp>
      <p:sp>
        <p:nvSpPr>
          <p:cNvPr id="687" name="CustomShape 148"/>
          <p:cNvSpPr/>
          <p:nvPr/>
        </p:nvSpPr>
        <p:spPr>
          <a:xfrm>
            <a:off x="5452920" y="6168240"/>
            <a:ext cx="360" cy="110520"/>
          </a:xfrm>
          <a:custGeom>
            <a:avLst/>
            <a:gdLst/>
            <a:ahLst/>
            <a:rect l="l" t="t" r="r" b="b"/>
            <a:pathLst>
              <a:path w="0" h="55880">
                <a:moveTo>
                  <a:pt x="0" y="55263"/>
                </a:moveTo>
                <a:lnTo>
                  <a:pt x="0" y="0"/>
                </a:lnTo>
              </a:path>
            </a:pathLst>
          </a:custGeom>
          <a:noFill/>
          <a:ln w="14400">
            <a:solidFill>
              <a:srgbClr val="7f7f7f"/>
            </a:solidFill>
            <a:round/>
          </a:ln>
        </p:spPr>
        <p:style>
          <a:lnRef idx="0"/>
          <a:fillRef idx="0"/>
          <a:effectRef idx="0"/>
          <a:fontRef idx="minor"/>
        </p:style>
      </p:sp>
      <p:sp>
        <p:nvSpPr>
          <p:cNvPr id="688" name="CustomShape 149"/>
          <p:cNvSpPr/>
          <p:nvPr/>
        </p:nvSpPr>
        <p:spPr>
          <a:xfrm>
            <a:off x="6628680" y="6168240"/>
            <a:ext cx="360" cy="110520"/>
          </a:xfrm>
          <a:custGeom>
            <a:avLst/>
            <a:gdLst/>
            <a:ahLst/>
            <a:rect l="l" t="t" r="r" b="b"/>
            <a:pathLst>
              <a:path w="0" h="55880">
                <a:moveTo>
                  <a:pt x="0" y="55263"/>
                </a:moveTo>
                <a:lnTo>
                  <a:pt x="0" y="0"/>
                </a:lnTo>
              </a:path>
            </a:pathLst>
          </a:custGeom>
          <a:noFill/>
          <a:ln w="14400">
            <a:solidFill>
              <a:srgbClr val="7f7f7f"/>
            </a:solidFill>
            <a:round/>
          </a:ln>
        </p:spPr>
        <p:style>
          <a:lnRef idx="0"/>
          <a:fillRef idx="0"/>
          <a:effectRef idx="0"/>
          <a:fontRef idx="minor"/>
        </p:style>
      </p:sp>
      <p:sp>
        <p:nvSpPr>
          <p:cNvPr id="689" name="CustomShape 150"/>
          <p:cNvSpPr/>
          <p:nvPr/>
        </p:nvSpPr>
        <p:spPr>
          <a:xfrm>
            <a:off x="7804440" y="6168240"/>
            <a:ext cx="360" cy="110520"/>
          </a:xfrm>
          <a:custGeom>
            <a:avLst/>
            <a:gdLst/>
            <a:ahLst/>
            <a:rect l="l" t="t" r="r" b="b"/>
            <a:pathLst>
              <a:path w="0" h="55880">
                <a:moveTo>
                  <a:pt x="0" y="55263"/>
                </a:moveTo>
                <a:lnTo>
                  <a:pt x="0" y="0"/>
                </a:lnTo>
              </a:path>
            </a:pathLst>
          </a:custGeom>
          <a:noFill/>
          <a:ln w="14400">
            <a:solidFill>
              <a:srgbClr val="7f7f7f"/>
            </a:solidFill>
            <a:round/>
          </a:ln>
        </p:spPr>
        <p:style>
          <a:lnRef idx="0"/>
          <a:fillRef idx="0"/>
          <a:effectRef idx="0"/>
          <a:fontRef idx="minor"/>
        </p:style>
      </p:sp>
      <p:sp>
        <p:nvSpPr>
          <p:cNvPr id="690" name="CustomShape 151"/>
          <p:cNvSpPr/>
          <p:nvPr/>
        </p:nvSpPr>
        <p:spPr>
          <a:xfrm>
            <a:off x="8980560" y="6168240"/>
            <a:ext cx="360" cy="110520"/>
          </a:xfrm>
          <a:custGeom>
            <a:avLst/>
            <a:gdLst/>
            <a:ahLst/>
            <a:rect l="l" t="t" r="r" b="b"/>
            <a:pathLst>
              <a:path w="0" h="55880">
                <a:moveTo>
                  <a:pt x="0" y="55263"/>
                </a:moveTo>
                <a:lnTo>
                  <a:pt x="0" y="0"/>
                </a:lnTo>
              </a:path>
            </a:pathLst>
          </a:custGeom>
          <a:noFill/>
          <a:ln w="14400">
            <a:solidFill>
              <a:srgbClr val="7f7f7f"/>
            </a:solidFill>
            <a:round/>
          </a:ln>
        </p:spPr>
        <p:style>
          <a:lnRef idx="0"/>
          <a:fillRef idx="0"/>
          <a:effectRef idx="0"/>
          <a:fontRef idx="minor"/>
        </p:style>
      </p:sp>
      <p:sp>
        <p:nvSpPr>
          <p:cNvPr id="691" name="CustomShape 152"/>
          <p:cNvSpPr/>
          <p:nvPr/>
        </p:nvSpPr>
        <p:spPr>
          <a:xfrm>
            <a:off x="4199760" y="6274800"/>
            <a:ext cx="154440" cy="240120"/>
          </a:xfrm>
          <a:prstGeom prst="rect">
            <a:avLst/>
          </a:prstGeom>
          <a:noFill/>
          <a:ln>
            <a:noFill/>
          </a:ln>
        </p:spPr>
        <p:style>
          <a:lnRef idx="0"/>
          <a:fillRef idx="0"/>
          <a:effectRef idx="0"/>
          <a:fontRef idx="minor"/>
        </p:style>
        <p:txBody>
          <a:bodyPr lIns="0" rIns="0" tIns="28800" bIns="0"/>
          <a:p>
            <a:pPr marL="25200">
              <a:lnSpc>
                <a:spcPct val="100000"/>
              </a:lnSpc>
            </a:pPr>
            <a:r>
              <a:rPr b="0" lang="en-IN" sz="1390" spc="38" strike="noStrike">
                <a:solidFill>
                  <a:srgbClr val="7f7f7f"/>
                </a:solidFill>
                <a:uFill>
                  <a:solidFill>
                    <a:srgbClr val="ffffff"/>
                  </a:solidFill>
                </a:uFill>
                <a:latin typeface="Arial"/>
              </a:rPr>
              <a:t>0</a:t>
            </a:r>
            <a:endParaRPr b="0" lang="en-IN" sz="1800" spc="-1" strike="noStrike">
              <a:solidFill>
                <a:srgbClr val="000000"/>
              </a:solidFill>
              <a:uFill>
                <a:solidFill>
                  <a:srgbClr val="ffffff"/>
                </a:solidFill>
              </a:uFill>
              <a:latin typeface="Arial"/>
            </a:endParaRPr>
          </a:p>
        </p:txBody>
      </p:sp>
      <p:sp>
        <p:nvSpPr>
          <p:cNvPr id="692" name="CustomShape 153"/>
          <p:cNvSpPr/>
          <p:nvPr/>
        </p:nvSpPr>
        <p:spPr>
          <a:xfrm>
            <a:off x="5323680" y="6274800"/>
            <a:ext cx="258840" cy="240120"/>
          </a:xfrm>
          <a:prstGeom prst="rect">
            <a:avLst/>
          </a:prstGeom>
          <a:noFill/>
          <a:ln>
            <a:noFill/>
          </a:ln>
        </p:spPr>
        <p:style>
          <a:lnRef idx="0"/>
          <a:fillRef idx="0"/>
          <a:effectRef idx="0"/>
          <a:fontRef idx="minor"/>
        </p:style>
        <p:txBody>
          <a:bodyPr lIns="0" rIns="0" tIns="28800" bIns="0"/>
          <a:p>
            <a:pPr marL="25200">
              <a:lnSpc>
                <a:spcPct val="100000"/>
              </a:lnSpc>
            </a:pPr>
            <a:r>
              <a:rPr b="0" lang="en-IN" sz="1390" spc="38" strike="noStrike">
                <a:solidFill>
                  <a:srgbClr val="7f7f7f"/>
                </a:solidFill>
                <a:uFill>
                  <a:solidFill>
                    <a:srgbClr val="ffffff"/>
                  </a:solidFill>
                </a:uFill>
                <a:latin typeface="Arial"/>
              </a:rPr>
              <a:t>50</a:t>
            </a:r>
            <a:endParaRPr b="0" lang="en-IN" sz="1800" spc="-1" strike="noStrike">
              <a:solidFill>
                <a:srgbClr val="000000"/>
              </a:solidFill>
              <a:uFill>
                <a:solidFill>
                  <a:srgbClr val="ffffff"/>
                </a:solidFill>
              </a:uFill>
              <a:latin typeface="Arial"/>
            </a:endParaRPr>
          </a:p>
        </p:txBody>
      </p:sp>
      <p:sp>
        <p:nvSpPr>
          <p:cNvPr id="693" name="CustomShape 154"/>
          <p:cNvSpPr/>
          <p:nvPr/>
        </p:nvSpPr>
        <p:spPr>
          <a:xfrm>
            <a:off x="7623360" y="6274800"/>
            <a:ext cx="363240" cy="240120"/>
          </a:xfrm>
          <a:prstGeom prst="rect">
            <a:avLst/>
          </a:prstGeom>
          <a:noFill/>
          <a:ln>
            <a:noFill/>
          </a:ln>
        </p:spPr>
        <p:style>
          <a:lnRef idx="0"/>
          <a:fillRef idx="0"/>
          <a:effectRef idx="0"/>
          <a:fontRef idx="minor"/>
        </p:style>
        <p:txBody>
          <a:bodyPr lIns="0" rIns="0" tIns="28800" bIns="0"/>
          <a:p>
            <a:pPr marL="25200">
              <a:lnSpc>
                <a:spcPct val="100000"/>
              </a:lnSpc>
            </a:pPr>
            <a:r>
              <a:rPr b="0" lang="en-IN" sz="1390" spc="38" strike="noStrike">
                <a:solidFill>
                  <a:srgbClr val="7f7f7f"/>
                </a:solidFill>
                <a:uFill>
                  <a:solidFill>
                    <a:srgbClr val="ffffff"/>
                  </a:solidFill>
                </a:uFill>
                <a:latin typeface="Arial"/>
              </a:rPr>
              <a:t>150</a:t>
            </a:r>
            <a:endParaRPr b="0" lang="en-IN" sz="1800" spc="-1" strike="noStrike">
              <a:solidFill>
                <a:srgbClr val="000000"/>
              </a:solidFill>
              <a:uFill>
                <a:solidFill>
                  <a:srgbClr val="ffffff"/>
                </a:solidFill>
              </a:uFill>
              <a:latin typeface="Arial"/>
            </a:endParaRPr>
          </a:p>
        </p:txBody>
      </p:sp>
      <p:sp>
        <p:nvSpPr>
          <p:cNvPr id="694" name="CustomShape 155"/>
          <p:cNvSpPr/>
          <p:nvPr/>
        </p:nvSpPr>
        <p:spPr>
          <a:xfrm>
            <a:off x="8799120" y="6274800"/>
            <a:ext cx="363240" cy="240120"/>
          </a:xfrm>
          <a:prstGeom prst="rect">
            <a:avLst/>
          </a:prstGeom>
          <a:noFill/>
          <a:ln>
            <a:noFill/>
          </a:ln>
        </p:spPr>
        <p:style>
          <a:lnRef idx="0"/>
          <a:fillRef idx="0"/>
          <a:effectRef idx="0"/>
          <a:fontRef idx="minor"/>
        </p:style>
        <p:txBody>
          <a:bodyPr lIns="0" rIns="0" tIns="28800" bIns="0"/>
          <a:p>
            <a:pPr marL="25200">
              <a:lnSpc>
                <a:spcPct val="100000"/>
              </a:lnSpc>
            </a:pPr>
            <a:r>
              <a:rPr b="0" lang="en-IN" sz="1390" spc="38" strike="noStrike">
                <a:solidFill>
                  <a:srgbClr val="7f7f7f"/>
                </a:solidFill>
                <a:uFill>
                  <a:solidFill>
                    <a:srgbClr val="ffffff"/>
                  </a:solidFill>
                </a:uFill>
                <a:latin typeface="Arial"/>
              </a:rPr>
              <a:t>200</a:t>
            </a:r>
            <a:endParaRPr b="0" lang="en-IN" sz="1800" spc="-1" strike="noStrike">
              <a:solidFill>
                <a:srgbClr val="000000"/>
              </a:solidFill>
              <a:uFill>
                <a:solidFill>
                  <a:srgbClr val="ffffff"/>
                </a:solidFill>
              </a:uFill>
              <a:latin typeface="Arial"/>
            </a:endParaRPr>
          </a:p>
        </p:txBody>
      </p:sp>
      <p:sp>
        <p:nvSpPr>
          <p:cNvPr id="695" name="CustomShape 156"/>
          <p:cNvSpPr/>
          <p:nvPr/>
        </p:nvSpPr>
        <p:spPr>
          <a:xfrm>
            <a:off x="6339960" y="6274800"/>
            <a:ext cx="906840" cy="602280"/>
          </a:xfrm>
          <a:prstGeom prst="rect">
            <a:avLst/>
          </a:prstGeom>
          <a:noFill/>
          <a:ln>
            <a:noFill/>
          </a:ln>
        </p:spPr>
        <p:style>
          <a:lnRef idx="0"/>
          <a:fillRef idx="0"/>
          <a:effectRef idx="0"/>
          <a:fontRef idx="minor"/>
        </p:style>
        <p:txBody>
          <a:bodyPr lIns="0" rIns="0" tIns="28800" bIns="0"/>
          <a:p>
            <a:pPr marL="132120">
              <a:lnSpc>
                <a:spcPts val="556"/>
              </a:lnSpc>
            </a:pPr>
            <a:r>
              <a:rPr b="0" lang="en-IN" sz="1390" spc="38" strike="noStrike">
                <a:solidFill>
                  <a:srgbClr val="7f7f7f"/>
                </a:solidFill>
                <a:uFill>
                  <a:solidFill>
                    <a:srgbClr val="ffffff"/>
                  </a:solidFill>
                </a:uFill>
                <a:latin typeface="Arial"/>
              </a:rPr>
              <a:t>100</a:t>
            </a:r>
            <a:endParaRPr b="0" lang="en-IN" sz="1800" spc="-1" strike="noStrike">
              <a:solidFill>
                <a:srgbClr val="000000"/>
              </a:solidFill>
              <a:uFill>
                <a:solidFill>
                  <a:srgbClr val="ffffff"/>
                </a:solidFill>
              </a:uFill>
              <a:latin typeface="Arial"/>
            </a:endParaRPr>
          </a:p>
          <a:p>
            <a:pPr marL="25200">
              <a:lnSpc>
                <a:spcPts val="975"/>
              </a:lnSpc>
            </a:pPr>
            <a:r>
              <a:rPr b="0" lang="en-IN" sz="2380" spc="77" strike="noStrike">
                <a:solidFill>
                  <a:srgbClr val="000000"/>
                </a:solidFill>
                <a:uFill>
                  <a:solidFill>
                    <a:srgbClr val="ffffff"/>
                  </a:solidFill>
                </a:uFill>
                <a:latin typeface="Arial"/>
              </a:rPr>
              <a:t>Count</a:t>
            </a:r>
            <a:endParaRPr b="0" lang="en-IN" sz="1800" spc="-1" strike="noStrike">
              <a:solidFill>
                <a:srgbClr val="000000"/>
              </a:solidFill>
              <a:uFill>
                <a:solidFill>
                  <a:srgbClr val="ffffff"/>
                </a:solidFill>
              </a:uFill>
              <a:latin typeface="Arial"/>
            </a:endParaRPr>
          </a:p>
        </p:txBody>
      </p:sp>
      <p:sp>
        <p:nvSpPr>
          <p:cNvPr id="696" name="CustomShape 157"/>
          <p:cNvSpPr/>
          <p:nvPr/>
        </p:nvSpPr>
        <p:spPr>
          <a:xfrm>
            <a:off x="2445480" y="3574800"/>
            <a:ext cx="380880" cy="896760"/>
          </a:xfrm>
          <a:prstGeom prst="rect">
            <a:avLst/>
          </a:prstGeom>
          <a:noFill/>
          <a:ln>
            <a:noFill/>
          </a:ln>
        </p:spPr>
        <p:style>
          <a:lnRef idx="0"/>
          <a:fillRef idx="0"/>
          <a:effectRef idx="0"/>
          <a:fontRef idx="minor"/>
        </p:style>
        <p:txBody>
          <a:bodyPr lIns="0" rIns="1080" tIns="0" bIns="0" vert="vert270"/>
          <a:p>
            <a:pPr marL="25200">
              <a:lnSpc>
                <a:spcPct val="100000"/>
              </a:lnSpc>
            </a:pPr>
            <a:r>
              <a:rPr b="0" lang="en-IN" sz="2480" spc="-296" strike="noStrike">
                <a:solidFill>
                  <a:srgbClr val="000000"/>
                </a:solidFill>
                <a:uFill>
                  <a:solidFill>
                    <a:srgbClr val="ffffff"/>
                  </a:solidFill>
                </a:uFill>
                <a:latin typeface="Arial"/>
              </a:rPr>
              <a:t>T</a:t>
            </a:r>
            <a:r>
              <a:rPr b="0" lang="en-IN" sz="2480" spc="-1" strike="noStrike">
                <a:solidFill>
                  <a:srgbClr val="000000"/>
                </a:solidFill>
                <a:uFill>
                  <a:solidFill>
                    <a:srgbClr val="ffffff"/>
                  </a:solidFill>
                </a:uFill>
                <a:latin typeface="Arial"/>
              </a:rPr>
              <a:t>e</a:t>
            </a:r>
            <a:r>
              <a:rPr b="0" lang="en-IN" sz="2480" spc="58" strike="noStrike">
                <a:solidFill>
                  <a:srgbClr val="000000"/>
                </a:solidFill>
                <a:uFill>
                  <a:solidFill>
                    <a:srgbClr val="ffffff"/>
                  </a:solidFill>
                </a:uFill>
                <a:latin typeface="Arial"/>
              </a:rPr>
              <a:t>r</a:t>
            </a:r>
            <a:r>
              <a:rPr b="0" lang="en-IN" sz="2480" spc="-1" strike="noStrike">
                <a:solidFill>
                  <a:srgbClr val="000000"/>
                </a:solidFill>
                <a:uFill>
                  <a:solidFill>
                    <a:srgbClr val="ffffff"/>
                  </a:solidFill>
                </a:uFill>
                <a:latin typeface="Arial"/>
              </a:rPr>
              <a:t>ms</a:t>
            </a:r>
            <a:endParaRPr b="0" lang="en-IN" sz="1800" spc="-1" strike="noStrike">
              <a:solidFill>
                <a:srgbClr val="000000"/>
              </a:solidFill>
              <a:uFill>
                <a:solidFill>
                  <a:srgbClr val="ffffff"/>
                </a:solidFill>
              </a:uFill>
              <a:latin typeface="Arial"/>
            </a:endParaRPr>
          </a:p>
        </p:txBody>
      </p:sp>
      <p:sp>
        <p:nvSpPr>
          <p:cNvPr id="697" name="CustomShape 158"/>
          <p:cNvSpPr/>
          <p:nvPr/>
        </p:nvSpPr>
        <p:spPr>
          <a:xfrm>
            <a:off x="10021680" y="6585120"/>
            <a:ext cx="502920" cy="386280"/>
          </a:xfrm>
          <a:prstGeom prst="rect">
            <a:avLst/>
          </a:prstGeom>
          <a:noFill/>
          <a:ln>
            <a:noFill/>
          </a:ln>
        </p:spPr>
        <p:style>
          <a:lnRef idx="0"/>
          <a:fillRef idx="0"/>
          <a:effectRef idx="0"/>
          <a:fontRef idx="minor"/>
        </p:style>
        <p:txBody>
          <a:bodyPr lIns="0" rIns="0" tIns="23760" bIns="0"/>
          <a:p>
            <a:pPr marL="25200">
              <a:lnSpc>
                <a:spcPct val="100000"/>
              </a:lnSpc>
            </a:pPr>
            <a:r>
              <a:rPr b="0" lang="en-IN" sz="1190" spc="-38" strike="noStrike">
                <a:solidFill>
                  <a:srgbClr val="7f7f7f"/>
                </a:solidFill>
                <a:uFill>
                  <a:solidFill>
                    <a:srgbClr val="ffffff"/>
                  </a:solidFill>
                </a:uFill>
                <a:latin typeface="Arial"/>
              </a:rPr>
              <a:t>15</a:t>
            </a:r>
            <a:r>
              <a:rPr b="0" lang="en-IN" sz="1190" spc="-185" strike="noStrike">
                <a:solidFill>
                  <a:srgbClr val="7f7f7f"/>
                </a:solidFill>
                <a:uFill>
                  <a:solidFill>
                    <a:srgbClr val="ffffff"/>
                  </a:solidFill>
                </a:uFill>
                <a:latin typeface="Arial"/>
              </a:rPr>
              <a:t> </a:t>
            </a:r>
            <a:r>
              <a:rPr b="0" lang="en-IN" sz="1190" spc="296" strike="noStrike">
                <a:solidFill>
                  <a:srgbClr val="7f7f7f"/>
                </a:solidFill>
                <a:uFill>
                  <a:solidFill>
                    <a:srgbClr val="ffffff"/>
                  </a:solidFill>
                </a:uFill>
                <a:latin typeface="Arial"/>
              </a:rPr>
              <a:t>/</a:t>
            </a:r>
            <a:r>
              <a:rPr b="0" lang="en-IN" sz="1190" spc="-177" strike="noStrike">
                <a:solidFill>
                  <a:srgbClr val="7f7f7f"/>
                </a:solidFill>
                <a:uFill>
                  <a:solidFill>
                    <a:srgbClr val="ffffff"/>
                  </a:solidFill>
                </a:uFill>
                <a:latin typeface="Arial"/>
              </a:rPr>
              <a:t> </a:t>
            </a:r>
            <a:r>
              <a:rPr b="0" lang="en-IN" sz="1190" spc="-38" strike="noStrike">
                <a:solidFill>
                  <a:srgbClr val="7f7f7f"/>
                </a:solidFill>
                <a:uFill>
                  <a:solidFill>
                    <a:srgbClr val="ffffff"/>
                  </a:solidFill>
                </a:uFill>
                <a:latin typeface="Arial"/>
              </a:rPr>
              <a:t>40</a:t>
            </a:r>
            <a:endParaRPr b="0" lang="en-IN"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699"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700"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701" name="CustomShape 4"/>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702" name="CustomShape 5"/>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03" name="CustomShape 6"/>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704" name="CustomShape 7"/>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705" name="CustomShape 8"/>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706" name="CustomShape 9"/>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707" name="CustomShape 10"/>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708" name="CustomShape 11"/>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709" name="CustomShape 12"/>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10" name="CustomShape 13"/>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11" name="CustomShape 14"/>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712" name="CustomShape 15"/>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713" name="CustomShape 16"/>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714" name="CustomShape 17"/>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715" name="CustomShape 18"/>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16" name="CustomShape 19"/>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17" name="CustomShape 20"/>
          <p:cNvSpPr/>
          <p:nvPr/>
        </p:nvSpPr>
        <p:spPr>
          <a:xfrm>
            <a:off x="9742320" y="65350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718" name="CustomShape 21"/>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19" name="CustomShape 22"/>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720" name="CustomShape 23"/>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721" name="CustomShape 24"/>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722" name="CustomShape 25"/>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723" name="CustomShape 26"/>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724" name="CustomShape 27"/>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725" name="TextShape 28"/>
          <p:cNvSpPr txBox="1"/>
          <p:nvPr/>
        </p:nvSpPr>
        <p:spPr>
          <a:xfrm>
            <a:off x="1717200" y="143640"/>
            <a:ext cx="2882160" cy="1179000"/>
          </a:xfrm>
          <a:prstGeom prst="rect">
            <a:avLst/>
          </a:prstGeom>
          <a:noFill/>
          <a:ln>
            <a:noFill/>
          </a:ln>
        </p:spPr>
        <p:txBody>
          <a:bodyPr lIns="0" rIns="0" tIns="33840" bIns="0"/>
          <a:p>
            <a:pPr marL="25200">
              <a:lnSpc>
                <a:spcPct val="100000"/>
              </a:lnSpc>
            </a:pPr>
            <a:r>
              <a:rPr b="0" lang="en-US" sz="3600" spc="-106" strike="noStrike" u="sng">
                <a:solidFill>
                  <a:srgbClr val="178dbb"/>
                </a:solidFill>
                <a:uFill>
                  <a:solidFill>
                    <a:srgbClr val="ffffff"/>
                  </a:solidFill>
                </a:uFill>
                <a:latin typeface="Century Gothic"/>
              </a:rPr>
              <a:t>Wordcloud</a:t>
            </a:r>
            <a:endParaRPr b="0" lang="en-US" sz="1800" spc="-1" strike="noStrike">
              <a:solidFill>
                <a:srgbClr val="000000"/>
              </a:solidFill>
              <a:uFill>
                <a:solidFill>
                  <a:srgbClr val="ffffff"/>
                </a:solidFill>
              </a:uFill>
              <a:latin typeface="Century Gothic"/>
            </a:endParaRPr>
          </a:p>
        </p:txBody>
      </p:sp>
      <p:sp>
        <p:nvSpPr>
          <p:cNvPr id="726" name="TextShape 29"/>
          <p:cNvSpPr txBox="1"/>
          <p:nvPr/>
        </p:nvSpPr>
        <p:spPr>
          <a:xfrm>
            <a:off x="9996480" y="4798800"/>
            <a:ext cx="528120" cy="3977640"/>
          </a:xfrm>
          <a:prstGeom prst="rect">
            <a:avLst/>
          </a:prstGeom>
          <a:noFill/>
          <a:ln>
            <a:noFill/>
          </a:ln>
        </p:spPr>
        <p:txBody>
          <a:bodyPr lIns="0" rIns="0" tIns="0" bIns="0" anchor="ctr"/>
          <a:p>
            <a:pPr marL="50400" algn="r">
              <a:lnSpc>
                <a:spcPts val="472"/>
              </a:lnSpc>
            </a:pPr>
            <a:fld id="{D95BDEA3-DE26-4F85-8161-28AA23E588B6}"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
        <p:nvSpPr>
          <p:cNvPr id="727" name="CustomShape 30"/>
          <p:cNvSpPr/>
          <p:nvPr/>
        </p:nvSpPr>
        <p:spPr>
          <a:xfrm>
            <a:off x="2166480" y="1802160"/>
            <a:ext cx="7855560" cy="1382400"/>
          </a:xfrm>
          <a:prstGeom prst="rect">
            <a:avLst/>
          </a:prstGeom>
          <a:solidFill>
            <a:srgbClr val="f7f7f7"/>
          </a:solidFill>
          <a:ln>
            <a:noFill/>
          </a:ln>
        </p:spPr>
        <p:style>
          <a:lnRef idx="0"/>
          <a:fillRef idx="0"/>
          <a:effectRef idx="0"/>
          <a:fontRef idx="minor"/>
        </p:style>
        <p:txBody>
          <a:bodyPr lIns="0" rIns="0" tIns="5040" bIns="0"/>
          <a:p>
            <a:pPr marL="74160">
              <a:lnSpc>
                <a:spcPct val="100000"/>
              </a:lnSpc>
            </a:pPr>
            <a:r>
              <a:rPr b="0" lang="en-IN" sz="1790" spc="128" strike="noStrike">
                <a:solidFill>
                  <a:srgbClr val="575757"/>
                </a:solidFill>
                <a:uFill>
                  <a:solidFill>
                    <a:srgbClr val="ffffff"/>
                  </a:solidFill>
                </a:uFill>
                <a:latin typeface="Times New Roman"/>
              </a:rPr>
              <a:t>m</a:t>
            </a:r>
            <a:r>
              <a:rPr b="0" lang="en-IN" sz="1790" spc="128" strike="noStrike">
                <a:solidFill>
                  <a:srgbClr val="af5a64"/>
                </a:solidFill>
                <a:uFill>
                  <a:solidFill>
                    <a:srgbClr val="ffffff"/>
                  </a:solidFill>
                </a:uFill>
                <a:latin typeface="Times New Roman"/>
              </a:rPr>
              <a:t>&lt;-</a:t>
            </a:r>
            <a:r>
              <a:rPr b="0" lang="en-IN" sz="1790" spc="128" strike="noStrike">
                <a:solidFill>
                  <a:srgbClr val="bb5a64"/>
                </a:solidFill>
                <a:uFill>
                  <a:solidFill>
                    <a:srgbClr val="ffffff"/>
                  </a:solidFill>
                </a:uFill>
                <a:latin typeface="Times New Roman"/>
              </a:rPr>
              <a:t>as.matrix</a:t>
            </a:r>
            <a:r>
              <a:rPr b="0" lang="en-IN" sz="1790" spc="128" strike="noStrike">
                <a:solidFill>
                  <a:srgbClr val="575757"/>
                </a:solidFill>
                <a:uFill>
                  <a:solidFill>
                    <a:srgbClr val="ffffff"/>
                  </a:solidFill>
                </a:uFill>
                <a:latin typeface="Times New Roman"/>
              </a:rPr>
              <a:t>(tdm)</a:t>
            </a:r>
            <a:endParaRPr b="0" lang="en-IN" sz="1800" spc="-1" strike="noStrike">
              <a:solidFill>
                <a:srgbClr val="000000"/>
              </a:solidFill>
              <a:uFill>
                <a:solidFill>
                  <a:srgbClr val="ffffff"/>
                </a:solidFill>
              </a:uFill>
              <a:latin typeface="Arial"/>
            </a:endParaRPr>
          </a:p>
          <a:p>
            <a:pPr marL="74160">
              <a:lnSpc>
                <a:spcPct val="100000"/>
              </a:lnSpc>
            </a:pPr>
            <a:r>
              <a:rPr b="0" i="1" lang="en-IN" sz="1790" spc="38" strike="noStrike">
                <a:solidFill>
                  <a:srgbClr val="ac94ae"/>
                </a:solidFill>
                <a:uFill>
                  <a:solidFill>
                    <a:srgbClr val="ffffff"/>
                  </a:solidFill>
                </a:uFill>
                <a:latin typeface="Times New Roman"/>
              </a:rPr>
              <a:t># </a:t>
            </a:r>
            <a:r>
              <a:rPr b="0" i="1" lang="en-IN" sz="1790" spc="197" strike="noStrike">
                <a:solidFill>
                  <a:srgbClr val="ac94ae"/>
                </a:solidFill>
                <a:uFill>
                  <a:solidFill>
                    <a:srgbClr val="ffffff"/>
                  </a:solidFill>
                </a:uFill>
                <a:latin typeface="Times New Roman"/>
              </a:rPr>
              <a:t>calculate the </a:t>
            </a:r>
            <a:r>
              <a:rPr b="0" i="1" lang="en-IN" sz="1790" spc="148" strike="noStrike">
                <a:solidFill>
                  <a:srgbClr val="ac94ae"/>
                </a:solidFill>
                <a:uFill>
                  <a:solidFill>
                    <a:srgbClr val="ffffff"/>
                  </a:solidFill>
                </a:uFill>
                <a:latin typeface="Times New Roman"/>
              </a:rPr>
              <a:t>frequency </a:t>
            </a:r>
            <a:r>
              <a:rPr b="0" i="1" lang="en-IN" sz="1790" spc="236" strike="noStrike">
                <a:solidFill>
                  <a:srgbClr val="ac94ae"/>
                </a:solidFill>
                <a:uFill>
                  <a:solidFill>
                    <a:srgbClr val="ffffff"/>
                  </a:solidFill>
                </a:uFill>
                <a:latin typeface="Times New Roman"/>
              </a:rPr>
              <a:t>of </a:t>
            </a:r>
            <a:r>
              <a:rPr b="0" i="1" lang="en-IN" sz="1790" spc="58" strike="noStrike">
                <a:solidFill>
                  <a:srgbClr val="ac94ae"/>
                </a:solidFill>
                <a:uFill>
                  <a:solidFill>
                    <a:srgbClr val="ffffff"/>
                  </a:solidFill>
                </a:uFill>
                <a:latin typeface="Times New Roman"/>
              </a:rPr>
              <a:t>words </a:t>
            </a:r>
            <a:r>
              <a:rPr b="0" i="1" lang="en-IN" sz="1790" spc="38" strike="noStrike">
                <a:solidFill>
                  <a:srgbClr val="ac94ae"/>
                </a:solidFill>
                <a:uFill>
                  <a:solidFill>
                    <a:srgbClr val="ffffff"/>
                  </a:solidFill>
                </a:uFill>
                <a:latin typeface="Times New Roman"/>
              </a:rPr>
              <a:t>and </a:t>
            </a:r>
            <a:r>
              <a:rPr b="0" i="1" lang="en-IN" sz="1790" spc="236" strike="noStrike">
                <a:solidFill>
                  <a:srgbClr val="ac94ae"/>
                </a:solidFill>
                <a:uFill>
                  <a:solidFill>
                    <a:srgbClr val="ffffff"/>
                  </a:solidFill>
                </a:uFill>
                <a:latin typeface="Times New Roman"/>
              </a:rPr>
              <a:t>sort </a:t>
            </a:r>
            <a:r>
              <a:rPr b="0" i="1" lang="en-IN" sz="1790" spc="435" strike="noStrike">
                <a:solidFill>
                  <a:srgbClr val="ac94ae"/>
                </a:solidFill>
                <a:uFill>
                  <a:solidFill>
                    <a:srgbClr val="ffffff"/>
                  </a:solidFill>
                </a:uFill>
                <a:latin typeface="Times New Roman"/>
              </a:rPr>
              <a:t>it </a:t>
            </a:r>
            <a:r>
              <a:rPr b="0" i="1" lang="en-IN" sz="1790" spc="86" strike="noStrike">
                <a:solidFill>
                  <a:srgbClr val="ac94ae"/>
                </a:solidFill>
                <a:uFill>
                  <a:solidFill>
                    <a:srgbClr val="ffffff"/>
                  </a:solidFill>
                </a:uFill>
                <a:latin typeface="Times New Roman"/>
              </a:rPr>
              <a:t>by</a:t>
            </a:r>
            <a:r>
              <a:rPr b="0" i="1" lang="en-IN" sz="1790" spc="-117" strike="noStrike">
                <a:solidFill>
                  <a:srgbClr val="ac94ae"/>
                </a:solidFill>
                <a:uFill>
                  <a:solidFill>
                    <a:srgbClr val="ffffff"/>
                  </a:solidFill>
                </a:uFill>
                <a:latin typeface="Times New Roman"/>
              </a:rPr>
              <a:t> </a:t>
            </a:r>
            <a:r>
              <a:rPr b="0" i="1" lang="en-IN" sz="1790" spc="148" strike="noStrike">
                <a:solidFill>
                  <a:srgbClr val="ac94ae"/>
                </a:solidFill>
                <a:uFill>
                  <a:solidFill>
                    <a:srgbClr val="ffffff"/>
                  </a:solidFill>
                </a:uFill>
                <a:latin typeface="Times New Roman"/>
              </a:rPr>
              <a:t>frequency</a:t>
            </a:r>
            <a:endParaRPr b="0" lang="en-IN" sz="1800" spc="-1" strike="noStrike">
              <a:solidFill>
                <a:srgbClr val="000000"/>
              </a:solidFill>
              <a:uFill>
                <a:solidFill>
                  <a:srgbClr val="ffffff"/>
                </a:solidFill>
              </a:uFill>
              <a:latin typeface="Arial"/>
            </a:endParaRPr>
          </a:p>
          <a:p>
            <a:pPr marL="74160">
              <a:lnSpc>
                <a:spcPct val="100000"/>
              </a:lnSpc>
            </a:pPr>
            <a:r>
              <a:rPr b="0" lang="en-IN" sz="1790" spc="128" strike="noStrike">
                <a:solidFill>
                  <a:srgbClr val="575757"/>
                </a:solidFill>
                <a:uFill>
                  <a:solidFill>
                    <a:srgbClr val="ffffff"/>
                  </a:solidFill>
                </a:uFill>
                <a:latin typeface="Times New Roman"/>
              </a:rPr>
              <a:t>word.freq</a:t>
            </a:r>
            <a:r>
              <a:rPr b="0" lang="en-IN" sz="1790" spc="128" strike="noStrike">
                <a:solidFill>
                  <a:srgbClr val="af5a64"/>
                </a:solidFill>
                <a:uFill>
                  <a:solidFill>
                    <a:srgbClr val="ffffff"/>
                  </a:solidFill>
                </a:uFill>
                <a:latin typeface="Times New Roman"/>
              </a:rPr>
              <a:t>&lt;-</a:t>
            </a:r>
            <a:r>
              <a:rPr b="0" lang="en-IN" sz="1790" spc="128" strike="noStrike">
                <a:solidFill>
                  <a:srgbClr val="bb5a64"/>
                </a:solidFill>
                <a:uFill>
                  <a:solidFill>
                    <a:srgbClr val="ffffff"/>
                  </a:solidFill>
                </a:uFill>
                <a:latin typeface="Times New Roman"/>
              </a:rPr>
              <a:t>sort</a:t>
            </a:r>
            <a:r>
              <a:rPr b="0" lang="en-IN" sz="1790" spc="128" strike="noStrike">
                <a:solidFill>
                  <a:srgbClr val="575757"/>
                </a:solidFill>
                <a:uFill>
                  <a:solidFill>
                    <a:srgbClr val="ffffff"/>
                  </a:solidFill>
                </a:uFill>
                <a:latin typeface="Times New Roman"/>
              </a:rPr>
              <a:t>(</a:t>
            </a:r>
            <a:r>
              <a:rPr b="0" lang="en-IN" sz="1790" spc="128" strike="noStrike">
                <a:solidFill>
                  <a:srgbClr val="bb5a64"/>
                </a:solidFill>
                <a:uFill>
                  <a:solidFill>
                    <a:srgbClr val="ffffff"/>
                  </a:solidFill>
                </a:uFill>
                <a:latin typeface="Times New Roman"/>
              </a:rPr>
              <a:t>rowSums</a:t>
            </a:r>
            <a:r>
              <a:rPr b="0" lang="en-IN" sz="1790" spc="128" strike="noStrike">
                <a:solidFill>
                  <a:srgbClr val="575757"/>
                </a:solidFill>
                <a:uFill>
                  <a:solidFill>
                    <a:srgbClr val="ffffff"/>
                  </a:solidFill>
                </a:uFill>
                <a:latin typeface="Times New Roman"/>
              </a:rPr>
              <a:t>(m),</a:t>
            </a:r>
            <a:r>
              <a:rPr b="0" lang="en-IN" sz="1790" spc="128" strike="noStrike">
                <a:solidFill>
                  <a:srgbClr val="54aa54"/>
                </a:solidFill>
                <a:uFill>
                  <a:solidFill>
                    <a:srgbClr val="ffffff"/>
                  </a:solidFill>
                </a:uFill>
                <a:latin typeface="Times New Roman"/>
              </a:rPr>
              <a:t>decreasing</a:t>
            </a:r>
            <a:r>
              <a:rPr b="0" lang="en-IN" sz="1790" spc="128" strike="noStrike">
                <a:solidFill>
                  <a:srgbClr val="575757"/>
                </a:solidFill>
                <a:uFill>
                  <a:solidFill>
                    <a:srgbClr val="ffffff"/>
                  </a:solidFill>
                </a:uFill>
                <a:latin typeface="Times New Roman"/>
              </a:rPr>
              <a:t>=</a:t>
            </a:r>
            <a:r>
              <a:rPr b="0" lang="en-IN" sz="1790" spc="483" strike="noStrike">
                <a:solidFill>
                  <a:srgbClr val="575757"/>
                </a:solidFill>
                <a:uFill>
                  <a:solidFill>
                    <a:srgbClr val="ffffff"/>
                  </a:solidFill>
                </a:uFill>
                <a:latin typeface="Times New Roman"/>
              </a:rPr>
              <a:t> </a:t>
            </a:r>
            <a:r>
              <a:rPr b="0" lang="en-IN" sz="1790" spc="86" strike="noStrike">
                <a:solidFill>
                  <a:srgbClr val="575757"/>
                </a:solidFill>
                <a:uFill>
                  <a:solidFill>
                    <a:srgbClr val="ffffff"/>
                  </a:solidFill>
                </a:uFill>
                <a:latin typeface="Times New Roman"/>
              </a:rPr>
              <a:t>T)</a:t>
            </a:r>
            <a:endParaRPr b="0" lang="en-IN" sz="1800" spc="-1" strike="noStrike">
              <a:solidFill>
                <a:srgbClr val="000000"/>
              </a:solidFill>
              <a:uFill>
                <a:solidFill>
                  <a:srgbClr val="ffffff"/>
                </a:solidFill>
              </a:uFill>
              <a:latin typeface="Arial"/>
            </a:endParaRPr>
          </a:p>
          <a:p>
            <a:pPr marL="74160">
              <a:lnSpc>
                <a:spcPct val="100000"/>
              </a:lnSpc>
            </a:pPr>
            <a:r>
              <a:rPr b="0" i="1" lang="en-IN" sz="1790" spc="38" strike="noStrike">
                <a:solidFill>
                  <a:srgbClr val="ac94ae"/>
                </a:solidFill>
                <a:uFill>
                  <a:solidFill>
                    <a:srgbClr val="ffffff"/>
                  </a:solidFill>
                </a:uFill>
                <a:latin typeface="Times New Roman"/>
              </a:rPr>
              <a:t>#</a:t>
            </a:r>
            <a:r>
              <a:rPr b="0" i="1" lang="en-IN" sz="1790" spc="474" strike="noStrike">
                <a:solidFill>
                  <a:srgbClr val="ac94ae"/>
                </a:solidFill>
                <a:uFill>
                  <a:solidFill>
                    <a:srgbClr val="ffffff"/>
                  </a:solidFill>
                </a:uFill>
                <a:latin typeface="Times New Roman"/>
              </a:rPr>
              <a:t> </a:t>
            </a:r>
            <a:r>
              <a:rPr b="0" i="1" lang="en-IN" sz="1790" spc="185" strike="noStrike">
                <a:solidFill>
                  <a:srgbClr val="ac94ae"/>
                </a:solidFill>
                <a:uFill>
                  <a:solidFill>
                    <a:srgbClr val="ffffff"/>
                  </a:solidFill>
                </a:uFill>
                <a:latin typeface="Times New Roman"/>
              </a:rPr>
              <a:t>colors</a:t>
            </a:r>
            <a:endParaRPr b="0" lang="en-IN" sz="1800" spc="-1" strike="noStrike">
              <a:solidFill>
                <a:srgbClr val="000000"/>
              </a:solidFill>
              <a:uFill>
                <a:solidFill>
                  <a:srgbClr val="ffffff"/>
                </a:solidFill>
              </a:uFill>
              <a:latin typeface="Arial"/>
            </a:endParaRPr>
          </a:p>
          <a:p>
            <a:pPr marL="74160">
              <a:lnSpc>
                <a:spcPct val="100000"/>
              </a:lnSpc>
            </a:pPr>
            <a:r>
              <a:rPr b="0" lang="en-IN" sz="1790" spc="177" strike="noStrike">
                <a:solidFill>
                  <a:srgbClr val="575757"/>
                </a:solidFill>
                <a:uFill>
                  <a:solidFill>
                    <a:srgbClr val="ffffff"/>
                  </a:solidFill>
                </a:uFill>
                <a:latin typeface="Times New Roman"/>
              </a:rPr>
              <a:t>pal</a:t>
            </a:r>
            <a:r>
              <a:rPr b="0" lang="en-IN" sz="1790" spc="177" strike="noStrike">
                <a:solidFill>
                  <a:srgbClr val="af5a64"/>
                </a:solidFill>
                <a:uFill>
                  <a:solidFill>
                    <a:srgbClr val="ffffff"/>
                  </a:solidFill>
                </a:uFill>
                <a:latin typeface="Times New Roman"/>
              </a:rPr>
              <a:t>&lt;-</a:t>
            </a:r>
            <a:r>
              <a:rPr b="0" lang="en-IN" sz="1790" spc="177" strike="noStrike">
                <a:solidFill>
                  <a:srgbClr val="bb5a64"/>
                </a:solidFill>
                <a:uFill>
                  <a:solidFill>
                    <a:srgbClr val="ffffff"/>
                  </a:solidFill>
                </a:uFill>
                <a:latin typeface="Times New Roman"/>
              </a:rPr>
              <a:t>brewer.pal</a:t>
            </a:r>
            <a:r>
              <a:rPr b="0" lang="en-IN" sz="1790" spc="177" strike="noStrike">
                <a:solidFill>
                  <a:srgbClr val="575757"/>
                </a:solidFill>
                <a:uFill>
                  <a:solidFill>
                    <a:srgbClr val="ffffff"/>
                  </a:solidFill>
                </a:uFill>
                <a:latin typeface="Times New Roman"/>
              </a:rPr>
              <a:t>(</a:t>
            </a:r>
            <a:r>
              <a:rPr b="0" lang="en-IN" sz="1790" spc="177" strike="noStrike">
                <a:solidFill>
                  <a:srgbClr val="ae0f91"/>
                </a:solidFill>
                <a:uFill>
                  <a:solidFill>
                    <a:srgbClr val="ffffff"/>
                  </a:solidFill>
                </a:uFill>
                <a:latin typeface="Times New Roman"/>
              </a:rPr>
              <a:t>9</a:t>
            </a:r>
            <a:r>
              <a:rPr b="0" lang="en-IN" sz="1790" spc="177" strike="noStrike">
                <a:solidFill>
                  <a:srgbClr val="575757"/>
                </a:solidFill>
                <a:uFill>
                  <a:solidFill>
                    <a:srgbClr val="ffffff"/>
                  </a:solidFill>
                </a:uFill>
                <a:latin typeface="Times New Roman"/>
              </a:rPr>
              <a:t>,</a:t>
            </a:r>
            <a:r>
              <a:rPr b="0" lang="en-IN" sz="1790" spc="177" strike="noStrike">
                <a:solidFill>
                  <a:srgbClr val="307dcc"/>
                </a:solidFill>
                <a:uFill>
                  <a:solidFill>
                    <a:srgbClr val="ffffff"/>
                  </a:solidFill>
                </a:uFill>
                <a:latin typeface="Times New Roman"/>
              </a:rPr>
              <a:t>"BuGn"</a:t>
            </a:r>
            <a:r>
              <a:rPr b="0" lang="en-IN" sz="1790" spc="177" strike="noStrike">
                <a:solidFill>
                  <a:srgbClr val="575757"/>
                </a:solidFill>
                <a:uFill>
                  <a:solidFill>
                    <a:srgbClr val="ffffff"/>
                  </a:solidFill>
                </a:uFill>
                <a:latin typeface="Times New Roman"/>
              </a:rPr>
              <a:t>)[</a:t>
            </a:r>
            <a:r>
              <a:rPr b="0" lang="en-IN" sz="1790" spc="177" strike="noStrike">
                <a:solidFill>
                  <a:srgbClr val="000000"/>
                </a:solidFill>
                <a:uFill>
                  <a:solidFill>
                    <a:srgbClr val="ffffff"/>
                  </a:solidFill>
                </a:uFill>
                <a:latin typeface="Times New Roman"/>
              </a:rPr>
              <a:t>-</a:t>
            </a:r>
            <a:r>
              <a:rPr b="0" lang="en-IN" sz="1790" spc="177" strike="noStrike">
                <a:solidFill>
                  <a:srgbClr val="575757"/>
                </a:solidFill>
                <a:uFill>
                  <a:solidFill>
                    <a:srgbClr val="ffffff"/>
                  </a:solidFill>
                </a:uFill>
                <a:latin typeface="Times New Roman"/>
              </a:rPr>
              <a:t>(</a:t>
            </a:r>
            <a:r>
              <a:rPr b="0" lang="en-IN" sz="1790" spc="177" strike="noStrike">
                <a:solidFill>
                  <a:srgbClr val="ae0f91"/>
                </a:solidFill>
                <a:uFill>
                  <a:solidFill>
                    <a:srgbClr val="ffffff"/>
                  </a:solidFill>
                </a:uFill>
                <a:latin typeface="Times New Roman"/>
              </a:rPr>
              <a:t>1</a:t>
            </a:r>
            <a:r>
              <a:rPr b="0" lang="en-IN" sz="1790" spc="177" strike="noStrike">
                <a:solidFill>
                  <a:srgbClr val="000000"/>
                </a:solidFill>
                <a:uFill>
                  <a:solidFill>
                    <a:srgbClr val="ffffff"/>
                  </a:solidFill>
                </a:uFill>
                <a:latin typeface="Times New Roman"/>
              </a:rPr>
              <a:t>:</a:t>
            </a:r>
            <a:r>
              <a:rPr b="0" lang="en-IN" sz="1790" spc="177" strike="noStrike">
                <a:solidFill>
                  <a:srgbClr val="ae0f91"/>
                </a:solidFill>
                <a:uFill>
                  <a:solidFill>
                    <a:srgbClr val="ffffff"/>
                  </a:solidFill>
                </a:uFill>
                <a:latin typeface="Times New Roman"/>
              </a:rPr>
              <a:t>4</a:t>
            </a:r>
            <a:r>
              <a:rPr b="0" lang="en-IN" sz="1790" spc="177"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728" name="CustomShape 31"/>
          <p:cNvSpPr/>
          <p:nvPr/>
        </p:nvSpPr>
        <p:spPr>
          <a:xfrm>
            <a:off x="2166480" y="3839400"/>
            <a:ext cx="7855560" cy="1097280"/>
          </a:xfrm>
          <a:prstGeom prst="rect">
            <a:avLst/>
          </a:prstGeom>
          <a:solidFill>
            <a:srgbClr val="f7f7f7"/>
          </a:solidFill>
          <a:ln>
            <a:noFill/>
          </a:ln>
        </p:spPr>
        <p:style>
          <a:lnRef idx="0"/>
          <a:fillRef idx="0"/>
          <a:effectRef idx="0"/>
          <a:fontRef idx="minor"/>
        </p:style>
        <p:txBody>
          <a:bodyPr lIns="0" rIns="0" tIns="0" bIns="0"/>
          <a:p>
            <a:pPr marL="74160">
              <a:lnSpc>
                <a:spcPts val="716"/>
              </a:lnSpc>
            </a:pPr>
            <a:r>
              <a:rPr b="0" i="1" lang="en-IN" sz="1790" spc="38" strike="noStrike">
                <a:solidFill>
                  <a:srgbClr val="ac94ae"/>
                </a:solidFill>
                <a:uFill>
                  <a:solidFill>
                    <a:srgbClr val="ffffff"/>
                  </a:solidFill>
                </a:uFill>
                <a:latin typeface="Times New Roman"/>
              </a:rPr>
              <a:t># </a:t>
            </a:r>
            <a:r>
              <a:rPr b="0" i="1" lang="en-IN" sz="1790" spc="236" strike="noStrike">
                <a:solidFill>
                  <a:srgbClr val="ac94ae"/>
                </a:solidFill>
                <a:uFill>
                  <a:solidFill>
                    <a:srgbClr val="ffffff"/>
                  </a:solidFill>
                </a:uFill>
                <a:latin typeface="Times New Roman"/>
              </a:rPr>
              <a:t>plot </a:t>
            </a:r>
            <a:r>
              <a:rPr b="0" i="1" lang="en-IN" sz="1790" spc="9" strike="noStrike">
                <a:solidFill>
                  <a:srgbClr val="ac94ae"/>
                </a:solidFill>
                <a:uFill>
                  <a:solidFill>
                    <a:srgbClr val="ffffff"/>
                  </a:solidFill>
                </a:uFill>
                <a:latin typeface="Times New Roman"/>
              </a:rPr>
              <a:t>word</a:t>
            </a:r>
            <a:r>
              <a:rPr b="0" i="1" lang="en-IN" sz="1790" spc="-1" strike="noStrike">
                <a:solidFill>
                  <a:srgbClr val="ac94ae"/>
                </a:solidFill>
                <a:uFill>
                  <a:solidFill>
                    <a:srgbClr val="ffffff"/>
                  </a:solidFill>
                </a:uFill>
                <a:latin typeface="Times New Roman"/>
              </a:rPr>
              <a:t> </a:t>
            </a:r>
            <a:r>
              <a:rPr b="0" i="1" lang="en-IN" sz="1790" spc="137" strike="noStrike">
                <a:solidFill>
                  <a:srgbClr val="ac94ae"/>
                </a:solidFill>
                <a:uFill>
                  <a:solidFill>
                    <a:srgbClr val="ffffff"/>
                  </a:solidFill>
                </a:uFill>
                <a:latin typeface="Times New Roman"/>
              </a:rPr>
              <a:t>cloud</a:t>
            </a:r>
            <a:endParaRPr b="0" lang="en-IN" sz="1800" spc="-1" strike="noStrike">
              <a:solidFill>
                <a:srgbClr val="000000"/>
              </a:solidFill>
              <a:uFill>
                <a:solidFill>
                  <a:srgbClr val="ffffff"/>
                </a:solidFill>
              </a:uFill>
              <a:latin typeface="Arial"/>
            </a:endParaRPr>
          </a:p>
          <a:p>
            <a:pPr marL="74160">
              <a:lnSpc>
                <a:spcPct val="100000"/>
              </a:lnSpc>
            </a:pPr>
            <a:r>
              <a:rPr b="0" lang="en-IN" sz="1790" spc="177" strike="noStrike">
                <a:solidFill>
                  <a:srgbClr val="bb5a64"/>
                </a:solidFill>
                <a:uFill>
                  <a:solidFill>
                    <a:srgbClr val="ffffff"/>
                  </a:solidFill>
                </a:uFill>
                <a:latin typeface="Times New Roman"/>
              </a:rPr>
              <a:t>library</a:t>
            </a:r>
            <a:r>
              <a:rPr b="0" lang="en-IN" sz="1790" spc="177" strike="noStrike">
                <a:solidFill>
                  <a:srgbClr val="575757"/>
                </a:solidFill>
                <a:uFill>
                  <a:solidFill>
                    <a:srgbClr val="ffffff"/>
                  </a:solidFill>
                </a:uFill>
                <a:latin typeface="Times New Roman"/>
              </a:rPr>
              <a:t>(wordcloud)</a:t>
            </a:r>
            <a:endParaRPr b="0" lang="en-IN" sz="1800" spc="-1" strike="noStrike">
              <a:solidFill>
                <a:srgbClr val="000000"/>
              </a:solidFill>
              <a:uFill>
                <a:solidFill>
                  <a:srgbClr val="ffffff"/>
                </a:solidFill>
              </a:uFill>
              <a:latin typeface="Arial"/>
            </a:endParaRPr>
          </a:p>
          <a:p>
            <a:pPr marL="548640" indent="-474120">
              <a:lnSpc>
                <a:spcPct val="101000"/>
              </a:lnSpc>
            </a:pPr>
            <a:r>
              <a:rPr b="0" lang="en-IN" sz="1790" spc="117" strike="noStrike">
                <a:solidFill>
                  <a:srgbClr val="bb5a64"/>
                </a:solidFill>
                <a:uFill>
                  <a:solidFill>
                    <a:srgbClr val="ffffff"/>
                  </a:solidFill>
                </a:uFill>
                <a:latin typeface="Times New Roman"/>
              </a:rPr>
              <a:t>wordcloud</a:t>
            </a:r>
            <a:r>
              <a:rPr b="0" lang="en-IN" sz="1790" spc="117" strike="noStrike">
                <a:solidFill>
                  <a:srgbClr val="575757"/>
                </a:solidFill>
                <a:uFill>
                  <a:solidFill>
                    <a:srgbClr val="ffffff"/>
                  </a:solidFill>
                </a:uFill>
                <a:latin typeface="Times New Roman"/>
              </a:rPr>
              <a:t>(</a:t>
            </a:r>
            <a:r>
              <a:rPr b="0" lang="en-IN" sz="1790" spc="117" strike="noStrike">
                <a:solidFill>
                  <a:srgbClr val="54aa54"/>
                </a:solidFill>
                <a:uFill>
                  <a:solidFill>
                    <a:srgbClr val="ffffff"/>
                  </a:solidFill>
                </a:uFill>
                <a:latin typeface="Times New Roman"/>
              </a:rPr>
              <a:t>words</a:t>
            </a:r>
            <a:r>
              <a:rPr b="0" lang="en-IN" sz="1790" spc="117" strike="noStrike">
                <a:solidFill>
                  <a:srgbClr val="575757"/>
                </a:solidFill>
                <a:uFill>
                  <a:solidFill>
                    <a:srgbClr val="ffffff"/>
                  </a:solidFill>
                </a:uFill>
                <a:latin typeface="Times New Roman"/>
              </a:rPr>
              <a:t>=</a:t>
            </a:r>
            <a:r>
              <a:rPr b="0" lang="en-IN" sz="1790" spc="117" strike="noStrike">
                <a:solidFill>
                  <a:srgbClr val="bb5a64"/>
                </a:solidFill>
                <a:uFill>
                  <a:solidFill>
                    <a:srgbClr val="ffffff"/>
                  </a:solidFill>
                </a:uFill>
                <a:latin typeface="Times New Roman"/>
              </a:rPr>
              <a:t>names</a:t>
            </a:r>
            <a:r>
              <a:rPr b="0" lang="en-IN" sz="1790" spc="117" strike="noStrike">
                <a:solidFill>
                  <a:srgbClr val="575757"/>
                </a:solidFill>
                <a:uFill>
                  <a:solidFill>
                    <a:srgbClr val="ffffff"/>
                  </a:solidFill>
                </a:uFill>
                <a:latin typeface="Times New Roman"/>
              </a:rPr>
              <a:t>(word.freq),</a:t>
            </a:r>
            <a:r>
              <a:rPr b="0" lang="en-IN" sz="1790" spc="117" strike="noStrike">
                <a:solidFill>
                  <a:srgbClr val="54aa54"/>
                </a:solidFill>
                <a:uFill>
                  <a:solidFill>
                    <a:srgbClr val="ffffff"/>
                  </a:solidFill>
                </a:uFill>
                <a:latin typeface="Times New Roman"/>
              </a:rPr>
              <a:t>freq</a:t>
            </a:r>
            <a:r>
              <a:rPr b="0" lang="en-IN" sz="1790" spc="117" strike="noStrike">
                <a:solidFill>
                  <a:srgbClr val="575757"/>
                </a:solidFill>
                <a:uFill>
                  <a:solidFill>
                    <a:srgbClr val="ffffff"/>
                  </a:solidFill>
                </a:uFill>
                <a:latin typeface="Times New Roman"/>
              </a:rPr>
              <a:t>= </a:t>
            </a:r>
            <a:r>
              <a:rPr b="0" lang="en-IN" sz="1790" spc="165" strike="noStrike">
                <a:solidFill>
                  <a:srgbClr val="575757"/>
                </a:solidFill>
                <a:uFill>
                  <a:solidFill>
                    <a:srgbClr val="ffffff"/>
                  </a:solidFill>
                </a:uFill>
                <a:latin typeface="Times New Roman"/>
              </a:rPr>
              <a:t>word.freq,</a:t>
            </a:r>
            <a:r>
              <a:rPr b="0" lang="en-IN" sz="1790" spc="165" strike="noStrike">
                <a:solidFill>
                  <a:srgbClr val="54aa54"/>
                </a:solidFill>
                <a:uFill>
                  <a:solidFill>
                    <a:srgbClr val="ffffff"/>
                  </a:solidFill>
                </a:uFill>
                <a:latin typeface="Times New Roman"/>
              </a:rPr>
              <a:t>min.freq</a:t>
            </a:r>
            <a:r>
              <a:rPr b="0" lang="en-IN" sz="1790" spc="165" strike="noStrike">
                <a:solidFill>
                  <a:srgbClr val="575757"/>
                </a:solidFill>
                <a:uFill>
                  <a:solidFill>
                    <a:srgbClr val="ffffff"/>
                  </a:solidFill>
                </a:uFill>
                <a:latin typeface="Times New Roman"/>
              </a:rPr>
              <a:t>=</a:t>
            </a:r>
            <a:r>
              <a:rPr b="0" lang="en-IN" sz="1790" spc="165" strike="noStrike">
                <a:solidFill>
                  <a:srgbClr val="ae0f91"/>
                </a:solidFill>
                <a:uFill>
                  <a:solidFill>
                    <a:srgbClr val="ffffff"/>
                  </a:solidFill>
                </a:uFill>
                <a:latin typeface="Times New Roman"/>
              </a:rPr>
              <a:t>3</a:t>
            </a:r>
            <a:r>
              <a:rPr b="0" lang="en-IN" sz="1790" spc="165" strike="noStrike">
                <a:solidFill>
                  <a:srgbClr val="575757"/>
                </a:solidFill>
                <a:uFill>
                  <a:solidFill>
                    <a:srgbClr val="ffffff"/>
                  </a:solidFill>
                </a:uFill>
                <a:latin typeface="Times New Roman"/>
              </a:rPr>
              <a:t>,  </a:t>
            </a:r>
            <a:r>
              <a:rPr b="0" lang="en-IN" sz="1790" spc="106" strike="noStrike">
                <a:solidFill>
                  <a:srgbClr val="54aa54"/>
                </a:solidFill>
                <a:uFill>
                  <a:solidFill>
                    <a:srgbClr val="ffffff"/>
                  </a:solidFill>
                </a:uFill>
                <a:latin typeface="Times New Roman"/>
              </a:rPr>
              <a:t>random.order</a:t>
            </a:r>
            <a:r>
              <a:rPr b="0" lang="en-IN" sz="1790" spc="106" strike="noStrike">
                <a:solidFill>
                  <a:srgbClr val="575757"/>
                </a:solidFill>
                <a:uFill>
                  <a:solidFill>
                    <a:srgbClr val="ffffff"/>
                  </a:solidFill>
                </a:uFill>
                <a:latin typeface="Times New Roman"/>
              </a:rPr>
              <a:t>= </a:t>
            </a:r>
            <a:r>
              <a:rPr b="0" lang="en-IN" sz="1790" spc="165" strike="noStrike">
                <a:solidFill>
                  <a:srgbClr val="575757"/>
                </a:solidFill>
                <a:uFill>
                  <a:solidFill>
                    <a:srgbClr val="ffffff"/>
                  </a:solidFill>
                </a:uFill>
                <a:latin typeface="Times New Roman"/>
              </a:rPr>
              <a:t>F,</a:t>
            </a:r>
            <a:r>
              <a:rPr b="0" lang="en-IN" sz="1790" spc="165" strike="noStrike">
                <a:solidFill>
                  <a:srgbClr val="54aa54"/>
                </a:solidFill>
                <a:uFill>
                  <a:solidFill>
                    <a:srgbClr val="ffffff"/>
                  </a:solidFill>
                </a:uFill>
                <a:latin typeface="Times New Roman"/>
              </a:rPr>
              <a:t>colors</a:t>
            </a:r>
            <a:r>
              <a:rPr b="0" lang="en-IN" sz="1790" spc="165" strike="noStrike">
                <a:solidFill>
                  <a:srgbClr val="575757"/>
                </a:solidFill>
                <a:uFill>
                  <a:solidFill>
                    <a:srgbClr val="ffffff"/>
                  </a:solidFill>
                </a:uFill>
                <a:latin typeface="Times New Roman"/>
              </a:rPr>
              <a:t>=</a:t>
            </a:r>
            <a:r>
              <a:rPr b="0" lang="en-IN" sz="1790" spc="296" strike="noStrike">
                <a:solidFill>
                  <a:srgbClr val="575757"/>
                </a:solidFill>
                <a:uFill>
                  <a:solidFill>
                    <a:srgbClr val="ffffff"/>
                  </a:solidFill>
                </a:uFill>
                <a:latin typeface="Times New Roman"/>
              </a:rPr>
              <a:t> </a:t>
            </a:r>
            <a:r>
              <a:rPr b="0" lang="en-IN" sz="1790" spc="236" strike="noStrike">
                <a:solidFill>
                  <a:srgbClr val="575757"/>
                </a:solidFill>
                <a:uFill>
                  <a:solidFill>
                    <a:srgbClr val="ffffff"/>
                  </a:solidFill>
                </a:uFill>
                <a:latin typeface="Times New Roman"/>
              </a:rPr>
              <a:t>pal)</a:t>
            </a:r>
            <a:endParaRPr b="0" lang="en-IN"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CustomShape 1"/>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30" name="CustomShape 2"/>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731" name="CustomShape 3"/>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732" name="CustomShape 4"/>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733" name="CustomShape 5"/>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734" name="CustomShape 6"/>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735" name="CustomShape 7"/>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736" name="CustomShape 8"/>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37" name="CustomShape 9"/>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38" name="CustomShape 10"/>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739" name="CustomShape 11"/>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740" name="CustomShape 12"/>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741" name="CustomShape 13"/>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742" name="CustomShape 14"/>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43" name="CustomShape 15"/>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44" name="CustomShape 16"/>
          <p:cNvSpPr/>
          <p:nvPr/>
        </p:nvSpPr>
        <p:spPr>
          <a:xfrm>
            <a:off x="9742320" y="65350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745" name="CustomShape 17"/>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746" name="CustomShape 18"/>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747" name="CustomShape 19"/>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748" name="CustomShape 20"/>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749" name="CustomShape 21"/>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750" name="CustomShape 22"/>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751" name="CustomShape 23"/>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752" name="CustomShape 24"/>
          <p:cNvSpPr/>
          <p:nvPr/>
        </p:nvSpPr>
        <p:spPr>
          <a:xfrm>
            <a:off x="5034600" y="2720880"/>
            <a:ext cx="2049480" cy="1256040"/>
          </a:xfrm>
          <a:prstGeom prst="rect">
            <a:avLst/>
          </a:prstGeom>
          <a:noFill/>
          <a:ln>
            <a:noFill/>
          </a:ln>
        </p:spPr>
        <p:style>
          <a:lnRef idx="0"/>
          <a:fillRef idx="0"/>
          <a:effectRef idx="0"/>
          <a:fontRef idx="minor"/>
        </p:style>
        <p:txBody>
          <a:bodyPr lIns="0" rIns="0" tIns="32760" bIns="0"/>
          <a:p>
            <a:pPr marL="25200">
              <a:lnSpc>
                <a:spcPct val="100000"/>
              </a:lnSpc>
            </a:pPr>
            <a:r>
              <a:rPr b="0" lang="en-IN" sz="8030" spc="29" strike="noStrike">
                <a:solidFill>
                  <a:srgbClr val="00441b"/>
                </a:solidFill>
                <a:uFill>
                  <a:solidFill>
                    <a:srgbClr val="ffffff"/>
                  </a:solidFill>
                </a:uFill>
                <a:latin typeface="Arial"/>
              </a:rPr>
              <a:t>data</a:t>
            </a:r>
            <a:endParaRPr b="0" lang="en-IN" sz="1800" spc="-1" strike="noStrike">
              <a:solidFill>
                <a:srgbClr val="000000"/>
              </a:solidFill>
              <a:uFill>
                <a:solidFill>
                  <a:srgbClr val="ffffff"/>
                </a:solidFill>
              </a:uFill>
              <a:latin typeface="Arial"/>
            </a:endParaRPr>
          </a:p>
        </p:txBody>
      </p:sp>
      <p:sp>
        <p:nvSpPr>
          <p:cNvPr id="753" name="TextShape 25"/>
          <p:cNvSpPr txBox="1"/>
          <p:nvPr/>
        </p:nvSpPr>
        <p:spPr>
          <a:xfrm>
            <a:off x="9996480" y="4798800"/>
            <a:ext cx="528120" cy="3977640"/>
          </a:xfrm>
          <a:prstGeom prst="rect">
            <a:avLst/>
          </a:prstGeom>
          <a:noFill/>
          <a:ln>
            <a:noFill/>
          </a:ln>
        </p:spPr>
        <p:txBody>
          <a:bodyPr lIns="0" rIns="0" tIns="0" bIns="0" anchor="ctr"/>
          <a:p>
            <a:pPr marL="50400" algn="r">
              <a:lnSpc>
                <a:spcPts val="472"/>
              </a:lnSpc>
            </a:pPr>
            <a:fld id="{88482CD0-E7AE-4C49-8957-C872B7A11BB9}"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
        <p:nvSpPr>
          <p:cNvPr id="754" name="CustomShape 26"/>
          <p:cNvSpPr/>
          <p:nvPr/>
        </p:nvSpPr>
        <p:spPr>
          <a:xfrm>
            <a:off x="5858280" y="2221200"/>
            <a:ext cx="1878480" cy="768960"/>
          </a:xfrm>
          <a:prstGeom prst="rect">
            <a:avLst/>
          </a:prstGeom>
          <a:noFill/>
          <a:ln>
            <a:noFill/>
          </a:ln>
        </p:spPr>
        <p:style>
          <a:lnRef idx="0"/>
          <a:fillRef idx="0"/>
          <a:effectRef idx="0"/>
          <a:fontRef idx="minor"/>
        </p:style>
        <p:txBody>
          <a:bodyPr lIns="0" rIns="0" tIns="28800" bIns="0"/>
          <a:p>
            <a:pPr marL="25200">
              <a:lnSpc>
                <a:spcPct val="100000"/>
              </a:lnSpc>
            </a:pPr>
            <a:r>
              <a:rPr b="0" lang="en-IN" sz="4860" spc="9" strike="noStrike">
                <a:solidFill>
                  <a:srgbClr val="238b45"/>
                </a:solidFill>
                <a:uFill>
                  <a:solidFill>
                    <a:srgbClr val="ffffff"/>
                  </a:solidFill>
                </a:uFill>
                <a:latin typeface="Arial"/>
              </a:rPr>
              <a:t>mining</a:t>
            </a:r>
            <a:endParaRPr b="0" lang="en-IN" sz="1800" spc="-1" strike="noStrike">
              <a:solidFill>
                <a:srgbClr val="000000"/>
              </a:solidFill>
              <a:uFill>
                <a:solidFill>
                  <a:srgbClr val="ffffff"/>
                </a:solidFill>
              </a:uFill>
              <a:latin typeface="Arial"/>
            </a:endParaRPr>
          </a:p>
        </p:txBody>
      </p:sp>
      <p:sp>
        <p:nvSpPr>
          <p:cNvPr id="755" name="CustomShape 27"/>
          <p:cNvSpPr/>
          <p:nvPr/>
        </p:nvSpPr>
        <p:spPr>
          <a:xfrm>
            <a:off x="4643280" y="3381120"/>
            <a:ext cx="2765520" cy="1720800"/>
          </a:xfrm>
          <a:prstGeom prst="rect">
            <a:avLst/>
          </a:prstGeom>
          <a:noFill/>
          <a:ln>
            <a:noFill/>
          </a:ln>
        </p:spPr>
        <p:style>
          <a:lnRef idx="0"/>
          <a:fillRef idx="0"/>
          <a:effectRef idx="0"/>
          <a:fontRef idx="minor"/>
        </p:style>
        <p:txBody>
          <a:bodyPr lIns="0" rIns="0" tIns="22680" bIns="0"/>
          <a:p>
            <a:pPr marL="25200">
              <a:lnSpc>
                <a:spcPct val="100000"/>
              </a:lnSpc>
            </a:pPr>
            <a:r>
              <a:rPr b="0" lang="en-IN" sz="3568" spc="-29" strike="noStrike" baseline="-2000">
                <a:solidFill>
                  <a:srgbClr val="66c2a4"/>
                </a:solidFill>
                <a:uFill>
                  <a:solidFill>
                    <a:srgbClr val="ffffff"/>
                  </a:solidFill>
                </a:uFill>
                <a:latin typeface="Arial"/>
              </a:rPr>
              <a:t>packag</a:t>
            </a:r>
            <a:r>
              <a:rPr b="0" lang="en-IN" sz="3568" spc="338" strike="noStrike" baseline="-2000">
                <a:solidFill>
                  <a:srgbClr val="66c2a4"/>
                </a:solidFill>
                <a:uFill>
                  <a:solidFill>
                    <a:srgbClr val="ffffff"/>
                  </a:solidFill>
                </a:uFill>
                <a:latin typeface="Arial"/>
              </a:rPr>
              <a:t>e</a:t>
            </a:r>
            <a:r>
              <a:rPr b="0" lang="en-IN" sz="11150" spc="-12" strike="noStrike" baseline="-1000">
                <a:solidFill>
                  <a:srgbClr val="00441b"/>
                </a:solidFill>
                <a:uFill>
                  <a:solidFill>
                    <a:srgbClr val="ffffff"/>
                  </a:solidFill>
                </a:uFill>
                <a:latin typeface="Arial"/>
              </a:rPr>
              <a:t>r</a:t>
            </a:r>
            <a:r>
              <a:rPr b="0" lang="en-IN" sz="2380" spc="-9" strike="noStrike">
                <a:solidFill>
                  <a:srgbClr val="66c2a4"/>
                </a:solidFill>
                <a:uFill>
                  <a:solidFill>
                    <a:srgbClr val="ffffff"/>
                  </a:solidFill>
                </a:uFill>
                <a:latin typeface="Arial"/>
              </a:rPr>
              <a:t>research</a:t>
            </a:r>
            <a:endParaRPr b="0" lang="en-IN" sz="1800" spc="-1" strike="noStrike">
              <a:solidFill>
                <a:srgbClr val="000000"/>
              </a:solidFill>
              <a:uFill>
                <a:solidFill>
                  <a:srgbClr val="ffffff"/>
                </a:solidFill>
              </a:uFill>
              <a:latin typeface="Arial"/>
            </a:endParaRPr>
          </a:p>
        </p:txBody>
      </p:sp>
      <p:sp>
        <p:nvSpPr>
          <p:cNvPr id="756" name="CustomShape 28"/>
          <p:cNvSpPr/>
          <p:nvPr/>
        </p:nvSpPr>
        <p:spPr>
          <a:xfrm>
            <a:off x="6424200" y="4281480"/>
            <a:ext cx="875520" cy="306360"/>
          </a:xfrm>
          <a:prstGeom prst="rect">
            <a:avLst/>
          </a:prstGeom>
          <a:noFill/>
          <a:ln>
            <a:noFill/>
          </a:ln>
        </p:spPr>
        <p:style>
          <a:lnRef idx="0"/>
          <a:fillRef idx="0"/>
          <a:effectRef idx="0"/>
          <a:fontRef idx="minor"/>
        </p:style>
        <p:txBody>
          <a:bodyPr lIns="0" rIns="0" tIns="33840" bIns="0"/>
          <a:p>
            <a:pPr marL="25200">
              <a:lnSpc>
                <a:spcPct val="100000"/>
              </a:lnSpc>
            </a:pPr>
            <a:r>
              <a:rPr b="0" lang="en-IN" sz="1790" spc="29" strike="noStrike">
                <a:solidFill>
                  <a:srgbClr val="66c2a4"/>
                </a:solidFill>
                <a:uFill>
                  <a:solidFill>
                    <a:srgbClr val="ffffff"/>
                  </a:solidFill>
                </a:uFill>
                <a:latin typeface="Arial"/>
              </a:rPr>
              <a:t>netwo</a:t>
            </a:r>
            <a:r>
              <a:rPr b="0" lang="en-IN" sz="1790" spc="38" strike="noStrike">
                <a:solidFill>
                  <a:srgbClr val="66c2a4"/>
                </a:solidFill>
                <a:uFill>
                  <a:solidFill>
                    <a:srgbClr val="ffffff"/>
                  </a:solidFill>
                </a:uFill>
                <a:latin typeface="Arial"/>
              </a:rPr>
              <a:t>r</a:t>
            </a:r>
            <a:r>
              <a:rPr b="0" lang="en-IN" sz="1790" spc="29" strike="noStrike">
                <a:solidFill>
                  <a:srgbClr val="66c2a4"/>
                </a:solidFill>
                <a:uFill>
                  <a:solidFill>
                    <a:srgbClr val="ffffff"/>
                  </a:solidFill>
                </a:uFill>
                <a:latin typeface="Arial"/>
              </a:rPr>
              <a:t>k</a:t>
            </a:r>
            <a:endParaRPr b="0" lang="en-IN" sz="1800" spc="-1" strike="noStrike">
              <a:solidFill>
                <a:srgbClr val="000000"/>
              </a:solidFill>
              <a:uFill>
                <a:solidFill>
                  <a:srgbClr val="ffffff"/>
                </a:solidFill>
              </a:uFill>
              <a:latin typeface="Arial"/>
            </a:endParaRPr>
          </a:p>
        </p:txBody>
      </p:sp>
      <p:sp>
        <p:nvSpPr>
          <p:cNvPr id="757" name="CustomShape 29"/>
          <p:cNvSpPr/>
          <p:nvPr/>
        </p:nvSpPr>
        <p:spPr>
          <a:xfrm>
            <a:off x="4709520" y="2994840"/>
            <a:ext cx="274320" cy="652680"/>
          </a:xfrm>
          <a:prstGeom prst="rect">
            <a:avLst/>
          </a:prstGeom>
          <a:noFill/>
          <a:ln>
            <a:noFill/>
          </a:ln>
        </p:spPr>
        <p:style>
          <a:lnRef idx="0"/>
          <a:fillRef idx="0"/>
          <a:effectRef idx="0"/>
          <a:fontRef idx="minor"/>
        </p:style>
        <p:txBody>
          <a:bodyPr lIns="0" rIns="11160" tIns="0" bIns="0" vert="vert270"/>
          <a:p>
            <a:pPr marL="25200">
              <a:lnSpc>
                <a:spcPct val="100000"/>
              </a:lnSpc>
            </a:pPr>
            <a:r>
              <a:rPr b="0" lang="en-IN" sz="1790" spc="-1" strike="noStrike">
                <a:solidFill>
                  <a:srgbClr val="66c2a4"/>
                </a:solidFill>
                <a:uFill>
                  <a:solidFill>
                    <a:srgbClr val="ffffff"/>
                  </a:solidFill>
                </a:uFill>
                <a:latin typeface="Arial"/>
              </a:rPr>
              <a:t>group</a:t>
            </a:r>
            <a:endParaRPr b="0" lang="en-IN" sz="1800" spc="-1" strike="noStrike">
              <a:solidFill>
                <a:srgbClr val="000000"/>
              </a:solidFill>
              <a:uFill>
                <a:solidFill>
                  <a:srgbClr val="ffffff"/>
                </a:solidFill>
              </a:uFill>
              <a:latin typeface="Arial"/>
            </a:endParaRPr>
          </a:p>
        </p:txBody>
      </p:sp>
      <p:sp>
        <p:nvSpPr>
          <p:cNvPr id="758" name="CustomShape 30"/>
          <p:cNvSpPr/>
          <p:nvPr/>
        </p:nvSpPr>
        <p:spPr>
          <a:xfrm>
            <a:off x="5410080" y="4591800"/>
            <a:ext cx="1168560" cy="281880"/>
          </a:xfrm>
          <a:prstGeom prst="rect">
            <a:avLst/>
          </a:prstGeom>
          <a:noFill/>
          <a:ln>
            <a:noFill/>
          </a:ln>
        </p:spPr>
        <p:style>
          <a:lnRef idx="0"/>
          <a:fillRef idx="0"/>
          <a:effectRef idx="0"/>
          <a:fontRef idx="minor"/>
        </p:style>
        <p:txBody>
          <a:bodyPr lIns="0" rIns="0" tIns="25200" bIns="0"/>
          <a:p>
            <a:pPr marL="25200">
              <a:lnSpc>
                <a:spcPct val="100000"/>
              </a:lnSpc>
            </a:pPr>
            <a:r>
              <a:rPr b="0" lang="en-IN" sz="1690" spc="-1" strike="noStrike">
                <a:solidFill>
                  <a:srgbClr val="66c2a4"/>
                </a:solidFill>
                <a:uFill>
                  <a:solidFill>
                    <a:srgbClr val="ffffff"/>
                  </a:solidFill>
                </a:uFill>
                <a:latin typeface="Arial"/>
              </a:rPr>
              <a:t>rdatamining</a:t>
            </a:r>
            <a:endParaRPr b="0" lang="en-IN" sz="1800" spc="-1" strike="noStrike">
              <a:solidFill>
                <a:srgbClr val="000000"/>
              </a:solidFill>
              <a:uFill>
                <a:solidFill>
                  <a:srgbClr val="ffffff"/>
                </a:solidFill>
              </a:uFill>
              <a:latin typeface="Arial"/>
            </a:endParaRPr>
          </a:p>
        </p:txBody>
      </p:sp>
      <p:sp>
        <p:nvSpPr>
          <p:cNvPr id="759" name="CustomShape 31"/>
          <p:cNvSpPr/>
          <p:nvPr/>
        </p:nvSpPr>
        <p:spPr>
          <a:xfrm>
            <a:off x="6545880" y="4530600"/>
            <a:ext cx="823680" cy="281880"/>
          </a:xfrm>
          <a:prstGeom prst="rect">
            <a:avLst/>
          </a:prstGeom>
          <a:noFill/>
          <a:ln>
            <a:noFill/>
          </a:ln>
        </p:spPr>
        <p:style>
          <a:lnRef idx="0"/>
          <a:fillRef idx="0"/>
          <a:effectRef idx="0"/>
          <a:fontRef idx="minor"/>
        </p:style>
        <p:txBody>
          <a:bodyPr lIns="0" rIns="0" tIns="25200" bIns="0"/>
          <a:p>
            <a:pPr marL="25200">
              <a:lnSpc>
                <a:spcPct val="100000"/>
              </a:lnSpc>
            </a:pPr>
            <a:r>
              <a:rPr b="0" lang="en-IN" sz="1690" spc="-1" strike="noStrike">
                <a:solidFill>
                  <a:srgbClr val="66c2a4"/>
                </a:solidFill>
                <a:uFill>
                  <a:solidFill>
                    <a:srgbClr val="ffffff"/>
                  </a:solidFill>
                </a:uFill>
                <a:latin typeface="Arial"/>
              </a:rPr>
              <a:t>scientist</a:t>
            </a:r>
            <a:endParaRPr b="0" lang="en-IN" sz="1800" spc="-1" strike="noStrike">
              <a:solidFill>
                <a:srgbClr val="000000"/>
              </a:solidFill>
              <a:uFill>
                <a:solidFill>
                  <a:srgbClr val="ffffff"/>
                </a:solidFill>
              </a:uFill>
              <a:latin typeface="Arial"/>
            </a:endParaRPr>
          </a:p>
        </p:txBody>
      </p:sp>
      <p:sp>
        <p:nvSpPr>
          <p:cNvPr id="760" name="CustomShape 32"/>
          <p:cNvSpPr/>
          <p:nvPr/>
        </p:nvSpPr>
        <p:spPr>
          <a:xfrm>
            <a:off x="4791600" y="4377600"/>
            <a:ext cx="1635480" cy="306360"/>
          </a:xfrm>
          <a:prstGeom prst="rect">
            <a:avLst/>
          </a:prstGeom>
          <a:noFill/>
          <a:ln>
            <a:noFill/>
          </a:ln>
        </p:spPr>
        <p:style>
          <a:lnRef idx="0"/>
          <a:fillRef idx="0"/>
          <a:effectRef idx="0"/>
          <a:fontRef idx="minor"/>
        </p:style>
        <p:txBody>
          <a:bodyPr lIns="0" rIns="0" tIns="33840" bIns="0"/>
          <a:p>
            <a:pPr marL="25200">
              <a:lnSpc>
                <a:spcPct val="100000"/>
              </a:lnSpc>
            </a:pPr>
            <a:r>
              <a:rPr b="0" lang="en-IN" sz="1690" spc="-1" strike="noStrike">
                <a:solidFill>
                  <a:srgbClr val="66c2a4"/>
                </a:solidFill>
                <a:uFill>
                  <a:solidFill>
                    <a:srgbClr val="ffffff"/>
                  </a:solidFill>
                </a:uFill>
                <a:latin typeface="Arial"/>
              </a:rPr>
              <a:t>social</a:t>
            </a:r>
            <a:r>
              <a:rPr b="0" lang="en-IN" sz="1690" spc="-205" strike="noStrike">
                <a:solidFill>
                  <a:srgbClr val="66c2a4"/>
                </a:solidFill>
                <a:uFill>
                  <a:solidFill>
                    <a:srgbClr val="ffffff"/>
                  </a:solidFill>
                </a:uFill>
                <a:latin typeface="Arial"/>
              </a:rPr>
              <a:t> </a:t>
            </a:r>
            <a:r>
              <a:rPr b="0" lang="en-IN" sz="1790" spc="18" strike="noStrike">
                <a:solidFill>
                  <a:srgbClr val="66c2a4"/>
                </a:solidFill>
                <a:uFill>
                  <a:solidFill>
                    <a:srgbClr val="ffffff"/>
                  </a:solidFill>
                </a:uFill>
                <a:latin typeface="Arial"/>
              </a:rPr>
              <a:t>university</a:t>
            </a:r>
            <a:endParaRPr b="0" lang="en-IN" sz="1800" spc="-1" strike="noStrike">
              <a:solidFill>
                <a:srgbClr val="000000"/>
              </a:solidFill>
              <a:uFill>
                <a:solidFill>
                  <a:srgbClr val="ffffff"/>
                </a:solidFill>
              </a:uFill>
              <a:latin typeface="Arial"/>
            </a:endParaRPr>
          </a:p>
        </p:txBody>
      </p:sp>
      <p:sp>
        <p:nvSpPr>
          <p:cNvPr id="761" name="CustomShape 33"/>
          <p:cNvSpPr/>
          <p:nvPr/>
        </p:nvSpPr>
        <p:spPr>
          <a:xfrm>
            <a:off x="6537600" y="4704120"/>
            <a:ext cx="628920" cy="255240"/>
          </a:xfrm>
          <a:prstGeom prst="rect">
            <a:avLst/>
          </a:prstGeom>
          <a:noFill/>
          <a:ln>
            <a:noFill/>
          </a:ln>
        </p:spPr>
        <p:style>
          <a:lnRef idx="0"/>
          <a:fillRef idx="0"/>
          <a:effectRef idx="0"/>
          <a:fontRef idx="minor"/>
        </p:style>
        <p:txBody>
          <a:bodyPr lIns="0" rIns="0" tIns="28800" bIns="0"/>
          <a:p>
            <a:pPr marL="25200">
              <a:lnSpc>
                <a:spcPct val="100000"/>
              </a:lnSpc>
            </a:pPr>
            <a:r>
              <a:rPr b="0" lang="en-IN" sz="1490" spc="9" strike="noStrike">
                <a:solidFill>
                  <a:srgbClr val="66c2a4"/>
                </a:solidFill>
                <a:uFill>
                  <a:solidFill>
                    <a:srgbClr val="ffffff"/>
                  </a:solidFill>
                </a:uFill>
                <a:latin typeface="Arial"/>
              </a:rPr>
              <a:t>ausdm</a:t>
            </a:r>
            <a:endParaRPr b="0" lang="en-IN" sz="1800" spc="-1" strike="noStrike">
              <a:solidFill>
                <a:srgbClr val="000000"/>
              </a:solidFill>
              <a:uFill>
                <a:solidFill>
                  <a:srgbClr val="ffffff"/>
                </a:solidFill>
              </a:uFill>
              <a:latin typeface="Arial"/>
            </a:endParaRPr>
          </a:p>
        </p:txBody>
      </p:sp>
      <p:sp>
        <p:nvSpPr>
          <p:cNvPr id="762" name="CustomShape 34"/>
          <p:cNvSpPr/>
          <p:nvPr/>
        </p:nvSpPr>
        <p:spPr>
          <a:xfrm>
            <a:off x="6222960" y="3718440"/>
            <a:ext cx="1510920" cy="404280"/>
          </a:xfrm>
          <a:prstGeom prst="rect">
            <a:avLst/>
          </a:prstGeom>
          <a:noFill/>
          <a:ln>
            <a:noFill/>
          </a:ln>
        </p:spPr>
        <p:style>
          <a:lnRef idx="0"/>
          <a:fillRef idx="0"/>
          <a:effectRef idx="0"/>
          <a:fontRef idx="minor"/>
        </p:style>
        <p:txBody>
          <a:bodyPr lIns="0" rIns="0" tIns="26280" bIns="0"/>
          <a:p>
            <a:pPr marL="25200">
              <a:lnSpc>
                <a:spcPct val="100000"/>
              </a:lnSpc>
            </a:pPr>
            <a:r>
              <a:rPr b="0" lang="en-IN" sz="2229" spc="12" strike="noStrike" baseline="-22000">
                <a:solidFill>
                  <a:srgbClr val="66c2a4"/>
                </a:solidFill>
                <a:uFill>
                  <a:solidFill>
                    <a:srgbClr val="ffffff"/>
                  </a:solidFill>
                </a:uFill>
                <a:latin typeface="Arial"/>
              </a:rPr>
              <a:t>pdf</a:t>
            </a:r>
            <a:r>
              <a:rPr b="0" lang="en-IN" sz="2229" spc="148" strike="noStrike" baseline="-22000">
                <a:solidFill>
                  <a:srgbClr val="66c2a4"/>
                </a:solidFill>
                <a:uFill>
                  <a:solidFill>
                    <a:srgbClr val="ffffff"/>
                  </a:solidFill>
                </a:uFill>
                <a:latin typeface="Arial"/>
              </a:rPr>
              <a:t> </a:t>
            </a:r>
            <a:r>
              <a:rPr b="0" lang="en-IN" sz="2180" spc="-1" strike="noStrike">
                <a:solidFill>
                  <a:srgbClr val="66c2a4"/>
                </a:solidFill>
                <a:uFill>
                  <a:solidFill>
                    <a:srgbClr val="ffffff"/>
                  </a:solidFill>
                </a:uFill>
                <a:latin typeface="Arial"/>
              </a:rPr>
              <a:t>analytics</a:t>
            </a:r>
            <a:endParaRPr b="0" lang="en-IN" sz="1800" spc="-1" strike="noStrike">
              <a:solidFill>
                <a:srgbClr val="000000"/>
              </a:solidFill>
              <a:uFill>
                <a:solidFill>
                  <a:srgbClr val="ffffff"/>
                </a:solidFill>
              </a:uFill>
              <a:latin typeface="Arial"/>
            </a:endParaRPr>
          </a:p>
        </p:txBody>
      </p:sp>
      <p:sp>
        <p:nvSpPr>
          <p:cNvPr id="763" name="CustomShape 35"/>
          <p:cNvSpPr/>
          <p:nvPr/>
        </p:nvSpPr>
        <p:spPr>
          <a:xfrm>
            <a:off x="7251480" y="4297320"/>
            <a:ext cx="414720" cy="255240"/>
          </a:xfrm>
          <a:prstGeom prst="rect">
            <a:avLst/>
          </a:prstGeom>
          <a:noFill/>
          <a:ln>
            <a:noFill/>
          </a:ln>
        </p:spPr>
        <p:style>
          <a:lnRef idx="0"/>
          <a:fillRef idx="0"/>
          <a:effectRef idx="0"/>
          <a:fontRef idx="minor"/>
        </p:style>
        <p:txBody>
          <a:bodyPr lIns="0" rIns="0" tIns="28800" bIns="0"/>
          <a:p>
            <a:pPr marL="25200">
              <a:lnSpc>
                <a:spcPct val="100000"/>
              </a:lnSpc>
            </a:pPr>
            <a:r>
              <a:rPr b="0" lang="en-IN" sz="1490" spc="9" strike="noStrike">
                <a:solidFill>
                  <a:srgbClr val="66c2a4"/>
                </a:solidFill>
                <a:uFill>
                  <a:solidFill>
                    <a:srgbClr val="ffffff"/>
                  </a:solidFill>
                </a:uFill>
                <a:latin typeface="Arial"/>
              </a:rPr>
              <a:t>time</a:t>
            </a:r>
            <a:endParaRPr b="0" lang="en-IN" sz="1800" spc="-1" strike="noStrike">
              <a:solidFill>
                <a:srgbClr val="000000"/>
              </a:solidFill>
              <a:uFill>
                <a:solidFill>
                  <a:srgbClr val="ffffff"/>
                </a:solidFill>
              </a:uFill>
              <a:latin typeface="Arial"/>
            </a:endParaRPr>
          </a:p>
        </p:txBody>
      </p:sp>
      <p:sp>
        <p:nvSpPr>
          <p:cNvPr id="764" name="CustomShape 36"/>
          <p:cNvSpPr/>
          <p:nvPr/>
        </p:nvSpPr>
        <p:spPr>
          <a:xfrm>
            <a:off x="5575320" y="2788920"/>
            <a:ext cx="316800" cy="229680"/>
          </a:xfrm>
          <a:prstGeom prst="rect">
            <a:avLst/>
          </a:prstGeom>
          <a:noFill/>
          <a:ln>
            <a:noFill/>
          </a:ln>
        </p:spPr>
        <p:style>
          <a:lnRef idx="0"/>
          <a:fillRef idx="0"/>
          <a:effectRef idx="0"/>
          <a:fontRef idx="minor"/>
        </p:style>
        <p:txBody>
          <a:bodyPr lIns="0" rIns="0" tIns="32760" bIns="0"/>
          <a:p>
            <a:pPr marL="25200">
              <a:lnSpc>
                <a:spcPct val="100000"/>
              </a:lnSpc>
            </a:pPr>
            <a:r>
              <a:rPr b="0" lang="en-IN" sz="1290" spc="18" strike="noStrike">
                <a:solidFill>
                  <a:srgbClr val="66c2a4"/>
                </a:solidFill>
                <a:uFill>
                  <a:solidFill>
                    <a:srgbClr val="ffffff"/>
                  </a:solidFill>
                </a:uFill>
                <a:latin typeface="Arial"/>
              </a:rPr>
              <a:t>join</a:t>
            </a:r>
            <a:endParaRPr b="0" lang="en-IN" sz="1800" spc="-1" strike="noStrike">
              <a:solidFill>
                <a:srgbClr val="000000"/>
              </a:solidFill>
              <a:uFill>
                <a:solidFill>
                  <a:srgbClr val="ffffff"/>
                </a:solidFill>
              </a:uFill>
              <a:latin typeface="Arial"/>
            </a:endParaRPr>
          </a:p>
        </p:txBody>
      </p:sp>
      <p:sp>
        <p:nvSpPr>
          <p:cNvPr id="765" name="CustomShape 37"/>
          <p:cNvSpPr/>
          <p:nvPr/>
        </p:nvSpPr>
        <p:spPr>
          <a:xfrm>
            <a:off x="3893400" y="4142160"/>
            <a:ext cx="754560" cy="229680"/>
          </a:xfrm>
          <a:prstGeom prst="rect">
            <a:avLst/>
          </a:prstGeom>
          <a:noFill/>
          <a:ln>
            <a:noFill/>
          </a:ln>
        </p:spPr>
        <p:style>
          <a:lnRef idx="0"/>
          <a:fillRef idx="0"/>
          <a:effectRef idx="0"/>
          <a:fontRef idx="minor"/>
        </p:style>
        <p:txBody>
          <a:bodyPr lIns="0" rIns="0" tIns="32760" bIns="0"/>
          <a:p>
            <a:pPr marL="25200">
              <a:lnSpc>
                <a:spcPct val="100000"/>
              </a:lnSpc>
            </a:pPr>
            <a:r>
              <a:rPr b="0" lang="en-IN" sz="1290" spc="29" strike="noStrike">
                <a:solidFill>
                  <a:srgbClr val="66c2a4"/>
                </a:solidFill>
                <a:uFill>
                  <a:solidFill>
                    <a:srgbClr val="ffffff"/>
                  </a:solidFill>
                </a:uFill>
                <a:latin typeface="Arial"/>
              </a:rPr>
              <a:t>language</a:t>
            </a:r>
            <a:endParaRPr b="0" lang="en-IN" sz="1800" spc="-1" strike="noStrike">
              <a:solidFill>
                <a:srgbClr val="000000"/>
              </a:solidFill>
              <a:uFill>
                <a:solidFill>
                  <a:srgbClr val="ffffff"/>
                </a:solidFill>
              </a:uFill>
              <a:latin typeface="Arial"/>
            </a:endParaRPr>
          </a:p>
        </p:txBody>
      </p:sp>
      <p:sp>
        <p:nvSpPr>
          <p:cNvPr id="766" name="CustomShape 38"/>
          <p:cNvSpPr/>
          <p:nvPr/>
        </p:nvSpPr>
        <p:spPr>
          <a:xfrm>
            <a:off x="4643280" y="4943520"/>
            <a:ext cx="2184120" cy="368280"/>
          </a:xfrm>
          <a:prstGeom prst="rect">
            <a:avLst/>
          </a:prstGeom>
          <a:noFill/>
          <a:ln>
            <a:noFill/>
          </a:ln>
        </p:spPr>
        <p:style>
          <a:lnRef idx="0"/>
          <a:fillRef idx="0"/>
          <a:effectRef idx="0"/>
          <a:fontRef idx="minor"/>
        </p:style>
        <p:txBody>
          <a:bodyPr lIns="0" rIns="0" tIns="28800" bIns="0"/>
          <a:p>
            <a:pPr marL="25200">
              <a:lnSpc>
                <a:spcPct val="100000"/>
              </a:lnSpc>
            </a:pPr>
            <a:r>
              <a:rPr b="0" lang="en-IN" sz="1927" spc="43" strike="noStrike" baseline="8000">
                <a:solidFill>
                  <a:srgbClr val="66c2a4"/>
                </a:solidFill>
                <a:uFill>
                  <a:solidFill>
                    <a:srgbClr val="ffffff"/>
                  </a:solidFill>
                </a:uFill>
                <a:latin typeface="Arial"/>
              </a:rPr>
              <a:t>mapreduce </a:t>
            </a:r>
            <a:r>
              <a:rPr b="0" lang="en-IN" sz="1490" spc="9" strike="noStrike">
                <a:solidFill>
                  <a:srgbClr val="66c2a4"/>
                </a:solidFill>
                <a:uFill>
                  <a:solidFill>
                    <a:srgbClr val="ffffff"/>
                  </a:solidFill>
                </a:uFill>
                <a:latin typeface="Arial"/>
              </a:rPr>
              <a:t>program</a:t>
            </a:r>
            <a:r>
              <a:rPr b="0" lang="en-IN" sz="1490" spc="205" strike="noStrike">
                <a:solidFill>
                  <a:srgbClr val="66c2a4"/>
                </a:solidFill>
                <a:uFill>
                  <a:solidFill>
                    <a:srgbClr val="ffffff"/>
                  </a:solidFill>
                </a:uFill>
                <a:latin typeface="Arial"/>
              </a:rPr>
              <a:t> </a:t>
            </a:r>
            <a:r>
              <a:rPr b="0" lang="en-IN" sz="2229" spc="12" strike="noStrike" baseline="29000">
                <a:solidFill>
                  <a:srgbClr val="66c2a4"/>
                </a:solidFill>
                <a:uFill>
                  <a:solidFill>
                    <a:srgbClr val="ffffff"/>
                  </a:solidFill>
                </a:uFill>
                <a:latin typeface="Arial"/>
              </a:rPr>
              <a:t>code</a:t>
            </a:r>
            <a:endParaRPr b="0" lang="en-IN" sz="1800" spc="-1" strike="noStrike">
              <a:solidFill>
                <a:srgbClr val="000000"/>
              </a:solidFill>
              <a:uFill>
                <a:solidFill>
                  <a:srgbClr val="ffffff"/>
                </a:solidFill>
              </a:uFill>
              <a:latin typeface="Arial"/>
            </a:endParaRPr>
          </a:p>
        </p:txBody>
      </p:sp>
      <p:sp>
        <p:nvSpPr>
          <p:cNvPr id="767" name="CustomShape 39"/>
          <p:cNvSpPr/>
          <p:nvPr/>
        </p:nvSpPr>
        <p:spPr>
          <a:xfrm>
            <a:off x="6854400" y="4856400"/>
            <a:ext cx="460080" cy="229680"/>
          </a:xfrm>
          <a:prstGeom prst="rect">
            <a:avLst/>
          </a:prstGeom>
          <a:noFill/>
          <a:ln>
            <a:noFill/>
          </a:ln>
        </p:spPr>
        <p:style>
          <a:lnRef idx="0"/>
          <a:fillRef idx="0"/>
          <a:effectRef idx="0"/>
          <a:fontRef idx="minor"/>
        </p:style>
        <p:txBody>
          <a:bodyPr lIns="0" rIns="0" tIns="32760" bIns="0"/>
          <a:p>
            <a:pPr marL="25200">
              <a:lnSpc>
                <a:spcPct val="100000"/>
              </a:lnSpc>
            </a:pPr>
            <a:r>
              <a:rPr b="0" lang="en-IN" sz="1290" spc="18" strike="noStrike">
                <a:solidFill>
                  <a:srgbClr val="66c2a4"/>
                </a:solidFill>
                <a:uFill>
                  <a:solidFill>
                    <a:srgbClr val="ffffff"/>
                  </a:solidFill>
                </a:uFill>
                <a:latin typeface="Arial"/>
              </a:rPr>
              <a:t>video</a:t>
            </a:r>
            <a:endParaRPr b="0" lang="en-IN" sz="1800" spc="-1" strike="noStrike">
              <a:solidFill>
                <a:srgbClr val="000000"/>
              </a:solidFill>
              <a:uFill>
                <a:solidFill>
                  <a:srgbClr val="ffffff"/>
                </a:solidFill>
              </a:uFill>
              <a:latin typeface="Arial"/>
            </a:endParaRPr>
          </a:p>
        </p:txBody>
      </p:sp>
      <p:sp>
        <p:nvSpPr>
          <p:cNvPr id="768" name="CustomShape 40"/>
          <p:cNvSpPr/>
          <p:nvPr/>
        </p:nvSpPr>
        <p:spPr>
          <a:xfrm>
            <a:off x="7500240" y="2174760"/>
            <a:ext cx="783720" cy="229680"/>
          </a:xfrm>
          <a:prstGeom prst="rect">
            <a:avLst/>
          </a:prstGeom>
          <a:noFill/>
          <a:ln>
            <a:noFill/>
          </a:ln>
        </p:spPr>
        <p:style>
          <a:lnRef idx="0"/>
          <a:fillRef idx="0"/>
          <a:effectRef idx="0"/>
          <a:fontRef idx="minor"/>
        </p:style>
        <p:txBody>
          <a:bodyPr lIns="0" rIns="0" tIns="32760" bIns="0"/>
          <a:p>
            <a:pPr marL="25200">
              <a:lnSpc>
                <a:spcPct val="100000"/>
              </a:lnSpc>
            </a:pPr>
            <a:r>
              <a:rPr b="0" lang="en-IN" sz="1290" spc="18" strike="noStrike">
                <a:solidFill>
                  <a:srgbClr val="66c2a4"/>
                </a:solidFill>
                <a:uFill>
                  <a:solidFill>
                    <a:srgbClr val="ffffff"/>
                  </a:solidFill>
                </a:uFill>
                <a:latin typeface="Arial"/>
              </a:rPr>
              <a:t>w</a:t>
            </a:r>
            <a:r>
              <a:rPr b="0" lang="en-IN" sz="1290" spc="29" strike="noStrike">
                <a:solidFill>
                  <a:srgbClr val="66c2a4"/>
                </a:solidFill>
                <a:uFill>
                  <a:solidFill>
                    <a:srgbClr val="ffffff"/>
                  </a:solidFill>
                </a:uFill>
                <a:latin typeface="Arial"/>
              </a:rPr>
              <a:t>o</a:t>
            </a:r>
            <a:r>
              <a:rPr b="0" lang="en-IN" sz="1290" spc="38" strike="noStrike">
                <a:solidFill>
                  <a:srgbClr val="66c2a4"/>
                </a:solidFill>
                <a:uFill>
                  <a:solidFill>
                    <a:srgbClr val="ffffff"/>
                  </a:solidFill>
                </a:uFill>
                <a:latin typeface="Arial"/>
              </a:rPr>
              <a:t>r</a:t>
            </a:r>
            <a:r>
              <a:rPr b="0" lang="en-IN" sz="1290" spc="29" strike="noStrike">
                <a:solidFill>
                  <a:srgbClr val="66c2a4"/>
                </a:solidFill>
                <a:uFill>
                  <a:solidFill>
                    <a:srgbClr val="ffffff"/>
                  </a:solidFill>
                </a:uFill>
                <a:latin typeface="Arial"/>
              </a:rPr>
              <a:t>kshop</a:t>
            </a:r>
            <a:endParaRPr b="0" lang="en-IN" sz="1800" spc="-1" strike="noStrike">
              <a:solidFill>
                <a:srgbClr val="000000"/>
              </a:solidFill>
              <a:uFill>
                <a:solidFill>
                  <a:srgbClr val="ffffff"/>
                </a:solidFill>
              </a:uFill>
              <a:latin typeface="Arial"/>
            </a:endParaRPr>
          </a:p>
        </p:txBody>
      </p:sp>
      <p:sp>
        <p:nvSpPr>
          <p:cNvPr id="769" name="CustomShape 41"/>
          <p:cNvSpPr/>
          <p:nvPr/>
        </p:nvSpPr>
        <p:spPr>
          <a:xfrm>
            <a:off x="4973760" y="1600200"/>
            <a:ext cx="767520" cy="1400040"/>
          </a:xfrm>
          <a:prstGeom prst="rect">
            <a:avLst/>
          </a:prstGeom>
          <a:noFill/>
          <a:ln>
            <a:noFill/>
          </a:ln>
        </p:spPr>
        <p:style>
          <a:lnRef idx="0"/>
          <a:fillRef idx="0"/>
          <a:effectRef idx="0"/>
          <a:fontRef idx="minor"/>
        </p:style>
        <p:txBody>
          <a:bodyPr lIns="0" rIns="98280" tIns="0" bIns="0" vert="vert270"/>
          <a:p>
            <a:pPr marL="25200" indent="337320" algn="just">
              <a:lnSpc>
                <a:spcPct val="69000"/>
              </a:lnSpc>
            </a:pPr>
            <a:r>
              <a:rPr b="0" lang="en-IN" sz="1979" spc="9" strike="noStrike">
                <a:solidFill>
                  <a:srgbClr val="66c2a4"/>
                </a:solidFill>
                <a:uFill>
                  <a:solidFill>
                    <a:srgbClr val="ffffff"/>
                  </a:solidFill>
                </a:uFill>
                <a:latin typeface="Arial"/>
              </a:rPr>
              <a:t>position  </a:t>
            </a:r>
            <a:r>
              <a:rPr b="0" lang="en-IN" sz="2380" spc="-9" strike="noStrike">
                <a:solidFill>
                  <a:srgbClr val="41ae76"/>
                </a:solidFill>
                <a:uFill>
                  <a:solidFill>
                    <a:srgbClr val="ffffff"/>
                  </a:solidFill>
                </a:uFill>
                <a:latin typeface="Arial"/>
              </a:rPr>
              <a:t>analysing  </a:t>
            </a:r>
            <a:r>
              <a:rPr b="0" lang="en-IN" sz="4308" spc="-1" strike="noStrike" baseline="-13000">
                <a:solidFill>
                  <a:srgbClr val="41ae76"/>
                </a:solidFill>
                <a:uFill>
                  <a:solidFill>
                    <a:srgbClr val="ffffff"/>
                  </a:solidFill>
                </a:uFill>
                <a:latin typeface="Arial"/>
              </a:rPr>
              <a:t>slide</a:t>
            </a:r>
            <a:r>
              <a:rPr b="0" lang="en-IN" sz="1290" spc="-1" strike="noStrike">
                <a:solidFill>
                  <a:srgbClr val="66c2a4"/>
                </a:solidFill>
                <a:uFill>
                  <a:solidFill>
                    <a:srgbClr val="ffffff"/>
                  </a:solidFill>
                </a:uFill>
                <a:latin typeface="Arial"/>
              </a:rPr>
              <a:t>twitter</a:t>
            </a:r>
            <a:endParaRPr b="0" lang="en-IN" sz="1800" spc="-1" strike="noStrike">
              <a:solidFill>
                <a:srgbClr val="000000"/>
              </a:solidFill>
              <a:uFill>
                <a:solidFill>
                  <a:srgbClr val="ffffff"/>
                </a:solidFill>
              </a:uFill>
              <a:latin typeface="Arial"/>
            </a:endParaRPr>
          </a:p>
        </p:txBody>
      </p:sp>
      <p:sp>
        <p:nvSpPr>
          <p:cNvPr id="770" name="CustomShape 42"/>
          <p:cNvSpPr/>
          <p:nvPr/>
        </p:nvSpPr>
        <p:spPr>
          <a:xfrm>
            <a:off x="6194520" y="3696480"/>
            <a:ext cx="431280" cy="229680"/>
          </a:xfrm>
          <a:prstGeom prst="rect">
            <a:avLst/>
          </a:prstGeom>
          <a:noFill/>
          <a:ln>
            <a:noFill/>
          </a:ln>
        </p:spPr>
        <p:style>
          <a:lnRef idx="0"/>
          <a:fillRef idx="0"/>
          <a:effectRef idx="0"/>
          <a:fontRef idx="minor"/>
        </p:style>
        <p:txBody>
          <a:bodyPr lIns="0" rIns="0" tIns="32760" bIns="0"/>
          <a:p>
            <a:pPr marL="25200">
              <a:lnSpc>
                <a:spcPct val="100000"/>
              </a:lnSpc>
            </a:pPr>
            <a:r>
              <a:rPr b="0" lang="en-IN" sz="1290" spc="29" strike="noStrike">
                <a:solidFill>
                  <a:srgbClr val="66c2a4"/>
                </a:solidFill>
                <a:uFill>
                  <a:solidFill>
                    <a:srgbClr val="ffffff"/>
                  </a:solidFill>
                </a:uFill>
                <a:latin typeface="Arial"/>
              </a:rPr>
              <a:t>open</a:t>
            </a:r>
            <a:endParaRPr b="0" lang="en-IN" sz="1800" spc="-1" strike="noStrike">
              <a:solidFill>
                <a:srgbClr val="000000"/>
              </a:solidFill>
              <a:uFill>
                <a:solidFill>
                  <a:srgbClr val="ffffff"/>
                </a:solidFill>
              </a:uFill>
              <a:latin typeface="Arial"/>
            </a:endParaRPr>
          </a:p>
        </p:txBody>
      </p:sp>
      <p:sp>
        <p:nvSpPr>
          <p:cNvPr id="771" name="CustomShape 43"/>
          <p:cNvSpPr/>
          <p:nvPr/>
        </p:nvSpPr>
        <p:spPr>
          <a:xfrm>
            <a:off x="4942080" y="3609000"/>
            <a:ext cx="808920" cy="618480"/>
          </a:xfrm>
          <a:prstGeom prst="rect">
            <a:avLst/>
          </a:prstGeom>
          <a:noFill/>
          <a:ln>
            <a:noFill/>
          </a:ln>
        </p:spPr>
        <p:style>
          <a:lnRef idx="0"/>
          <a:fillRef idx="0"/>
          <a:effectRef idx="0"/>
          <a:fontRef idx="minor"/>
        </p:style>
        <p:txBody>
          <a:bodyPr lIns="0" rIns="0" tIns="31320" bIns="0"/>
          <a:p>
            <a:pPr marL="25200">
              <a:lnSpc>
                <a:spcPct val="100000"/>
              </a:lnSpc>
            </a:pPr>
            <a:r>
              <a:rPr b="0" lang="en-IN" sz="1290" spc="29" strike="noStrike">
                <a:solidFill>
                  <a:srgbClr val="66c2a4"/>
                </a:solidFill>
                <a:uFill>
                  <a:solidFill>
                    <a:srgbClr val="ffffff"/>
                  </a:solidFill>
                </a:uFill>
                <a:latin typeface="Arial"/>
              </a:rPr>
              <a:t>due</a:t>
            </a:r>
            <a:r>
              <a:rPr b="0" lang="en-IN" sz="1290" spc="-236" strike="noStrike">
                <a:solidFill>
                  <a:srgbClr val="66c2a4"/>
                </a:solidFill>
                <a:uFill>
                  <a:solidFill>
                    <a:srgbClr val="ffffff"/>
                  </a:solidFill>
                </a:uFill>
                <a:latin typeface="Arial"/>
              </a:rPr>
              <a:t> </a:t>
            </a:r>
            <a:r>
              <a:rPr b="0" lang="en-IN" sz="3718" spc="29" strike="noStrike" baseline="-13000">
                <a:solidFill>
                  <a:srgbClr val="41ae76"/>
                </a:solidFill>
                <a:uFill>
                  <a:solidFill>
                    <a:srgbClr val="ffffff"/>
                  </a:solidFill>
                </a:uFill>
                <a:latin typeface="Arial"/>
              </a:rPr>
              <a:t>big</a:t>
            </a:r>
            <a:endParaRPr b="0" lang="en-IN" sz="1800" spc="-1" strike="noStrike">
              <a:solidFill>
                <a:srgbClr val="000000"/>
              </a:solidFill>
              <a:uFill>
                <a:solidFill>
                  <a:srgbClr val="ffffff"/>
                </a:solidFill>
              </a:uFill>
              <a:latin typeface="Arial"/>
            </a:endParaRPr>
          </a:p>
        </p:txBody>
      </p:sp>
      <p:sp>
        <p:nvSpPr>
          <p:cNvPr id="772" name="CustomShape 44"/>
          <p:cNvSpPr/>
          <p:nvPr/>
        </p:nvSpPr>
        <p:spPr>
          <a:xfrm>
            <a:off x="7450200" y="4476240"/>
            <a:ext cx="279000" cy="229680"/>
          </a:xfrm>
          <a:prstGeom prst="rect">
            <a:avLst/>
          </a:prstGeom>
          <a:noFill/>
          <a:ln>
            <a:noFill/>
          </a:ln>
        </p:spPr>
        <p:style>
          <a:lnRef idx="0"/>
          <a:fillRef idx="0"/>
          <a:effectRef idx="0"/>
          <a:fontRef idx="minor"/>
        </p:style>
        <p:txBody>
          <a:bodyPr lIns="0" rIns="0" tIns="32760" bIns="0"/>
          <a:p>
            <a:pPr marL="25200">
              <a:lnSpc>
                <a:spcPct val="100000"/>
              </a:lnSpc>
            </a:pPr>
            <a:r>
              <a:rPr b="0" lang="en-IN" sz="1290" spc="18" strike="noStrike">
                <a:solidFill>
                  <a:srgbClr val="66c2a4"/>
                </a:solidFill>
                <a:uFill>
                  <a:solidFill>
                    <a:srgbClr val="ffffff"/>
                  </a:solidFill>
                </a:uFill>
                <a:latin typeface="Arial"/>
              </a:rPr>
              <a:t>job</a:t>
            </a:r>
            <a:endParaRPr b="0" lang="en-IN" sz="1800" spc="-1" strike="noStrike">
              <a:solidFill>
                <a:srgbClr val="000000"/>
              </a:solidFill>
              <a:uFill>
                <a:solidFill>
                  <a:srgbClr val="ffffff"/>
                </a:solidFill>
              </a:uFill>
              <a:latin typeface="Arial"/>
            </a:endParaRPr>
          </a:p>
        </p:txBody>
      </p:sp>
      <p:sp>
        <p:nvSpPr>
          <p:cNvPr id="773" name="CustomShape 45"/>
          <p:cNvSpPr/>
          <p:nvPr/>
        </p:nvSpPr>
        <p:spPr>
          <a:xfrm>
            <a:off x="3566880" y="3355920"/>
            <a:ext cx="1100520" cy="318960"/>
          </a:xfrm>
          <a:prstGeom prst="rect">
            <a:avLst/>
          </a:prstGeom>
          <a:noFill/>
          <a:ln>
            <a:noFill/>
          </a:ln>
        </p:spPr>
        <p:style>
          <a:lnRef idx="0"/>
          <a:fillRef idx="0"/>
          <a:effectRef idx="0"/>
          <a:fontRef idx="minor"/>
        </p:style>
        <p:txBody>
          <a:bodyPr lIns="0" rIns="0" tIns="25200" bIns="0"/>
          <a:p>
            <a:pPr marL="25200">
              <a:lnSpc>
                <a:spcPct val="100000"/>
              </a:lnSpc>
            </a:pPr>
            <a:r>
              <a:rPr b="0" lang="en-IN" sz="1927" spc="29" strike="noStrike" baseline="4000">
                <a:solidFill>
                  <a:srgbClr val="66c2a4"/>
                </a:solidFill>
                <a:uFill>
                  <a:solidFill>
                    <a:srgbClr val="ffffff"/>
                  </a:solidFill>
                </a:uFill>
                <a:latin typeface="Arial"/>
              </a:rPr>
              <a:t>sydney</a:t>
            </a:r>
            <a:r>
              <a:rPr b="0" lang="en-IN" sz="1927" spc="72" strike="noStrike" baseline="4000">
                <a:solidFill>
                  <a:srgbClr val="66c2a4"/>
                </a:solidFill>
                <a:uFill>
                  <a:solidFill>
                    <a:srgbClr val="ffffff"/>
                  </a:solidFill>
                </a:uFill>
                <a:latin typeface="Arial"/>
              </a:rPr>
              <a:t> </a:t>
            </a:r>
            <a:r>
              <a:rPr b="0" lang="en-IN" sz="1690" spc="-1" strike="noStrike">
                <a:solidFill>
                  <a:srgbClr val="66c2a4"/>
                </a:solidFill>
                <a:uFill>
                  <a:solidFill>
                    <a:srgbClr val="ffffff"/>
                  </a:solidFill>
                </a:uFill>
                <a:latin typeface="Arial"/>
              </a:rPr>
              <a:t>free</a:t>
            </a:r>
            <a:endParaRPr b="0" lang="en-IN" sz="1800" spc="-1" strike="noStrike">
              <a:solidFill>
                <a:srgbClr val="000000"/>
              </a:solidFill>
              <a:uFill>
                <a:solidFill>
                  <a:srgbClr val="ffffff"/>
                </a:solidFill>
              </a:uFill>
              <a:latin typeface="Arial"/>
            </a:endParaRPr>
          </a:p>
        </p:txBody>
      </p:sp>
      <p:sp>
        <p:nvSpPr>
          <p:cNvPr id="774" name="CustomShape 46"/>
          <p:cNvSpPr/>
          <p:nvPr/>
        </p:nvSpPr>
        <p:spPr>
          <a:xfrm>
            <a:off x="5660640" y="3866760"/>
            <a:ext cx="198000" cy="289080"/>
          </a:xfrm>
          <a:prstGeom prst="rect">
            <a:avLst/>
          </a:prstGeom>
          <a:noFill/>
          <a:ln>
            <a:noFill/>
          </a:ln>
        </p:spPr>
        <p:style>
          <a:lnRef idx="0"/>
          <a:fillRef idx="0"/>
          <a:effectRef idx="0"/>
          <a:fontRef idx="minor"/>
        </p:style>
        <p:txBody>
          <a:bodyPr lIns="0" rIns="16200" tIns="0" bIns="0" vert="vert270"/>
          <a:p>
            <a:pPr marL="25200">
              <a:lnSpc>
                <a:spcPct val="100000"/>
              </a:lnSpc>
            </a:pPr>
            <a:r>
              <a:rPr b="0" lang="en-IN" sz="1290" spc="-1" strike="noStrike">
                <a:solidFill>
                  <a:srgbClr val="66c2a4"/>
                </a:solidFill>
                <a:uFill>
                  <a:solidFill>
                    <a:srgbClr val="ffffff"/>
                  </a:solidFill>
                </a:uFill>
                <a:latin typeface="Arial"/>
              </a:rPr>
              <a:t>top</a:t>
            </a:r>
            <a:endParaRPr b="0" lang="en-IN" sz="1800" spc="-1" strike="noStrike">
              <a:solidFill>
                <a:srgbClr val="000000"/>
              </a:solidFill>
              <a:uFill>
                <a:solidFill>
                  <a:srgbClr val="ffffff"/>
                </a:solidFill>
              </a:uFill>
              <a:latin typeface="Arial"/>
            </a:endParaRPr>
          </a:p>
        </p:txBody>
      </p:sp>
      <p:sp>
        <p:nvSpPr>
          <p:cNvPr id="775" name="CustomShape 47"/>
          <p:cNvSpPr/>
          <p:nvPr/>
        </p:nvSpPr>
        <p:spPr>
          <a:xfrm>
            <a:off x="4786920" y="5388120"/>
            <a:ext cx="866520" cy="229680"/>
          </a:xfrm>
          <a:prstGeom prst="rect">
            <a:avLst/>
          </a:prstGeom>
          <a:noFill/>
          <a:ln>
            <a:noFill/>
          </a:ln>
        </p:spPr>
        <p:style>
          <a:lnRef idx="0"/>
          <a:fillRef idx="0"/>
          <a:effectRef idx="0"/>
          <a:fontRef idx="minor"/>
        </p:style>
        <p:txBody>
          <a:bodyPr lIns="0" rIns="0" tIns="32760" bIns="0"/>
          <a:p>
            <a:pPr marL="25200">
              <a:lnSpc>
                <a:spcPct val="100000"/>
              </a:lnSpc>
            </a:pPr>
            <a:r>
              <a:rPr b="0" lang="en-IN" sz="1290" spc="18" strike="noStrike">
                <a:solidFill>
                  <a:srgbClr val="66c2a4"/>
                </a:solidFill>
                <a:uFill>
                  <a:solidFill>
                    <a:srgbClr val="ffffff"/>
                  </a:solidFill>
                </a:uFill>
                <a:latin typeface="Arial"/>
              </a:rPr>
              <a:t>knowledge</a:t>
            </a:r>
            <a:endParaRPr b="0" lang="en-IN" sz="1800" spc="-1" strike="noStrike">
              <a:solidFill>
                <a:srgbClr val="000000"/>
              </a:solidFill>
              <a:uFill>
                <a:solidFill>
                  <a:srgbClr val="ffffff"/>
                </a:solidFill>
              </a:uFill>
              <a:latin typeface="Arial"/>
            </a:endParaRPr>
          </a:p>
        </p:txBody>
      </p:sp>
      <p:sp>
        <p:nvSpPr>
          <p:cNvPr id="776" name="CustomShape 48"/>
          <p:cNvSpPr/>
          <p:nvPr/>
        </p:nvSpPr>
        <p:spPr>
          <a:xfrm>
            <a:off x="6599520" y="5310360"/>
            <a:ext cx="785160" cy="792360"/>
          </a:xfrm>
          <a:prstGeom prst="rect">
            <a:avLst/>
          </a:prstGeom>
          <a:noFill/>
          <a:ln>
            <a:noFill/>
          </a:ln>
        </p:spPr>
        <p:style>
          <a:lnRef idx="0"/>
          <a:fillRef idx="0"/>
          <a:effectRef idx="0"/>
          <a:fontRef idx="minor"/>
        </p:style>
        <p:txBody>
          <a:bodyPr lIns="0" rIns="16200" tIns="0" bIns="0" vert="vert270"/>
          <a:p>
            <a:pPr marL="25200">
              <a:lnSpc>
                <a:spcPct val="100000"/>
              </a:lnSpc>
            </a:pPr>
            <a:r>
              <a:rPr b="0" lang="en-IN" sz="1290" spc="-1" strike="noStrike">
                <a:solidFill>
                  <a:srgbClr val="66c2a4"/>
                </a:solidFill>
                <a:uFill>
                  <a:solidFill>
                    <a:srgbClr val="ffffff"/>
                  </a:solidFill>
                </a:uFill>
                <a:latin typeface="Arial"/>
              </a:rPr>
              <a:t>predicting</a:t>
            </a:r>
            <a:endParaRPr b="0" lang="en-IN" sz="1800" spc="-1" strike="noStrike">
              <a:solidFill>
                <a:srgbClr val="000000"/>
              </a:solidFill>
              <a:uFill>
                <a:solidFill>
                  <a:srgbClr val="ffffff"/>
                </a:solidFill>
              </a:uFill>
              <a:latin typeface="Arial"/>
            </a:endParaRPr>
          </a:p>
        </p:txBody>
      </p:sp>
      <p:sp>
        <p:nvSpPr>
          <p:cNvPr id="777" name="CustomShape 49"/>
          <p:cNvSpPr/>
          <p:nvPr/>
        </p:nvSpPr>
        <p:spPr>
          <a:xfrm>
            <a:off x="7873560" y="3732480"/>
            <a:ext cx="704160" cy="229680"/>
          </a:xfrm>
          <a:prstGeom prst="rect">
            <a:avLst/>
          </a:prstGeom>
          <a:noFill/>
          <a:ln>
            <a:noFill/>
          </a:ln>
        </p:spPr>
        <p:style>
          <a:lnRef idx="0"/>
          <a:fillRef idx="0"/>
          <a:effectRef idx="0"/>
          <a:fontRef idx="minor"/>
        </p:style>
        <p:txBody>
          <a:bodyPr lIns="0" rIns="0" tIns="32760" bIns="0"/>
          <a:p>
            <a:pPr marL="25200">
              <a:lnSpc>
                <a:spcPct val="100000"/>
              </a:lnSpc>
            </a:pPr>
            <a:r>
              <a:rPr b="0" lang="en-IN" sz="1290" spc="18" strike="noStrike">
                <a:solidFill>
                  <a:srgbClr val="66c2a4"/>
                </a:solidFill>
                <a:uFill>
                  <a:solidFill>
                    <a:srgbClr val="ffffff"/>
                  </a:solidFill>
                </a:uFill>
                <a:latin typeface="Arial"/>
              </a:rPr>
              <a:t>pr</a:t>
            </a:r>
            <a:r>
              <a:rPr b="0" lang="en-IN" sz="1290" spc="-1" strike="noStrike">
                <a:solidFill>
                  <a:srgbClr val="66c2a4"/>
                </a:solidFill>
                <a:uFill>
                  <a:solidFill>
                    <a:srgbClr val="ffffff"/>
                  </a:solidFill>
                </a:uFill>
                <a:latin typeface="Arial"/>
              </a:rPr>
              <a:t>o</a:t>
            </a:r>
            <a:r>
              <a:rPr b="0" lang="en-IN" sz="1290" spc="18" strike="noStrike">
                <a:solidFill>
                  <a:srgbClr val="66c2a4"/>
                </a:solidFill>
                <a:uFill>
                  <a:solidFill>
                    <a:srgbClr val="ffffff"/>
                  </a:solidFill>
                </a:uFill>
                <a:latin typeface="Arial"/>
              </a:rPr>
              <a:t>vided</a:t>
            </a:r>
            <a:endParaRPr b="0" lang="en-IN" sz="1800" spc="-1" strike="noStrike">
              <a:solidFill>
                <a:srgbClr val="000000"/>
              </a:solidFill>
              <a:uFill>
                <a:solidFill>
                  <a:srgbClr val="ffffff"/>
                </a:solidFill>
              </a:uFill>
              <a:latin typeface="Arial"/>
            </a:endParaRPr>
          </a:p>
        </p:txBody>
      </p:sp>
      <p:sp>
        <p:nvSpPr>
          <p:cNvPr id="778" name="CustomShape 50"/>
          <p:cNvSpPr/>
          <p:nvPr/>
        </p:nvSpPr>
        <p:spPr>
          <a:xfrm>
            <a:off x="7690320" y="2414160"/>
            <a:ext cx="564480" cy="229680"/>
          </a:xfrm>
          <a:prstGeom prst="rect">
            <a:avLst/>
          </a:prstGeom>
          <a:noFill/>
          <a:ln>
            <a:noFill/>
          </a:ln>
        </p:spPr>
        <p:style>
          <a:lnRef idx="0"/>
          <a:fillRef idx="0"/>
          <a:effectRef idx="0"/>
          <a:fontRef idx="minor"/>
        </p:style>
        <p:txBody>
          <a:bodyPr lIns="0" rIns="0" tIns="32760" bIns="0"/>
          <a:p>
            <a:pPr marL="25200">
              <a:lnSpc>
                <a:spcPct val="100000"/>
              </a:lnSpc>
            </a:pPr>
            <a:r>
              <a:rPr b="0" lang="en-IN" sz="1290" spc="18" strike="noStrike">
                <a:solidFill>
                  <a:srgbClr val="66c2a4"/>
                </a:solidFill>
                <a:uFill>
                  <a:solidFill>
                    <a:srgbClr val="ffffff"/>
                  </a:solidFill>
                </a:uFill>
                <a:latin typeface="Arial"/>
              </a:rPr>
              <a:t>rstudio</a:t>
            </a:r>
            <a:endParaRPr b="0" lang="en-IN" sz="1800" spc="-1" strike="noStrike">
              <a:solidFill>
                <a:srgbClr val="000000"/>
              </a:solidFill>
              <a:uFill>
                <a:solidFill>
                  <a:srgbClr val="ffffff"/>
                </a:solidFill>
              </a:uFill>
              <a:latin typeface="Arial"/>
            </a:endParaRPr>
          </a:p>
        </p:txBody>
      </p:sp>
      <p:sp>
        <p:nvSpPr>
          <p:cNvPr id="779" name="CustomShape 51"/>
          <p:cNvSpPr/>
          <p:nvPr/>
        </p:nvSpPr>
        <p:spPr>
          <a:xfrm>
            <a:off x="5696280" y="5499360"/>
            <a:ext cx="66672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database</a:t>
            </a:r>
            <a:endParaRPr b="0" lang="en-IN" sz="1800" spc="-1" strike="noStrike">
              <a:solidFill>
                <a:srgbClr val="000000"/>
              </a:solidFill>
              <a:uFill>
                <a:solidFill>
                  <a:srgbClr val="ffffff"/>
                </a:solidFill>
              </a:uFill>
              <a:latin typeface="Arial"/>
            </a:endParaRPr>
          </a:p>
        </p:txBody>
      </p:sp>
      <p:sp>
        <p:nvSpPr>
          <p:cNvPr id="780" name="CustomShape 52"/>
          <p:cNvSpPr/>
          <p:nvPr/>
        </p:nvSpPr>
        <p:spPr>
          <a:xfrm>
            <a:off x="4847760" y="5273280"/>
            <a:ext cx="1692000" cy="326520"/>
          </a:xfrm>
          <a:prstGeom prst="rect">
            <a:avLst/>
          </a:prstGeom>
          <a:noFill/>
          <a:ln>
            <a:noFill/>
          </a:ln>
        </p:spPr>
        <p:style>
          <a:lnRef idx="0"/>
          <a:fillRef idx="0"/>
          <a:effectRef idx="0"/>
          <a:fontRef idx="minor"/>
        </p:style>
        <p:txBody>
          <a:bodyPr lIns="0" rIns="0" tIns="32760" bIns="0"/>
          <a:p>
            <a:pPr marL="25200">
              <a:lnSpc>
                <a:spcPct val="100000"/>
              </a:lnSpc>
            </a:pPr>
            <a:r>
              <a:rPr b="0" lang="en-IN" sz="1789" spc="-29" strike="noStrike" baseline="9000">
                <a:solidFill>
                  <a:srgbClr val="66c2a4"/>
                </a:solidFill>
                <a:uFill>
                  <a:solidFill>
                    <a:srgbClr val="ffffff"/>
                  </a:solidFill>
                </a:uFill>
                <a:latin typeface="Arial"/>
              </a:rPr>
              <a:t>event</a:t>
            </a:r>
            <a:r>
              <a:rPr b="0" lang="en-IN" sz="1789" spc="429" strike="noStrike" baseline="9000">
                <a:solidFill>
                  <a:srgbClr val="66c2a4"/>
                </a:solidFill>
                <a:uFill>
                  <a:solidFill>
                    <a:srgbClr val="ffffff"/>
                  </a:solidFill>
                </a:uFill>
                <a:latin typeface="Arial"/>
              </a:rPr>
              <a:t> </a:t>
            </a:r>
            <a:r>
              <a:rPr b="0" lang="en-IN" sz="1290" spc="18" strike="noStrike">
                <a:solidFill>
                  <a:srgbClr val="66c2a4"/>
                </a:solidFill>
                <a:uFill>
                  <a:solidFill>
                    <a:srgbClr val="ffffff"/>
                  </a:solidFill>
                </a:uFill>
                <a:latin typeface="Arial"/>
              </a:rPr>
              <a:t>thanks get</a:t>
            </a:r>
            <a:r>
              <a:rPr b="0" lang="en-IN" sz="1290" spc="-97" strike="noStrike">
                <a:solidFill>
                  <a:srgbClr val="66c2a4"/>
                </a:solidFill>
                <a:uFill>
                  <a:solidFill>
                    <a:srgbClr val="ffffff"/>
                  </a:solidFill>
                </a:uFill>
                <a:latin typeface="Arial"/>
              </a:rPr>
              <a:t> </a:t>
            </a:r>
            <a:r>
              <a:rPr b="0" lang="en-IN" sz="1927" spc="29" strike="noStrike" baseline="21000">
                <a:solidFill>
                  <a:srgbClr val="66c2a4"/>
                </a:solidFill>
                <a:uFill>
                  <a:solidFill>
                    <a:srgbClr val="ffffff"/>
                  </a:solidFill>
                </a:uFill>
                <a:latin typeface="Arial"/>
              </a:rPr>
              <a:t>poll</a:t>
            </a:r>
            <a:endParaRPr b="0" lang="en-IN" sz="1800" spc="-1" strike="noStrike">
              <a:solidFill>
                <a:srgbClr val="000000"/>
              </a:solidFill>
              <a:uFill>
                <a:solidFill>
                  <a:srgbClr val="ffffff"/>
                </a:solidFill>
              </a:uFill>
              <a:latin typeface="Arial"/>
            </a:endParaRPr>
          </a:p>
        </p:txBody>
      </p:sp>
      <p:sp>
        <p:nvSpPr>
          <p:cNvPr id="781" name="CustomShape 53"/>
          <p:cNvSpPr/>
          <p:nvPr/>
        </p:nvSpPr>
        <p:spPr>
          <a:xfrm>
            <a:off x="3687120" y="2943000"/>
            <a:ext cx="1028880" cy="304560"/>
          </a:xfrm>
          <a:prstGeom prst="rect">
            <a:avLst/>
          </a:prstGeom>
          <a:noFill/>
          <a:ln>
            <a:noFill/>
          </a:ln>
        </p:spPr>
        <p:style>
          <a:lnRef idx="0"/>
          <a:fillRef idx="0"/>
          <a:effectRef idx="0"/>
          <a:fontRef idx="minor"/>
        </p:style>
        <p:txBody>
          <a:bodyPr lIns="0" rIns="0" tIns="32760" bIns="0"/>
          <a:p>
            <a:pPr marL="25200">
              <a:lnSpc>
                <a:spcPct val="100000"/>
              </a:lnSpc>
            </a:pPr>
            <a:r>
              <a:rPr b="0" lang="en-IN" sz="1789" spc="-12" strike="noStrike" baseline="9000">
                <a:solidFill>
                  <a:srgbClr val="66c2a4"/>
                </a:solidFill>
                <a:uFill>
                  <a:solidFill>
                    <a:srgbClr val="ffffff"/>
                  </a:solidFill>
                </a:uFill>
                <a:latin typeface="Arial"/>
              </a:rPr>
              <a:t>ieee</a:t>
            </a:r>
            <a:r>
              <a:rPr b="0" lang="en-IN" sz="1789" spc="-148" strike="noStrike" baseline="9000">
                <a:solidFill>
                  <a:srgbClr val="66c2a4"/>
                </a:solidFill>
                <a:uFill>
                  <a:solidFill>
                    <a:srgbClr val="ffffff"/>
                  </a:solidFill>
                </a:uFill>
                <a:latin typeface="Arial"/>
              </a:rPr>
              <a:t> </a:t>
            </a:r>
            <a:r>
              <a:rPr b="0" lang="en-IN" sz="1290" spc="29" strike="noStrike">
                <a:solidFill>
                  <a:srgbClr val="66c2a4"/>
                </a:solidFill>
                <a:uFill>
                  <a:solidFill>
                    <a:srgbClr val="ffffff"/>
                  </a:solidFill>
                </a:uFill>
                <a:latin typeface="Arial"/>
              </a:rPr>
              <a:t>machine</a:t>
            </a:r>
            <a:endParaRPr b="0" lang="en-IN" sz="1800" spc="-1" strike="noStrike">
              <a:solidFill>
                <a:srgbClr val="000000"/>
              </a:solidFill>
              <a:uFill>
                <a:solidFill>
                  <a:srgbClr val="ffffff"/>
                </a:solidFill>
              </a:uFill>
              <a:latin typeface="Arial"/>
            </a:endParaRPr>
          </a:p>
        </p:txBody>
      </p:sp>
      <p:sp>
        <p:nvSpPr>
          <p:cNvPr id="782" name="CustomShape 54"/>
          <p:cNvSpPr/>
          <p:nvPr/>
        </p:nvSpPr>
        <p:spPr>
          <a:xfrm>
            <a:off x="7405200" y="4029120"/>
            <a:ext cx="32292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n</a:t>
            </a:r>
            <a:r>
              <a:rPr b="0" lang="en-IN" sz="1190" spc="-29" strike="noStrike">
                <a:solidFill>
                  <a:srgbClr val="66c2a4"/>
                </a:solidFill>
                <a:uFill>
                  <a:solidFill>
                    <a:srgbClr val="ffffff"/>
                  </a:solidFill>
                </a:uFill>
                <a:latin typeface="Arial"/>
              </a:rPr>
              <a:t>o</a:t>
            </a:r>
            <a:r>
              <a:rPr b="0" lang="en-IN" sz="1190" spc="-9" strike="noStrike">
                <a:solidFill>
                  <a:srgbClr val="66c2a4"/>
                </a:solidFill>
                <a:uFill>
                  <a:solidFill>
                    <a:srgbClr val="ffffff"/>
                  </a:solidFill>
                </a:uFill>
                <a:latin typeface="Arial"/>
              </a:rPr>
              <a:t>w</a:t>
            </a:r>
            <a:endParaRPr b="0" lang="en-IN" sz="1800" spc="-1" strike="noStrike">
              <a:solidFill>
                <a:srgbClr val="000000"/>
              </a:solidFill>
              <a:uFill>
                <a:solidFill>
                  <a:srgbClr val="ffffff"/>
                </a:solidFill>
              </a:uFill>
              <a:latin typeface="Arial"/>
            </a:endParaRPr>
          </a:p>
        </p:txBody>
      </p:sp>
      <p:sp>
        <p:nvSpPr>
          <p:cNvPr id="783" name="CustomShape 55"/>
          <p:cNvSpPr/>
          <p:nvPr/>
        </p:nvSpPr>
        <p:spPr>
          <a:xfrm>
            <a:off x="5923440" y="1889640"/>
            <a:ext cx="1836720" cy="373320"/>
          </a:xfrm>
          <a:prstGeom prst="rect">
            <a:avLst/>
          </a:prstGeom>
          <a:noFill/>
          <a:ln>
            <a:noFill/>
          </a:ln>
        </p:spPr>
        <p:style>
          <a:lnRef idx="0"/>
          <a:fillRef idx="0"/>
          <a:effectRef idx="0"/>
          <a:fontRef idx="minor"/>
        </p:style>
        <p:txBody>
          <a:bodyPr lIns="0" rIns="0" tIns="33840" bIns="0"/>
          <a:p>
            <a:pPr marL="25200">
              <a:lnSpc>
                <a:spcPct val="100000"/>
              </a:lnSpc>
            </a:pPr>
            <a:r>
              <a:rPr b="0" lang="en-IN" sz="1789" spc="29" strike="noStrike" baseline="4000">
                <a:solidFill>
                  <a:srgbClr val="66c2a4"/>
                </a:solidFill>
                <a:uFill>
                  <a:solidFill>
                    <a:srgbClr val="ffffff"/>
                  </a:solidFill>
                </a:uFill>
                <a:latin typeface="Arial"/>
              </a:rPr>
              <a:t>pm</a:t>
            </a:r>
            <a:r>
              <a:rPr b="0" lang="en-IN" sz="1790" spc="18" strike="noStrike">
                <a:solidFill>
                  <a:srgbClr val="66c2a4"/>
                </a:solidFill>
                <a:uFill>
                  <a:solidFill>
                    <a:srgbClr val="ffffff"/>
                  </a:solidFill>
                </a:uFill>
                <a:latin typeface="Arial"/>
              </a:rPr>
              <a:t>australia</a:t>
            </a:r>
            <a:r>
              <a:rPr b="0" lang="en-IN" sz="1790" spc="205" strike="noStrike">
                <a:solidFill>
                  <a:srgbClr val="66c2a4"/>
                </a:solidFill>
                <a:uFill>
                  <a:solidFill>
                    <a:srgbClr val="ffffff"/>
                  </a:solidFill>
                </a:uFill>
                <a:latin typeface="Arial"/>
              </a:rPr>
              <a:t> </a:t>
            </a:r>
            <a:r>
              <a:rPr b="0" lang="en-IN" sz="2229" spc="12" strike="noStrike" baseline="7000">
                <a:solidFill>
                  <a:srgbClr val="66c2a4"/>
                </a:solidFill>
                <a:uFill>
                  <a:solidFill>
                    <a:srgbClr val="ffffff"/>
                  </a:solidFill>
                </a:uFill>
                <a:latin typeface="Arial"/>
              </a:rPr>
              <a:t>lecture</a:t>
            </a:r>
            <a:endParaRPr b="0" lang="en-IN" sz="1800" spc="-1" strike="noStrike">
              <a:solidFill>
                <a:srgbClr val="000000"/>
              </a:solidFill>
              <a:uFill>
                <a:solidFill>
                  <a:srgbClr val="ffffff"/>
                </a:solidFill>
              </a:uFill>
              <a:latin typeface="Arial"/>
            </a:endParaRPr>
          </a:p>
        </p:txBody>
      </p:sp>
      <p:sp>
        <p:nvSpPr>
          <p:cNvPr id="784" name="CustomShape 56"/>
          <p:cNvSpPr/>
          <p:nvPr/>
        </p:nvSpPr>
        <p:spPr>
          <a:xfrm>
            <a:off x="6201360" y="5383800"/>
            <a:ext cx="30276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1" strike="noStrike">
                <a:solidFill>
                  <a:srgbClr val="66c2a4"/>
                </a:solidFill>
                <a:uFill>
                  <a:solidFill>
                    <a:srgbClr val="ffffff"/>
                  </a:solidFill>
                </a:uFill>
                <a:latin typeface="Arial"/>
              </a:rPr>
              <a:t>r</a:t>
            </a:r>
            <a:r>
              <a:rPr b="0" lang="en-IN" sz="1190" spc="-9" strike="noStrike">
                <a:solidFill>
                  <a:srgbClr val="66c2a4"/>
                </a:solidFill>
                <a:uFill>
                  <a:solidFill>
                    <a:srgbClr val="ffffff"/>
                  </a:solidFill>
                </a:uFill>
                <a:latin typeface="Arial"/>
              </a:rPr>
              <a:t>ule</a:t>
            </a:r>
            <a:endParaRPr b="0" lang="en-IN" sz="1800" spc="-1" strike="noStrike">
              <a:solidFill>
                <a:srgbClr val="000000"/>
              </a:solidFill>
              <a:uFill>
                <a:solidFill>
                  <a:srgbClr val="ffffff"/>
                </a:solidFill>
              </a:uFill>
              <a:latin typeface="Arial"/>
            </a:endParaRPr>
          </a:p>
        </p:txBody>
      </p:sp>
      <p:sp>
        <p:nvSpPr>
          <p:cNvPr id="785" name="CustomShape 57"/>
          <p:cNvSpPr/>
          <p:nvPr/>
        </p:nvSpPr>
        <p:spPr>
          <a:xfrm>
            <a:off x="3576600" y="2689920"/>
            <a:ext cx="1734840" cy="463320"/>
          </a:xfrm>
          <a:prstGeom prst="rect">
            <a:avLst/>
          </a:prstGeom>
          <a:noFill/>
          <a:ln>
            <a:noFill/>
          </a:ln>
        </p:spPr>
        <p:style>
          <a:lnRef idx="0"/>
          <a:fillRef idx="0"/>
          <a:effectRef idx="0"/>
          <a:fontRef idx="minor"/>
        </p:style>
        <p:txBody>
          <a:bodyPr lIns="0" rIns="0" tIns="33840" bIns="0"/>
          <a:p>
            <a:pPr marL="25200">
              <a:lnSpc>
                <a:spcPct val="100000"/>
              </a:lnSpc>
            </a:pPr>
            <a:r>
              <a:rPr b="0" lang="en-IN" sz="1190" spc="18" strike="noStrike">
                <a:solidFill>
                  <a:srgbClr val="66c2a4"/>
                </a:solidFill>
                <a:uFill>
                  <a:solidFill>
                    <a:srgbClr val="ffffff"/>
                  </a:solidFill>
                </a:uFill>
                <a:latin typeface="Arial"/>
              </a:rPr>
              <a:t>spark</a:t>
            </a:r>
            <a:r>
              <a:rPr b="0" lang="en-IN" sz="1290" spc="18" strike="noStrike">
                <a:solidFill>
                  <a:srgbClr val="66c2a4"/>
                </a:solidFill>
                <a:uFill>
                  <a:solidFill>
                    <a:srgbClr val="ffffff"/>
                  </a:solidFill>
                </a:uFill>
                <a:latin typeface="Arial"/>
              </a:rPr>
              <a:t>april</a:t>
            </a:r>
            <a:r>
              <a:rPr b="0" lang="en-IN" sz="1290" spc="-157" strike="noStrike">
                <a:solidFill>
                  <a:srgbClr val="66c2a4"/>
                </a:solidFill>
                <a:uFill>
                  <a:solidFill>
                    <a:srgbClr val="ffffff"/>
                  </a:solidFill>
                </a:uFill>
                <a:latin typeface="Arial"/>
              </a:rPr>
              <a:t> </a:t>
            </a:r>
            <a:r>
              <a:rPr b="0" lang="en-IN" sz="2679" spc="43" strike="noStrike" baseline="-15000">
                <a:solidFill>
                  <a:srgbClr val="66c2a4"/>
                </a:solidFill>
                <a:uFill>
                  <a:solidFill>
                    <a:srgbClr val="ffffff"/>
                  </a:solidFill>
                </a:uFill>
                <a:latin typeface="Arial"/>
              </a:rPr>
              <a:t>canberra</a:t>
            </a:r>
            <a:endParaRPr b="0" lang="en-IN" sz="1800" spc="-1" strike="noStrike">
              <a:solidFill>
                <a:srgbClr val="000000"/>
              </a:solidFill>
              <a:uFill>
                <a:solidFill>
                  <a:srgbClr val="ffffff"/>
                </a:solidFill>
              </a:uFill>
              <a:latin typeface="Arial"/>
            </a:endParaRPr>
          </a:p>
        </p:txBody>
      </p:sp>
      <p:sp>
        <p:nvSpPr>
          <p:cNvPr id="786" name="CustomShape 58"/>
          <p:cNvSpPr/>
          <p:nvPr/>
        </p:nvSpPr>
        <p:spPr>
          <a:xfrm>
            <a:off x="3553560" y="3064680"/>
            <a:ext cx="1135800" cy="297000"/>
          </a:xfrm>
          <a:prstGeom prst="rect">
            <a:avLst/>
          </a:prstGeom>
          <a:noFill/>
          <a:ln>
            <a:noFill/>
          </a:ln>
        </p:spPr>
        <p:style>
          <a:lnRef idx="0"/>
          <a:fillRef idx="0"/>
          <a:effectRef idx="0"/>
          <a:fontRef idx="minor"/>
        </p:style>
        <p:txBody>
          <a:bodyPr lIns="0" rIns="0" tIns="25200" bIns="0"/>
          <a:p>
            <a:pPr marL="25200">
              <a:lnSpc>
                <a:spcPct val="100000"/>
              </a:lnSpc>
            </a:pPr>
            <a:r>
              <a:rPr b="0" lang="en-IN" sz="1789" spc="-12" strike="noStrike" baseline="9000">
                <a:solidFill>
                  <a:srgbClr val="66c2a4"/>
                </a:solidFill>
                <a:uFill>
                  <a:solidFill>
                    <a:srgbClr val="ffffff"/>
                  </a:solidFill>
                </a:uFill>
                <a:latin typeface="Arial"/>
              </a:rPr>
              <a:t>system</a:t>
            </a:r>
            <a:r>
              <a:rPr b="0" lang="en-IN" sz="1789" spc="-296" strike="noStrike" baseline="9000">
                <a:solidFill>
                  <a:srgbClr val="66c2a4"/>
                </a:solidFill>
                <a:uFill>
                  <a:solidFill>
                    <a:srgbClr val="ffffff"/>
                  </a:solidFill>
                </a:uFill>
                <a:latin typeface="Arial"/>
              </a:rPr>
              <a:t> </a:t>
            </a:r>
            <a:r>
              <a:rPr b="0" lang="en-IN" sz="1690" spc="-1" strike="noStrike">
                <a:solidFill>
                  <a:srgbClr val="66c2a4"/>
                </a:solidFill>
                <a:uFill>
                  <a:solidFill>
                    <a:srgbClr val="ffffff"/>
                  </a:solidFill>
                </a:uFill>
                <a:latin typeface="Arial"/>
              </a:rPr>
              <a:t>series</a:t>
            </a:r>
            <a:endParaRPr b="0" lang="en-IN" sz="1800" spc="-1" strike="noStrike">
              <a:solidFill>
                <a:srgbClr val="000000"/>
              </a:solidFill>
              <a:uFill>
                <a:solidFill>
                  <a:srgbClr val="ffffff"/>
                </a:solidFill>
              </a:uFill>
              <a:latin typeface="Arial"/>
            </a:endParaRPr>
          </a:p>
        </p:txBody>
      </p:sp>
      <p:sp>
        <p:nvSpPr>
          <p:cNvPr id="787" name="CustomShape 59"/>
          <p:cNvSpPr/>
          <p:nvPr/>
        </p:nvSpPr>
        <p:spPr>
          <a:xfrm>
            <a:off x="6487200" y="5339520"/>
            <a:ext cx="182520" cy="399960"/>
          </a:xfrm>
          <a:prstGeom prst="rect">
            <a:avLst/>
          </a:prstGeom>
          <a:noFill/>
          <a:ln>
            <a:noFill/>
          </a:ln>
        </p:spPr>
        <p:style>
          <a:lnRef idx="0"/>
          <a:fillRef idx="0"/>
          <a:effectRef idx="0"/>
          <a:fontRef idx="minor"/>
        </p:style>
        <p:txBody>
          <a:bodyPr lIns="0" rIns="8640" tIns="0" bIns="0" vert="vert270"/>
          <a:p>
            <a:pPr marL="25200">
              <a:lnSpc>
                <a:spcPct val="100000"/>
              </a:lnSpc>
            </a:pPr>
            <a:r>
              <a:rPr b="0" lang="en-IN" sz="1190" spc="-1" strike="noStrike">
                <a:solidFill>
                  <a:srgbClr val="66c2a4"/>
                </a:solidFill>
                <a:uFill>
                  <a:solidFill>
                    <a:srgbClr val="ffffff"/>
                  </a:solidFill>
                </a:uFill>
                <a:latin typeface="Arial"/>
              </a:rPr>
              <a:t>close</a:t>
            </a:r>
            <a:endParaRPr b="0" lang="en-IN" sz="1800" spc="-1" strike="noStrike">
              <a:solidFill>
                <a:srgbClr val="000000"/>
              </a:solidFill>
              <a:uFill>
                <a:solidFill>
                  <a:srgbClr val="ffffff"/>
                </a:solidFill>
              </a:uFill>
              <a:latin typeface="Arial"/>
            </a:endParaRPr>
          </a:p>
        </p:txBody>
      </p:sp>
      <p:sp>
        <p:nvSpPr>
          <p:cNvPr id="788" name="CustomShape 60"/>
          <p:cNvSpPr/>
          <p:nvPr/>
        </p:nvSpPr>
        <p:spPr>
          <a:xfrm>
            <a:off x="7081200" y="2025720"/>
            <a:ext cx="930960" cy="449280"/>
          </a:xfrm>
          <a:prstGeom prst="rect">
            <a:avLst/>
          </a:prstGeom>
          <a:noFill/>
          <a:ln>
            <a:noFill/>
          </a:ln>
        </p:spPr>
        <p:style>
          <a:lnRef idx="0"/>
          <a:fillRef idx="0"/>
          <a:effectRef idx="0"/>
          <a:fontRef idx="minor"/>
        </p:style>
        <p:txBody>
          <a:bodyPr lIns="0" rIns="0" tIns="28800" bIns="0"/>
          <a:p>
            <a:pPr marL="25200">
              <a:lnSpc>
                <a:spcPct val="100000"/>
              </a:lnSpc>
            </a:pPr>
            <a:r>
              <a:rPr b="0" lang="en-IN" sz="2229" spc="12" strike="noStrike" baseline="-37000">
                <a:solidFill>
                  <a:srgbClr val="66c2a4"/>
                </a:solidFill>
                <a:uFill>
                  <a:solidFill>
                    <a:srgbClr val="ffffff"/>
                  </a:solidFill>
                </a:uFill>
                <a:latin typeface="Arial"/>
              </a:rPr>
              <a:t>book</a:t>
            </a:r>
            <a:r>
              <a:rPr b="0" lang="en-IN" sz="2229" spc="-219" strike="noStrike" baseline="-37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create</a:t>
            </a:r>
            <a:endParaRPr b="0" lang="en-IN" sz="1800" spc="-1" strike="noStrike">
              <a:solidFill>
                <a:srgbClr val="000000"/>
              </a:solidFill>
              <a:uFill>
                <a:solidFill>
                  <a:srgbClr val="ffffff"/>
                </a:solidFill>
              </a:uFill>
              <a:latin typeface="Arial"/>
            </a:endParaRPr>
          </a:p>
        </p:txBody>
      </p:sp>
      <p:sp>
        <p:nvSpPr>
          <p:cNvPr id="789" name="CustomShape 61"/>
          <p:cNvSpPr/>
          <p:nvPr/>
        </p:nvSpPr>
        <p:spPr>
          <a:xfrm>
            <a:off x="4222440" y="4937760"/>
            <a:ext cx="29160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find</a:t>
            </a:r>
            <a:endParaRPr b="0" lang="en-IN" sz="1800" spc="-1" strike="noStrike">
              <a:solidFill>
                <a:srgbClr val="000000"/>
              </a:solidFill>
              <a:uFill>
                <a:solidFill>
                  <a:srgbClr val="ffffff"/>
                </a:solidFill>
              </a:uFill>
              <a:latin typeface="Arial"/>
            </a:endParaRPr>
          </a:p>
        </p:txBody>
      </p:sp>
      <p:sp>
        <p:nvSpPr>
          <p:cNvPr id="790" name="CustomShape 62"/>
          <p:cNvSpPr/>
          <p:nvPr/>
        </p:nvSpPr>
        <p:spPr>
          <a:xfrm>
            <a:off x="7782480" y="1841040"/>
            <a:ext cx="65916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guidance</a:t>
            </a:r>
            <a:endParaRPr b="0" lang="en-IN" sz="1800" spc="-1" strike="noStrike">
              <a:solidFill>
                <a:srgbClr val="000000"/>
              </a:solidFill>
              <a:uFill>
                <a:solidFill>
                  <a:srgbClr val="ffffff"/>
                </a:solidFill>
              </a:uFill>
              <a:latin typeface="Arial"/>
            </a:endParaRPr>
          </a:p>
        </p:txBody>
      </p:sp>
      <p:sp>
        <p:nvSpPr>
          <p:cNvPr id="791" name="CustomShape 63"/>
          <p:cNvSpPr/>
          <p:nvPr/>
        </p:nvSpPr>
        <p:spPr>
          <a:xfrm>
            <a:off x="7031880" y="2998800"/>
            <a:ext cx="833040" cy="1328400"/>
          </a:xfrm>
          <a:prstGeom prst="rect">
            <a:avLst/>
          </a:prstGeom>
          <a:noFill/>
          <a:ln>
            <a:noFill/>
          </a:ln>
        </p:spPr>
        <p:style>
          <a:lnRef idx="0"/>
          <a:fillRef idx="0"/>
          <a:effectRef idx="0"/>
          <a:fontRef idx="minor"/>
        </p:style>
        <p:txBody>
          <a:bodyPr lIns="0" rIns="8640" tIns="0" bIns="0" vert="vert270"/>
          <a:p>
            <a:pPr marL="601560">
              <a:lnSpc>
                <a:spcPts val="437"/>
              </a:lnSpc>
            </a:pPr>
            <a:r>
              <a:rPr b="0" lang="en-IN" sz="1190" spc="-18" strike="noStrike">
                <a:solidFill>
                  <a:srgbClr val="66c2a4"/>
                </a:solidFill>
                <a:uFill>
                  <a:solidFill>
                    <a:srgbClr val="ffffff"/>
                  </a:solidFill>
                </a:uFill>
                <a:latin typeface="Arial"/>
              </a:rPr>
              <a:t>keynote</a:t>
            </a:r>
            <a:endParaRPr b="0" lang="en-IN" sz="1800" spc="-1" strike="noStrike">
              <a:solidFill>
                <a:srgbClr val="000000"/>
              </a:solidFill>
              <a:uFill>
                <a:solidFill>
                  <a:srgbClr val="ffffff"/>
                </a:solidFill>
              </a:uFill>
              <a:latin typeface="Arial"/>
            </a:endParaRPr>
          </a:p>
          <a:p>
            <a:pPr marL="577440">
              <a:lnSpc>
                <a:spcPts val="647"/>
              </a:lnSpc>
            </a:pPr>
            <a:r>
              <a:rPr b="0" lang="en-IN" sz="1690" spc="-1" strike="noStrike">
                <a:solidFill>
                  <a:srgbClr val="66c2a4"/>
                </a:solidFill>
                <a:uFill>
                  <a:solidFill>
                    <a:srgbClr val="ffffff"/>
                  </a:solidFill>
                </a:uFill>
                <a:latin typeface="Arial"/>
              </a:rPr>
              <a:t>science</a:t>
            </a:r>
            <a:endParaRPr b="0" lang="en-IN" sz="1800" spc="-1" strike="noStrike">
              <a:solidFill>
                <a:srgbClr val="000000"/>
              </a:solidFill>
              <a:uFill>
                <a:solidFill>
                  <a:srgbClr val="ffffff"/>
                </a:solidFill>
              </a:uFill>
              <a:latin typeface="Arial"/>
            </a:endParaRPr>
          </a:p>
          <a:p>
            <a:pPr marL="594000">
              <a:lnSpc>
                <a:spcPts val="629"/>
              </a:lnSpc>
            </a:pPr>
            <a:r>
              <a:rPr b="0" lang="en-IN" sz="1690" spc="-1" strike="noStrike">
                <a:solidFill>
                  <a:srgbClr val="66c2a4"/>
                </a:solidFill>
                <a:uFill>
                  <a:solidFill>
                    <a:srgbClr val="ffffff"/>
                  </a:solidFill>
                </a:uFill>
                <a:latin typeface="Arial"/>
              </a:rPr>
              <a:t>learn</a:t>
            </a:r>
            <a:endParaRPr b="0" lang="en-IN" sz="1800" spc="-1" strike="noStrike">
              <a:solidFill>
                <a:srgbClr val="000000"/>
              </a:solidFill>
              <a:uFill>
                <a:solidFill>
                  <a:srgbClr val="ffffff"/>
                </a:solidFill>
              </a:uFill>
              <a:latin typeface="Arial"/>
            </a:endParaRPr>
          </a:p>
          <a:p>
            <a:pPr marL="25200">
              <a:lnSpc>
                <a:spcPts val="545"/>
              </a:lnSpc>
            </a:pPr>
            <a:r>
              <a:rPr b="0" lang="en-IN" sz="1490" spc="9" strike="noStrike">
                <a:solidFill>
                  <a:srgbClr val="66c2a4"/>
                </a:solidFill>
                <a:uFill>
                  <a:solidFill>
                    <a:srgbClr val="ffffff"/>
                  </a:solidFill>
                </a:uFill>
                <a:latin typeface="Arial"/>
              </a:rPr>
              <a:t>application</a:t>
            </a:r>
            <a:endParaRPr b="0" lang="en-IN" sz="1800" spc="-1" strike="noStrike">
              <a:solidFill>
                <a:srgbClr val="000000"/>
              </a:solidFill>
              <a:uFill>
                <a:solidFill>
                  <a:srgbClr val="ffffff"/>
                </a:solidFill>
              </a:uFill>
              <a:latin typeface="Arial"/>
            </a:endParaRPr>
          </a:p>
        </p:txBody>
      </p:sp>
      <p:sp>
        <p:nvSpPr>
          <p:cNvPr id="792" name="CustomShape 64"/>
          <p:cNvSpPr/>
          <p:nvPr/>
        </p:nvSpPr>
        <p:spPr>
          <a:xfrm>
            <a:off x="5033160" y="951120"/>
            <a:ext cx="182520" cy="466560"/>
          </a:xfrm>
          <a:prstGeom prst="rect">
            <a:avLst/>
          </a:prstGeom>
          <a:noFill/>
          <a:ln>
            <a:noFill/>
          </a:ln>
        </p:spPr>
        <p:style>
          <a:lnRef idx="0"/>
          <a:fillRef idx="0"/>
          <a:effectRef idx="0"/>
          <a:fontRef idx="minor"/>
        </p:style>
        <p:txBody>
          <a:bodyPr lIns="0" rIns="8640" tIns="0" bIns="0" vert="vert270"/>
          <a:p>
            <a:pPr marL="25200">
              <a:lnSpc>
                <a:spcPct val="100000"/>
              </a:lnSpc>
            </a:pPr>
            <a:r>
              <a:rPr b="0" lang="en-IN" sz="1190" spc="-1" strike="noStrike">
                <a:solidFill>
                  <a:srgbClr val="66c2a4"/>
                </a:solidFill>
                <a:uFill>
                  <a:solidFill>
                    <a:srgbClr val="ffffff"/>
                  </a:solidFill>
                </a:uFill>
                <a:latin typeface="Arial"/>
              </a:rPr>
              <a:t>recent</a:t>
            </a:r>
            <a:endParaRPr b="0" lang="en-IN" sz="1800" spc="-1" strike="noStrike">
              <a:solidFill>
                <a:srgbClr val="000000"/>
              </a:solidFill>
              <a:uFill>
                <a:solidFill>
                  <a:srgbClr val="ffffff"/>
                </a:solidFill>
              </a:uFill>
              <a:latin typeface="Arial"/>
            </a:endParaRPr>
          </a:p>
        </p:txBody>
      </p:sp>
      <p:sp>
        <p:nvSpPr>
          <p:cNvPr id="793" name="CustomShape 65"/>
          <p:cNvSpPr/>
          <p:nvPr/>
        </p:nvSpPr>
        <p:spPr>
          <a:xfrm>
            <a:off x="4322520" y="1166040"/>
            <a:ext cx="67932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re</a:t>
            </a:r>
            <a:r>
              <a:rPr b="0" lang="en-IN" sz="1190" spc="-49" strike="noStrike">
                <a:solidFill>
                  <a:srgbClr val="66c2a4"/>
                </a:solidFill>
                <a:uFill>
                  <a:solidFill>
                    <a:srgbClr val="ffffff"/>
                  </a:solidFill>
                </a:uFill>
                <a:latin typeface="Arial"/>
              </a:rPr>
              <a:t>f</a:t>
            </a:r>
            <a:r>
              <a:rPr b="0" lang="en-IN" sz="1190" spc="-9" strike="noStrike">
                <a:solidFill>
                  <a:srgbClr val="66c2a4"/>
                </a:solidFill>
                <a:uFill>
                  <a:solidFill>
                    <a:srgbClr val="ffffff"/>
                  </a:solidFill>
                </a:uFill>
                <a:latin typeface="Arial"/>
              </a:rPr>
              <a:t>erence</a:t>
            </a:r>
            <a:endParaRPr b="0" lang="en-IN" sz="1800" spc="-1" strike="noStrike">
              <a:solidFill>
                <a:srgbClr val="000000"/>
              </a:solidFill>
              <a:uFill>
                <a:solidFill>
                  <a:srgbClr val="ffffff"/>
                </a:solidFill>
              </a:uFill>
              <a:latin typeface="Arial"/>
            </a:endParaRPr>
          </a:p>
        </p:txBody>
      </p:sp>
      <p:sp>
        <p:nvSpPr>
          <p:cNvPr id="794" name="CustomShape 66"/>
          <p:cNvSpPr/>
          <p:nvPr/>
        </p:nvSpPr>
        <p:spPr>
          <a:xfrm>
            <a:off x="3815280" y="2085840"/>
            <a:ext cx="1183680" cy="300600"/>
          </a:xfrm>
          <a:prstGeom prst="rect">
            <a:avLst/>
          </a:prstGeom>
          <a:noFill/>
          <a:ln>
            <a:noFill/>
          </a:ln>
        </p:spPr>
        <p:style>
          <a:lnRef idx="0"/>
          <a:fillRef idx="0"/>
          <a:effectRef idx="0"/>
          <a:fontRef idx="minor"/>
        </p:style>
        <p:txBody>
          <a:bodyPr lIns="0" rIns="0" tIns="28800" bIns="0"/>
          <a:p>
            <a:pPr marL="25200">
              <a:lnSpc>
                <a:spcPct val="100000"/>
              </a:lnSpc>
            </a:pPr>
            <a:r>
              <a:rPr b="0" lang="en-IN" sz="1789" spc="-12" strike="noStrike" baseline="13000">
                <a:solidFill>
                  <a:srgbClr val="66c2a4"/>
                </a:solidFill>
                <a:uFill>
                  <a:solidFill>
                    <a:srgbClr val="ffffff"/>
                  </a:solidFill>
                </a:uFill>
                <a:latin typeface="Arial"/>
              </a:rPr>
              <a:t>add</a:t>
            </a:r>
            <a:r>
              <a:rPr b="0" lang="en-IN" sz="1789" spc="296" strike="noStrike" baseline="13000">
                <a:solidFill>
                  <a:srgbClr val="66c2a4"/>
                </a:solidFill>
                <a:uFill>
                  <a:solidFill>
                    <a:srgbClr val="ffffff"/>
                  </a:solidFill>
                </a:uFill>
                <a:latin typeface="Arial"/>
              </a:rPr>
              <a:t> </a:t>
            </a:r>
            <a:r>
              <a:rPr b="0" lang="en-IN" sz="1490" spc="9" strike="noStrike">
                <a:solidFill>
                  <a:srgbClr val="66c2a4"/>
                </a:solidFill>
                <a:uFill>
                  <a:solidFill>
                    <a:srgbClr val="ffffff"/>
                  </a:solidFill>
                </a:uFill>
                <a:latin typeface="Arial"/>
              </a:rPr>
              <a:t>modeling</a:t>
            </a:r>
            <a:endParaRPr b="0" lang="en-IN" sz="1800" spc="-1" strike="noStrike">
              <a:solidFill>
                <a:srgbClr val="000000"/>
              </a:solidFill>
              <a:uFill>
                <a:solidFill>
                  <a:srgbClr val="ffffff"/>
                </a:solidFill>
              </a:uFill>
              <a:latin typeface="Arial"/>
            </a:endParaRPr>
          </a:p>
        </p:txBody>
      </p:sp>
      <p:sp>
        <p:nvSpPr>
          <p:cNvPr id="795" name="CustomShape 67"/>
          <p:cNvSpPr/>
          <p:nvPr/>
        </p:nvSpPr>
        <p:spPr>
          <a:xfrm>
            <a:off x="8294400" y="2403360"/>
            <a:ext cx="182520" cy="466560"/>
          </a:xfrm>
          <a:prstGeom prst="rect">
            <a:avLst/>
          </a:prstGeom>
          <a:noFill/>
          <a:ln>
            <a:noFill/>
          </a:ln>
        </p:spPr>
        <p:style>
          <a:lnRef idx="0"/>
          <a:fillRef idx="0"/>
          <a:effectRef idx="0"/>
          <a:fontRef idx="minor"/>
        </p:style>
        <p:txBody>
          <a:bodyPr lIns="0" rIns="8640" tIns="0" bIns="0" vert="vert270"/>
          <a:p>
            <a:pPr marL="25200">
              <a:lnSpc>
                <a:spcPct val="100000"/>
              </a:lnSpc>
            </a:pPr>
            <a:r>
              <a:rPr b="0" lang="en-IN" sz="1190" spc="-1" strike="noStrike">
                <a:solidFill>
                  <a:srgbClr val="66c2a4"/>
                </a:solidFill>
                <a:uFill>
                  <a:solidFill>
                    <a:srgbClr val="ffffff"/>
                  </a:solidFill>
                </a:uFill>
                <a:latin typeface="Arial"/>
              </a:rPr>
              <a:t>center</a:t>
            </a:r>
            <a:endParaRPr b="0" lang="en-IN" sz="1800" spc="-1" strike="noStrike">
              <a:solidFill>
                <a:srgbClr val="000000"/>
              </a:solidFill>
              <a:uFill>
                <a:solidFill>
                  <a:srgbClr val="ffffff"/>
                </a:solidFill>
              </a:uFill>
              <a:latin typeface="Arial"/>
            </a:endParaRPr>
          </a:p>
        </p:txBody>
      </p:sp>
      <p:sp>
        <p:nvSpPr>
          <p:cNvPr id="796" name="CustomShape 68"/>
          <p:cNvSpPr/>
          <p:nvPr/>
        </p:nvSpPr>
        <p:spPr>
          <a:xfrm>
            <a:off x="3971880" y="5052600"/>
            <a:ext cx="1726200" cy="376560"/>
          </a:xfrm>
          <a:prstGeom prst="rect">
            <a:avLst/>
          </a:prstGeom>
          <a:noFill/>
          <a:ln>
            <a:noFill/>
          </a:ln>
        </p:spPr>
        <p:style>
          <a:lnRef idx="0"/>
          <a:fillRef idx="0"/>
          <a:effectRef idx="0"/>
          <a:fontRef idx="minor"/>
        </p:style>
        <p:txBody>
          <a:bodyPr lIns="0" rIns="0" tIns="32760" bIns="0"/>
          <a:p>
            <a:pPr marL="25200">
              <a:lnSpc>
                <a:spcPct val="100000"/>
              </a:lnSpc>
            </a:pPr>
            <a:r>
              <a:rPr b="0" lang="en-IN" sz="1190" spc="-9" strike="noStrike">
                <a:solidFill>
                  <a:srgbClr val="66c2a4"/>
                </a:solidFill>
                <a:uFill>
                  <a:solidFill>
                    <a:srgbClr val="ffffff"/>
                  </a:solidFill>
                </a:uFill>
                <a:latin typeface="Arial"/>
              </a:rPr>
              <a:t>deadline </a:t>
            </a:r>
            <a:r>
              <a:rPr b="0" lang="en-IN" sz="1927" spc="29" strike="noStrike" baseline="-12000">
                <a:solidFill>
                  <a:srgbClr val="66c2a4"/>
                </a:solidFill>
                <a:uFill>
                  <a:solidFill>
                    <a:srgbClr val="ffffff"/>
                  </a:solidFill>
                </a:uFill>
                <a:latin typeface="Arial"/>
              </a:rPr>
              <a:t>may</a:t>
            </a:r>
            <a:r>
              <a:rPr b="0" lang="en-IN" sz="1927" spc="-86" strike="noStrike" baseline="-12000">
                <a:solidFill>
                  <a:srgbClr val="66c2a4"/>
                </a:solidFill>
                <a:uFill>
                  <a:solidFill>
                    <a:srgbClr val="ffffff"/>
                  </a:solidFill>
                </a:uFill>
                <a:latin typeface="Arial"/>
              </a:rPr>
              <a:t> </a:t>
            </a:r>
            <a:r>
              <a:rPr b="0" lang="en-IN" sz="1927" spc="29" strike="noStrike" baseline="-29000">
                <a:solidFill>
                  <a:srgbClr val="66c2a4"/>
                </a:solidFill>
                <a:uFill>
                  <a:solidFill>
                    <a:srgbClr val="ffffff"/>
                  </a:solidFill>
                </a:uFill>
                <a:latin typeface="Arial"/>
              </a:rPr>
              <a:t>software</a:t>
            </a:r>
            <a:endParaRPr b="0" lang="en-IN" sz="1800" spc="-1" strike="noStrike">
              <a:solidFill>
                <a:srgbClr val="000000"/>
              </a:solidFill>
              <a:uFill>
                <a:solidFill>
                  <a:srgbClr val="ffffff"/>
                </a:solidFill>
              </a:uFill>
              <a:latin typeface="Arial"/>
            </a:endParaRPr>
          </a:p>
        </p:txBody>
      </p:sp>
      <p:sp>
        <p:nvSpPr>
          <p:cNvPr id="797" name="CustomShape 69"/>
          <p:cNvSpPr/>
          <p:nvPr/>
        </p:nvSpPr>
        <p:spPr>
          <a:xfrm>
            <a:off x="5958720" y="1740600"/>
            <a:ext cx="2603160" cy="329760"/>
          </a:xfrm>
          <a:prstGeom prst="rect">
            <a:avLst/>
          </a:prstGeom>
          <a:noFill/>
          <a:ln>
            <a:noFill/>
          </a:ln>
        </p:spPr>
        <p:style>
          <a:lnRef idx="0"/>
          <a:fillRef idx="0"/>
          <a:effectRef idx="0"/>
          <a:fontRef idx="minor"/>
        </p:style>
        <p:txBody>
          <a:bodyPr lIns="0" rIns="0" tIns="25200" bIns="0"/>
          <a:p>
            <a:pPr marL="25200">
              <a:lnSpc>
                <a:spcPct val="100000"/>
              </a:lnSpc>
            </a:pPr>
            <a:r>
              <a:rPr b="0" lang="en-IN" sz="1690" spc="-1" strike="noStrike">
                <a:solidFill>
                  <a:srgbClr val="66c2a4"/>
                </a:solidFill>
                <a:uFill>
                  <a:solidFill>
                    <a:srgbClr val="ffffff"/>
                  </a:solidFill>
                </a:uFill>
                <a:latin typeface="Arial"/>
              </a:rPr>
              <a:t>introduction </a:t>
            </a:r>
            <a:r>
              <a:rPr b="0" lang="en-IN" sz="1927" spc="43" strike="noStrike" baseline="29000">
                <a:solidFill>
                  <a:srgbClr val="66c2a4"/>
                </a:solidFill>
                <a:uFill>
                  <a:solidFill>
                    <a:srgbClr val="ffffff"/>
                  </a:solidFill>
                </a:uFill>
                <a:latin typeface="Arial"/>
              </a:rPr>
              <a:t>process</a:t>
            </a:r>
            <a:r>
              <a:rPr b="0" lang="en-IN" sz="1927" spc="-310" strike="noStrike" baseline="29000">
                <a:solidFill>
                  <a:srgbClr val="66c2a4"/>
                </a:solidFill>
                <a:uFill>
                  <a:solidFill>
                    <a:srgbClr val="ffffff"/>
                  </a:solidFill>
                </a:uFill>
                <a:latin typeface="Arial"/>
              </a:rPr>
              <a:t> </a:t>
            </a:r>
            <a:r>
              <a:rPr b="0" lang="en-IN" sz="1789" spc="-12" strike="noStrike" baseline="55000">
                <a:solidFill>
                  <a:srgbClr val="66c2a4"/>
                </a:solidFill>
                <a:uFill>
                  <a:solidFill>
                    <a:srgbClr val="ffffff"/>
                  </a:solidFill>
                </a:uFill>
                <a:latin typeface="Arial"/>
              </a:rPr>
              <a:t>distributed</a:t>
            </a:r>
            <a:endParaRPr b="0" lang="en-IN" sz="1800" spc="-1" strike="noStrike">
              <a:solidFill>
                <a:srgbClr val="000000"/>
              </a:solidFill>
              <a:uFill>
                <a:solidFill>
                  <a:srgbClr val="ffffff"/>
                </a:solidFill>
              </a:uFill>
              <a:latin typeface="Arial"/>
            </a:endParaRPr>
          </a:p>
        </p:txBody>
      </p:sp>
      <p:sp>
        <p:nvSpPr>
          <p:cNvPr id="798" name="CustomShape 70"/>
          <p:cNvSpPr/>
          <p:nvPr/>
        </p:nvSpPr>
        <p:spPr>
          <a:xfrm>
            <a:off x="7863840" y="3229200"/>
            <a:ext cx="880560" cy="30564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senior</a:t>
            </a:r>
            <a:r>
              <a:rPr b="0" lang="en-IN" sz="1190" spc="-58" strike="noStrike">
                <a:solidFill>
                  <a:srgbClr val="66c2a4"/>
                </a:solidFill>
                <a:uFill>
                  <a:solidFill>
                    <a:srgbClr val="ffffff"/>
                  </a:solidFill>
                </a:uFill>
                <a:latin typeface="Arial"/>
              </a:rPr>
              <a:t> </a:t>
            </a:r>
            <a:r>
              <a:rPr b="0" lang="en-IN" sz="1789" spc="-29" strike="noStrike" baseline="-13000">
                <a:solidFill>
                  <a:srgbClr val="66c2a4"/>
                </a:solidFill>
                <a:uFill>
                  <a:solidFill>
                    <a:srgbClr val="ffffff"/>
                  </a:solidFill>
                </a:uFill>
                <a:latin typeface="Arial"/>
              </a:rPr>
              <a:t>fellow</a:t>
            </a:r>
            <a:endParaRPr b="0" lang="en-IN" sz="1800" spc="-1" strike="noStrike">
              <a:solidFill>
                <a:srgbClr val="000000"/>
              </a:solidFill>
              <a:uFill>
                <a:solidFill>
                  <a:srgbClr val="ffffff"/>
                </a:solidFill>
              </a:uFill>
              <a:latin typeface="Arial"/>
            </a:endParaRPr>
          </a:p>
        </p:txBody>
      </p:sp>
      <p:sp>
        <p:nvSpPr>
          <p:cNvPr id="799" name="CustomShape 71"/>
          <p:cNvSpPr/>
          <p:nvPr/>
        </p:nvSpPr>
        <p:spPr>
          <a:xfrm>
            <a:off x="5758920" y="1548360"/>
            <a:ext cx="2604600" cy="297000"/>
          </a:xfrm>
          <a:prstGeom prst="rect">
            <a:avLst/>
          </a:prstGeom>
          <a:noFill/>
          <a:ln>
            <a:noFill/>
          </a:ln>
        </p:spPr>
        <p:style>
          <a:lnRef idx="0"/>
          <a:fillRef idx="0"/>
          <a:effectRef idx="0"/>
          <a:fontRef idx="minor"/>
        </p:style>
        <p:txBody>
          <a:bodyPr lIns="0" rIns="0" tIns="25200" bIns="0"/>
          <a:p>
            <a:pPr marL="25200">
              <a:lnSpc>
                <a:spcPct val="100000"/>
              </a:lnSpc>
            </a:pPr>
            <a:r>
              <a:rPr b="0" lang="en-IN" sz="1690" spc="-1" strike="noStrike">
                <a:solidFill>
                  <a:srgbClr val="66c2a4"/>
                </a:solidFill>
                <a:uFill>
                  <a:solidFill>
                    <a:srgbClr val="ffffff"/>
                  </a:solidFill>
                </a:uFill>
                <a:latin typeface="Arial"/>
              </a:rPr>
              <a:t>computational</a:t>
            </a:r>
            <a:r>
              <a:rPr b="0" lang="en-IN" sz="1190" spc="-1" strike="noStrike">
                <a:solidFill>
                  <a:srgbClr val="66c2a4"/>
                </a:solidFill>
                <a:uFill>
                  <a:solidFill>
                    <a:srgbClr val="ffffff"/>
                  </a:solidFill>
                </a:uFill>
                <a:latin typeface="Arial"/>
              </a:rPr>
              <a:t>detailed</a:t>
            </a:r>
            <a:r>
              <a:rPr b="0" lang="en-IN" sz="1190" spc="256" strike="noStrike">
                <a:solidFill>
                  <a:srgbClr val="66c2a4"/>
                </a:solidFill>
                <a:uFill>
                  <a:solidFill>
                    <a:srgbClr val="ffffff"/>
                  </a:solidFill>
                </a:uFill>
                <a:latin typeface="Arial"/>
              </a:rPr>
              <a:t> </a:t>
            </a:r>
            <a:r>
              <a:rPr b="0" lang="en-IN" sz="1789" spc="-12" strike="noStrike" baseline="32000">
                <a:solidFill>
                  <a:srgbClr val="66c2a4"/>
                </a:solidFill>
                <a:uFill>
                  <a:solidFill>
                    <a:srgbClr val="ffffff"/>
                  </a:solidFill>
                </a:uFill>
                <a:latin typeface="Arial"/>
              </a:rPr>
              <a:t>francisco</a:t>
            </a:r>
            <a:endParaRPr b="0" lang="en-IN" sz="1800" spc="-1" strike="noStrike">
              <a:solidFill>
                <a:srgbClr val="000000"/>
              </a:solidFill>
              <a:uFill>
                <a:solidFill>
                  <a:srgbClr val="ffffff"/>
                </a:solidFill>
              </a:uFill>
              <a:latin typeface="Arial"/>
            </a:endParaRPr>
          </a:p>
        </p:txBody>
      </p:sp>
      <p:sp>
        <p:nvSpPr>
          <p:cNvPr id="800" name="CustomShape 72"/>
          <p:cNvSpPr/>
          <p:nvPr/>
        </p:nvSpPr>
        <p:spPr>
          <a:xfrm>
            <a:off x="6910920" y="861480"/>
            <a:ext cx="65664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g</a:t>
            </a:r>
            <a:r>
              <a:rPr b="0" lang="en-IN" sz="1190" spc="-29" strike="noStrike">
                <a:solidFill>
                  <a:srgbClr val="66c2a4"/>
                </a:solidFill>
                <a:uFill>
                  <a:solidFill>
                    <a:srgbClr val="ffffff"/>
                  </a:solidFill>
                </a:uFill>
                <a:latin typeface="Arial"/>
              </a:rPr>
              <a:t>r</a:t>
            </a:r>
            <a:r>
              <a:rPr b="0" lang="en-IN" sz="1190" spc="-9" strike="noStrike">
                <a:solidFill>
                  <a:srgbClr val="66c2a4"/>
                </a:solidFill>
                <a:uFill>
                  <a:solidFill>
                    <a:srgbClr val="ffffff"/>
                  </a:solidFill>
                </a:uFill>
                <a:latin typeface="Arial"/>
              </a:rPr>
              <a:t>aphical</a:t>
            </a:r>
            <a:endParaRPr b="0" lang="en-IN" sz="1800" spc="-1" strike="noStrike">
              <a:solidFill>
                <a:srgbClr val="000000"/>
              </a:solidFill>
              <a:uFill>
                <a:solidFill>
                  <a:srgbClr val="ffffff"/>
                </a:solidFill>
              </a:uFill>
              <a:latin typeface="Arial"/>
            </a:endParaRPr>
          </a:p>
        </p:txBody>
      </p:sp>
      <p:sp>
        <p:nvSpPr>
          <p:cNvPr id="801" name="CustomShape 73"/>
          <p:cNvSpPr/>
          <p:nvPr/>
        </p:nvSpPr>
        <p:spPr>
          <a:xfrm>
            <a:off x="3165120" y="4104720"/>
            <a:ext cx="65268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industrial</a:t>
            </a:r>
            <a:endParaRPr b="0" lang="en-IN" sz="1800" spc="-1" strike="noStrike">
              <a:solidFill>
                <a:srgbClr val="000000"/>
              </a:solidFill>
              <a:uFill>
                <a:solidFill>
                  <a:srgbClr val="ffffff"/>
                </a:solidFill>
              </a:uFill>
              <a:latin typeface="Arial"/>
            </a:endParaRPr>
          </a:p>
        </p:txBody>
      </p:sp>
      <p:sp>
        <p:nvSpPr>
          <p:cNvPr id="802" name="CustomShape 74"/>
          <p:cNvSpPr/>
          <p:nvPr/>
        </p:nvSpPr>
        <p:spPr>
          <a:xfrm>
            <a:off x="7855560" y="3341520"/>
            <a:ext cx="779760" cy="623520"/>
          </a:xfrm>
          <a:prstGeom prst="rect">
            <a:avLst/>
          </a:prstGeom>
          <a:noFill/>
          <a:ln>
            <a:noFill/>
          </a:ln>
        </p:spPr>
        <p:style>
          <a:lnRef idx="0"/>
          <a:fillRef idx="0"/>
          <a:effectRef idx="0"/>
          <a:fontRef idx="minor"/>
        </p:style>
        <p:txBody>
          <a:bodyPr lIns="0" rIns="0" tIns="36360" bIns="0"/>
          <a:p>
            <a:pPr marL="31320" indent="-7200">
              <a:lnSpc>
                <a:spcPct val="116000"/>
              </a:lnSpc>
            </a:pPr>
            <a:r>
              <a:rPr b="0" lang="en-IN" sz="1290" spc="18" strike="noStrike">
                <a:solidFill>
                  <a:srgbClr val="66c2a4"/>
                </a:solidFill>
                <a:uFill>
                  <a:solidFill>
                    <a:srgbClr val="ffffff"/>
                  </a:solidFill>
                </a:uFill>
                <a:latin typeface="Arial"/>
              </a:rPr>
              <a:t>cfp</a:t>
            </a:r>
            <a:r>
              <a:rPr b="0" lang="en-IN" sz="1290" spc="-97" strike="noStrike">
                <a:solidFill>
                  <a:srgbClr val="66c2a4"/>
                </a:solidFill>
                <a:uFill>
                  <a:solidFill>
                    <a:srgbClr val="ffffff"/>
                  </a:solidFill>
                </a:uFill>
                <a:latin typeface="Arial"/>
              </a:rPr>
              <a:t> </a:t>
            </a:r>
            <a:r>
              <a:rPr b="0" lang="en-IN" sz="1789" spc="-12" strike="noStrike" baseline="4000">
                <a:solidFill>
                  <a:srgbClr val="66c2a4"/>
                </a:solidFill>
                <a:uFill>
                  <a:solidFill>
                    <a:srgbClr val="ffffff"/>
                  </a:solidFill>
                </a:uFill>
                <a:latin typeface="Arial"/>
              </a:rPr>
              <a:t>engine  </a:t>
            </a:r>
            <a:r>
              <a:rPr b="0" lang="en-IN" sz="1190" spc="-9" strike="noStrike">
                <a:solidFill>
                  <a:srgbClr val="66c2a4"/>
                </a:solidFill>
                <a:uFill>
                  <a:solidFill>
                    <a:srgbClr val="ffffff"/>
                  </a:solidFill>
                </a:uFill>
                <a:latin typeface="Arial"/>
              </a:rPr>
              <a:t>easier</a:t>
            </a:r>
            <a:r>
              <a:rPr b="0" lang="en-IN" sz="1190" spc="-18" strike="noStrike">
                <a:solidFill>
                  <a:srgbClr val="66c2a4"/>
                </a:solidFill>
                <a:uFill>
                  <a:solidFill>
                    <a:srgbClr val="ffffff"/>
                  </a:solidFill>
                </a:uFill>
                <a:latin typeface="Arial"/>
              </a:rPr>
              <a:t> </a:t>
            </a:r>
            <a:r>
              <a:rPr b="0" lang="en-IN" sz="1789" spc="-12" strike="noStrike" baseline="18000">
                <a:solidFill>
                  <a:srgbClr val="66c2a4"/>
                </a:solidFill>
                <a:uFill>
                  <a:solidFill>
                    <a:srgbClr val="ffffff"/>
                  </a:solidFill>
                </a:uFill>
                <a:latin typeface="Arial"/>
              </a:rPr>
              <a:t>lab</a:t>
            </a:r>
            <a:endParaRPr b="0" lang="en-IN" sz="1800" spc="-1" strike="noStrike">
              <a:solidFill>
                <a:srgbClr val="000000"/>
              </a:solidFill>
              <a:uFill>
                <a:solidFill>
                  <a:srgbClr val="ffffff"/>
                </a:solidFill>
              </a:uFill>
              <a:latin typeface="Arial"/>
            </a:endParaRPr>
          </a:p>
        </p:txBody>
      </p:sp>
      <p:sp>
        <p:nvSpPr>
          <p:cNvPr id="803" name="CustomShape 75"/>
          <p:cNvSpPr/>
          <p:nvPr/>
        </p:nvSpPr>
        <p:spPr>
          <a:xfrm>
            <a:off x="7700760" y="2757240"/>
            <a:ext cx="1265400" cy="326520"/>
          </a:xfrm>
          <a:prstGeom prst="rect">
            <a:avLst/>
          </a:prstGeom>
          <a:noFill/>
          <a:ln>
            <a:noFill/>
          </a:ln>
        </p:spPr>
        <p:style>
          <a:lnRef idx="0"/>
          <a:fillRef idx="0"/>
          <a:effectRef idx="0"/>
          <a:fontRef idx="minor"/>
        </p:style>
        <p:txBody>
          <a:bodyPr lIns="0" rIns="0" tIns="32760" bIns="0"/>
          <a:p>
            <a:pPr marL="25200">
              <a:lnSpc>
                <a:spcPct val="100000"/>
              </a:lnSpc>
            </a:pPr>
            <a:r>
              <a:rPr b="0" lang="en-IN" sz="1927" spc="43" strike="noStrike" baseline="4000">
                <a:solidFill>
                  <a:srgbClr val="66c2a4"/>
                </a:solidFill>
                <a:uFill>
                  <a:solidFill>
                    <a:srgbClr val="ffffff"/>
                  </a:solidFill>
                </a:uFill>
                <a:latin typeface="Arial"/>
              </a:rPr>
              <a:t>dataset</a:t>
            </a:r>
            <a:r>
              <a:rPr b="0" lang="en-IN" sz="1190" spc="-9" strike="noStrike">
                <a:solidFill>
                  <a:srgbClr val="66c2a4"/>
                </a:solidFill>
                <a:uFill>
                  <a:solidFill>
                    <a:srgbClr val="ffffff"/>
                  </a:solidFill>
                </a:uFill>
                <a:latin typeface="Arial"/>
              </a:rPr>
              <a:t>sentiment</a:t>
            </a:r>
            <a:endParaRPr b="0" lang="en-IN" sz="1800" spc="-1" strike="noStrike">
              <a:solidFill>
                <a:srgbClr val="000000"/>
              </a:solidFill>
              <a:uFill>
                <a:solidFill>
                  <a:srgbClr val="ffffff"/>
                </a:solidFill>
              </a:uFill>
              <a:latin typeface="Arial"/>
            </a:endParaRPr>
          </a:p>
        </p:txBody>
      </p:sp>
      <p:sp>
        <p:nvSpPr>
          <p:cNvPr id="804" name="CustomShape 76"/>
          <p:cNvSpPr/>
          <p:nvPr/>
        </p:nvSpPr>
        <p:spPr>
          <a:xfrm>
            <a:off x="6762960" y="735120"/>
            <a:ext cx="182520" cy="367200"/>
          </a:xfrm>
          <a:prstGeom prst="rect">
            <a:avLst/>
          </a:prstGeom>
          <a:noFill/>
          <a:ln>
            <a:noFill/>
          </a:ln>
        </p:spPr>
        <p:style>
          <a:lnRef idx="0"/>
          <a:fillRef idx="0"/>
          <a:effectRef idx="0"/>
          <a:fontRef idx="minor"/>
        </p:style>
        <p:txBody>
          <a:bodyPr lIns="0" rIns="8640" tIns="0" bIns="0" vert="vert270"/>
          <a:p>
            <a:pPr marL="25200">
              <a:lnSpc>
                <a:spcPct val="100000"/>
              </a:lnSpc>
            </a:pPr>
            <a:r>
              <a:rPr b="0" lang="en-IN" sz="1190" spc="-1" strike="noStrike">
                <a:solidFill>
                  <a:srgbClr val="66c2a4"/>
                </a:solidFill>
                <a:uFill>
                  <a:solidFill>
                    <a:srgbClr val="ffffff"/>
                  </a:solidFill>
                </a:uFill>
                <a:latin typeface="Arial"/>
              </a:rPr>
              <a:t>titled</a:t>
            </a:r>
            <a:endParaRPr b="0" lang="en-IN" sz="1800" spc="-1" strike="noStrike">
              <a:solidFill>
                <a:srgbClr val="000000"/>
              </a:solidFill>
              <a:uFill>
                <a:solidFill>
                  <a:srgbClr val="ffffff"/>
                </a:solidFill>
              </a:uFill>
              <a:latin typeface="Arial"/>
            </a:endParaRPr>
          </a:p>
        </p:txBody>
      </p:sp>
      <p:sp>
        <p:nvSpPr>
          <p:cNvPr id="805" name="CustomShape 77"/>
          <p:cNvSpPr/>
          <p:nvPr/>
        </p:nvSpPr>
        <p:spPr>
          <a:xfrm>
            <a:off x="5692680" y="5754960"/>
            <a:ext cx="764640" cy="33768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build</a:t>
            </a:r>
            <a:r>
              <a:rPr b="0" lang="en-IN" sz="1190" spc="-128" strike="noStrike">
                <a:solidFill>
                  <a:srgbClr val="66c2a4"/>
                </a:solidFill>
                <a:uFill>
                  <a:solidFill>
                    <a:srgbClr val="ffffff"/>
                  </a:solidFill>
                </a:uFill>
                <a:latin typeface="Arial"/>
              </a:rPr>
              <a:t> </a:t>
            </a:r>
            <a:r>
              <a:rPr b="0" lang="en-IN" sz="1789" spc="-29" strike="noStrike" baseline="-27000">
                <a:solidFill>
                  <a:srgbClr val="66c2a4"/>
                </a:solidFill>
                <a:uFill>
                  <a:solidFill>
                    <a:srgbClr val="ffffff"/>
                  </a:solidFill>
                </a:uFill>
                <a:latin typeface="Arial"/>
              </a:rPr>
              <a:t>today</a:t>
            </a:r>
            <a:endParaRPr b="0" lang="en-IN" sz="1800" spc="-1" strike="noStrike">
              <a:solidFill>
                <a:srgbClr val="000000"/>
              </a:solidFill>
              <a:uFill>
                <a:solidFill>
                  <a:srgbClr val="ffffff"/>
                </a:solidFill>
              </a:uFill>
              <a:latin typeface="Arial"/>
            </a:endParaRPr>
          </a:p>
        </p:txBody>
      </p:sp>
      <p:sp>
        <p:nvSpPr>
          <p:cNvPr id="806" name="CustomShape 78"/>
          <p:cNvSpPr/>
          <p:nvPr/>
        </p:nvSpPr>
        <p:spPr>
          <a:xfrm>
            <a:off x="6076080" y="911520"/>
            <a:ext cx="680400" cy="29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1" strike="noStrike">
                <a:solidFill>
                  <a:srgbClr val="66c2a4"/>
                </a:solidFill>
                <a:uFill>
                  <a:solidFill>
                    <a:srgbClr val="ffffff"/>
                  </a:solidFill>
                </a:uFill>
                <a:latin typeface="Arial"/>
              </a:rPr>
              <a:t>tool</a:t>
            </a:r>
            <a:r>
              <a:rPr b="0" lang="en-IN" sz="1789" spc="-1" strike="noStrike" baseline="9000">
                <a:solidFill>
                  <a:srgbClr val="66c2a4"/>
                </a:solidFill>
                <a:uFill>
                  <a:solidFill>
                    <a:srgbClr val="ffffff"/>
                  </a:solidFill>
                </a:uFill>
                <a:latin typeface="Arial"/>
              </a:rPr>
              <a:t>intern</a:t>
            </a:r>
            <a:endParaRPr b="0" lang="en-IN" sz="1800" spc="-1" strike="noStrike">
              <a:solidFill>
                <a:srgbClr val="000000"/>
              </a:solidFill>
              <a:uFill>
                <a:solidFill>
                  <a:srgbClr val="ffffff"/>
                </a:solidFill>
              </a:uFill>
              <a:latin typeface="Arial"/>
            </a:endParaRPr>
          </a:p>
        </p:txBody>
      </p:sp>
      <p:sp>
        <p:nvSpPr>
          <p:cNvPr id="807" name="CustomShape 79"/>
          <p:cNvSpPr/>
          <p:nvPr/>
        </p:nvSpPr>
        <p:spPr>
          <a:xfrm>
            <a:off x="6954840" y="5622480"/>
            <a:ext cx="36720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topic</a:t>
            </a:r>
            <a:endParaRPr b="0" lang="en-IN" sz="1800" spc="-1" strike="noStrike">
              <a:solidFill>
                <a:srgbClr val="000000"/>
              </a:solidFill>
              <a:uFill>
                <a:solidFill>
                  <a:srgbClr val="ffffff"/>
                </a:solidFill>
              </a:uFill>
              <a:latin typeface="Arial"/>
            </a:endParaRPr>
          </a:p>
        </p:txBody>
      </p:sp>
      <p:sp>
        <p:nvSpPr>
          <p:cNvPr id="808" name="CustomShape 80"/>
          <p:cNvSpPr/>
          <p:nvPr/>
        </p:nvSpPr>
        <p:spPr>
          <a:xfrm>
            <a:off x="5306760" y="1194480"/>
            <a:ext cx="2668680" cy="326520"/>
          </a:xfrm>
          <a:prstGeom prst="rect">
            <a:avLst/>
          </a:prstGeom>
          <a:noFill/>
          <a:ln>
            <a:noFill/>
          </a:ln>
        </p:spPr>
        <p:style>
          <a:lnRef idx="0"/>
          <a:fillRef idx="0"/>
          <a:effectRef idx="0"/>
          <a:fontRef idx="minor"/>
        </p:style>
        <p:txBody>
          <a:bodyPr lIns="0" rIns="0" tIns="32760" bIns="0"/>
          <a:p>
            <a:pPr marL="25200">
              <a:lnSpc>
                <a:spcPct val="100000"/>
              </a:lnSpc>
            </a:pPr>
            <a:r>
              <a:rPr b="0" lang="en-IN" sz="1290" spc="29" strike="noStrike">
                <a:solidFill>
                  <a:srgbClr val="66c2a4"/>
                </a:solidFill>
                <a:uFill>
                  <a:solidFill>
                    <a:srgbClr val="ffffff"/>
                  </a:solidFill>
                </a:uFill>
                <a:latin typeface="Arial"/>
              </a:rPr>
              <a:t>melbourne</a:t>
            </a:r>
            <a:r>
              <a:rPr b="0" lang="en-IN" sz="1927" spc="43" strike="noStrike" baseline="4000">
                <a:solidFill>
                  <a:srgbClr val="66c2a4"/>
                </a:solidFill>
                <a:uFill>
                  <a:solidFill>
                    <a:srgbClr val="ffffff"/>
                  </a:solidFill>
                </a:uFill>
                <a:latin typeface="Arial"/>
              </a:rPr>
              <a:t>kdnuggets</a:t>
            </a:r>
            <a:r>
              <a:rPr b="0" lang="en-IN" sz="1789" spc="43" strike="noStrike" baseline="41000">
                <a:solidFill>
                  <a:srgbClr val="66c2a4"/>
                </a:solidFill>
                <a:uFill>
                  <a:solidFill>
                    <a:srgbClr val="ffffff"/>
                  </a:solidFill>
                </a:uFill>
                <a:latin typeface="Arial"/>
              </a:rPr>
              <a:t>area</a:t>
            </a:r>
            <a:r>
              <a:rPr b="0" lang="en-IN" sz="1789" spc="250" strike="noStrike" baseline="41000">
                <a:solidFill>
                  <a:srgbClr val="66c2a4"/>
                </a:solidFill>
                <a:uFill>
                  <a:solidFill>
                    <a:srgbClr val="ffffff"/>
                  </a:solidFill>
                </a:uFill>
                <a:latin typeface="Arial"/>
              </a:rPr>
              <a:t> </a:t>
            </a:r>
            <a:r>
              <a:rPr b="0" lang="en-IN" sz="1789" spc="-12" strike="noStrike" baseline="32000">
                <a:solidFill>
                  <a:srgbClr val="66c2a4"/>
                </a:solidFill>
                <a:uFill>
                  <a:solidFill>
                    <a:srgbClr val="ffffff"/>
                  </a:solidFill>
                </a:uFill>
                <a:latin typeface="Arial"/>
              </a:rPr>
              <a:t>webinar</a:t>
            </a:r>
            <a:endParaRPr b="0" lang="en-IN" sz="1800" spc="-1" strike="noStrike">
              <a:solidFill>
                <a:srgbClr val="000000"/>
              </a:solidFill>
              <a:uFill>
                <a:solidFill>
                  <a:srgbClr val="ffffff"/>
                </a:solidFill>
              </a:uFill>
              <a:latin typeface="Arial"/>
            </a:endParaRPr>
          </a:p>
        </p:txBody>
      </p:sp>
      <p:sp>
        <p:nvSpPr>
          <p:cNvPr id="809" name="CustomShape 81"/>
          <p:cNvSpPr/>
          <p:nvPr/>
        </p:nvSpPr>
        <p:spPr>
          <a:xfrm>
            <a:off x="4127040" y="1374480"/>
            <a:ext cx="4289400" cy="322560"/>
          </a:xfrm>
          <a:prstGeom prst="rect">
            <a:avLst/>
          </a:prstGeom>
          <a:noFill/>
          <a:ln>
            <a:noFill/>
          </a:ln>
        </p:spPr>
        <p:style>
          <a:lnRef idx="0"/>
          <a:fillRef idx="0"/>
          <a:effectRef idx="0"/>
          <a:fontRef idx="minor"/>
        </p:style>
        <p:txBody>
          <a:bodyPr lIns="0" rIns="0" tIns="28800" bIns="0"/>
          <a:p>
            <a:pPr marL="25200">
              <a:lnSpc>
                <a:spcPct val="100000"/>
              </a:lnSpc>
            </a:pPr>
            <a:r>
              <a:rPr b="0" lang="en-IN" sz="1789" spc="-12" strike="noStrike" baseline="27000">
                <a:solidFill>
                  <a:srgbClr val="66c2a4"/>
                </a:solidFill>
                <a:uFill>
                  <a:solidFill>
                    <a:srgbClr val="ffffff"/>
                  </a:solidFill>
                </a:uFill>
                <a:latin typeface="Arial"/>
              </a:rPr>
              <a:t>thursday </a:t>
            </a:r>
            <a:r>
              <a:rPr b="0" lang="en-IN" sz="1789" spc="-12" strike="noStrike" baseline="32000">
                <a:solidFill>
                  <a:srgbClr val="66c2a4"/>
                </a:solidFill>
                <a:uFill>
                  <a:solidFill>
                    <a:srgbClr val="ffffff"/>
                  </a:solidFill>
                </a:uFill>
                <a:latin typeface="Arial"/>
              </a:rPr>
              <a:t>detection </a:t>
            </a:r>
            <a:r>
              <a:rPr b="0" lang="en-IN" sz="1927" spc="43" strike="noStrike" baseline="25000">
                <a:solidFill>
                  <a:srgbClr val="66c2a4"/>
                </a:solidFill>
                <a:uFill>
                  <a:solidFill>
                    <a:srgbClr val="ffffff"/>
                  </a:solidFill>
                </a:uFill>
                <a:latin typeface="Arial"/>
              </a:rPr>
              <a:t>august </a:t>
            </a:r>
            <a:r>
              <a:rPr b="0" lang="en-IN" sz="1490" spc="9" strike="noStrike">
                <a:solidFill>
                  <a:srgbClr val="66c2a4"/>
                </a:solidFill>
                <a:uFill>
                  <a:solidFill>
                    <a:srgbClr val="ffffff"/>
                  </a:solidFill>
                </a:uFill>
                <a:latin typeface="Arial"/>
              </a:rPr>
              <a:t>conference</a:t>
            </a:r>
            <a:r>
              <a:rPr b="0" lang="en-IN" sz="1190" spc="9" strike="noStrike">
                <a:solidFill>
                  <a:srgbClr val="66c2a4"/>
                </a:solidFill>
                <a:uFill>
                  <a:solidFill>
                    <a:srgbClr val="ffffff"/>
                  </a:solidFill>
                </a:uFill>
                <a:latin typeface="Arial"/>
              </a:rPr>
              <a:t>business</a:t>
            </a:r>
            <a:r>
              <a:rPr b="0" lang="en-IN" sz="1190" spc="106" strike="noStrike">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advanced</a:t>
            </a:r>
            <a:endParaRPr b="0" lang="en-IN" sz="1800" spc="-1" strike="noStrike">
              <a:solidFill>
                <a:srgbClr val="000000"/>
              </a:solidFill>
              <a:uFill>
                <a:solidFill>
                  <a:srgbClr val="ffffff"/>
                </a:solidFill>
              </a:uFill>
              <a:latin typeface="Arial"/>
            </a:endParaRPr>
          </a:p>
        </p:txBody>
      </p:sp>
      <p:sp>
        <p:nvSpPr>
          <p:cNvPr id="810" name="CustomShape 82"/>
          <p:cNvSpPr/>
          <p:nvPr/>
        </p:nvSpPr>
        <p:spPr>
          <a:xfrm>
            <a:off x="8688960" y="3251520"/>
            <a:ext cx="182520" cy="649080"/>
          </a:xfrm>
          <a:prstGeom prst="rect">
            <a:avLst/>
          </a:prstGeom>
          <a:noFill/>
          <a:ln>
            <a:noFill/>
          </a:ln>
        </p:spPr>
        <p:style>
          <a:lnRef idx="0"/>
          <a:fillRef idx="0"/>
          <a:effectRef idx="0"/>
          <a:fontRef idx="minor"/>
        </p:style>
        <p:txBody>
          <a:bodyPr lIns="0" rIns="8640" tIns="0" bIns="0" vert="vert270"/>
          <a:p>
            <a:pPr marL="25200">
              <a:lnSpc>
                <a:spcPct val="100000"/>
              </a:lnSpc>
            </a:pPr>
            <a:r>
              <a:rPr b="0" lang="en-IN" sz="1190" spc="-1" strike="noStrike">
                <a:solidFill>
                  <a:srgbClr val="66c2a4"/>
                </a:solidFill>
                <a:uFill>
                  <a:solidFill>
                    <a:srgbClr val="ffffff"/>
                  </a:solidFill>
                </a:uFill>
                <a:latin typeface="Arial"/>
              </a:rPr>
              <a:t>cali</a:t>
            </a:r>
            <a:r>
              <a:rPr b="0" lang="en-IN" sz="1190" spc="-38" strike="noStrike">
                <a:solidFill>
                  <a:srgbClr val="66c2a4"/>
                </a:solidFill>
                <a:uFill>
                  <a:solidFill>
                    <a:srgbClr val="ffffff"/>
                  </a:solidFill>
                </a:uFill>
                <a:latin typeface="Arial"/>
              </a:rPr>
              <a:t>f</a:t>
            </a:r>
            <a:r>
              <a:rPr b="0" lang="en-IN" sz="1190" spc="-1" strike="noStrike">
                <a:solidFill>
                  <a:srgbClr val="66c2a4"/>
                </a:solidFill>
                <a:uFill>
                  <a:solidFill>
                    <a:srgbClr val="ffffff"/>
                  </a:solidFill>
                </a:uFill>
                <a:latin typeface="Arial"/>
              </a:rPr>
              <a:t>o</a:t>
            </a:r>
            <a:r>
              <a:rPr b="0" lang="en-IN" sz="1190" spc="18" strike="noStrike">
                <a:solidFill>
                  <a:srgbClr val="66c2a4"/>
                </a:solidFill>
                <a:uFill>
                  <a:solidFill>
                    <a:srgbClr val="ffffff"/>
                  </a:solidFill>
                </a:uFill>
                <a:latin typeface="Arial"/>
              </a:rPr>
              <a:t>r</a:t>
            </a:r>
            <a:r>
              <a:rPr b="0" lang="en-IN" sz="1190" spc="-1" strike="noStrike">
                <a:solidFill>
                  <a:srgbClr val="66c2a4"/>
                </a:solidFill>
                <a:uFill>
                  <a:solidFill>
                    <a:srgbClr val="ffffff"/>
                  </a:solidFill>
                </a:uFill>
                <a:latin typeface="Arial"/>
              </a:rPr>
              <a:t>nia</a:t>
            </a:r>
            <a:endParaRPr b="0" lang="en-IN" sz="1800" spc="-1" strike="noStrike">
              <a:solidFill>
                <a:srgbClr val="000000"/>
              </a:solidFill>
              <a:uFill>
                <a:solidFill>
                  <a:srgbClr val="ffffff"/>
                </a:solidFill>
              </a:uFill>
              <a:latin typeface="Arial"/>
            </a:endParaRPr>
          </a:p>
        </p:txBody>
      </p:sp>
      <p:sp>
        <p:nvSpPr>
          <p:cNvPr id="811" name="CustomShape 83"/>
          <p:cNvSpPr/>
          <p:nvPr/>
        </p:nvSpPr>
        <p:spPr>
          <a:xfrm>
            <a:off x="5160600" y="715320"/>
            <a:ext cx="1427760" cy="317160"/>
          </a:xfrm>
          <a:prstGeom prst="rect">
            <a:avLst/>
          </a:prstGeom>
          <a:noFill/>
          <a:ln>
            <a:noFill/>
          </a:ln>
        </p:spPr>
        <p:style>
          <a:lnRef idx="0"/>
          <a:fillRef idx="0"/>
          <a:effectRef idx="0"/>
          <a:fontRef idx="minor"/>
        </p:style>
        <p:txBody>
          <a:bodyPr lIns="0" rIns="0" tIns="23760" bIns="0"/>
          <a:p>
            <a:pPr marL="25200">
              <a:lnSpc>
                <a:spcPct val="100000"/>
              </a:lnSpc>
            </a:pPr>
            <a:r>
              <a:rPr b="0" lang="en-IN" sz="1789" spc="-12" strike="noStrike" baseline="9000">
                <a:solidFill>
                  <a:srgbClr val="66c2a4"/>
                </a:solidFill>
                <a:uFill>
                  <a:solidFill>
                    <a:srgbClr val="ffffff"/>
                  </a:solidFill>
                </a:uFill>
                <a:latin typeface="Arial"/>
              </a:rPr>
              <a:t>canada</a:t>
            </a:r>
            <a:r>
              <a:rPr b="0" lang="en-IN" sz="1789" spc="58" strike="noStrike" baseline="9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kdd</a:t>
            </a:r>
            <a:r>
              <a:rPr b="0" lang="en-IN" sz="1789" spc="-12" strike="noStrike" baseline="-18000">
                <a:solidFill>
                  <a:srgbClr val="66c2a4"/>
                </a:solidFill>
                <a:uFill>
                  <a:solidFill>
                    <a:srgbClr val="ffffff"/>
                  </a:solidFill>
                </a:uFill>
                <a:latin typeface="Arial"/>
              </a:rPr>
              <a:t>coursera</a:t>
            </a:r>
            <a:endParaRPr b="0" lang="en-IN" sz="1800" spc="-1" strike="noStrike">
              <a:solidFill>
                <a:srgbClr val="000000"/>
              </a:solidFill>
              <a:uFill>
                <a:solidFill>
                  <a:srgbClr val="ffffff"/>
                </a:solidFill>
              </a:uFill>
              <a:latin typeface="Arial"/>
            </a:endParaRPr>
          </a:p>
        </p:txBody>
      </p:sp>
      <p:sp>
        <p:nvSpPr>
          <p:cNvPr id="812" name="CustomShape 84"/>
          <p:cNvSpPr/>
          <p:nvPr/>
        </p:nvSpPr>
        <p:spPr>
          <a:xfrm>
            <a:off x="3536640" y="4212360"/>
            <a:ext cx="36720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case</a:t>
            </a:r>
            <a:endParaRPr b="0" lang="en-IN" sz="1800" spc="-1" strike="noStrike">
              <a:solidFill>
                <a:srgbClr val="000000"/>
              </a:solidFill>
              <a:uFill>
                <a:solidFill>
                  <a:srgbClr val="ffffff"/>
                </a:solidFill>
              </a:uFill>
              <a:latin typeface="Arial"/>
            </a:endParaRPr>
          </a:p>
        </p:txBody>
      </p:sp>
      <p:sp>
        <p:nvSpPr>
          <p:cNvPr id="813" name="CustomShape 85"/>
          <p:cNvSpPr/>
          <p:nvPr/>
        </p:nvSpPr>
        <p:spPr>
          <a:xfrm>
            <a:off x="6072120" y="1049400"/>
            <a:ext cx="1211400" cy="304560"/>
          </a:xfrm>
          <a:prstGeom prst="rect">
            <a:avLst/>
          </a:prstGeom>
          <a:noFill/>
          <a:ln>
            <a:noFill/>
          </a:ln>
        </p:spPr>
        <p:style>
          <a:lnRef idx="0"/>
          <a:fillRef idx="0"/>
          <a:effectRef idx="0"/>
          <a:fontRef idx="minor"/>
        </p:style>
        <p:txBody>
          <a:bodyPr lIns="0" rIns="0" tIns="32760" bIns="0"/>
          <a:p>
            <a:pPr marL="25200">
              <a:lnSpc>
                <a:spcPct val="100000"/>
              </a:lnSpc>
            </a:pPr>
            <a:r>
              <a:rPr b="0" lang="en-IN" sz="1290" spc="29" strike="noStrike">
                <a:solidFill>
                  <a:srgbClr val="66c2a4"/>
                </a:solidFill>
                <a:uFill>
                  <a:solidFill>
                    <a:srgbClr val="ffffff"/>
                  </a:solidFill>
                </a:uFill>
                <a:latin typeface="Arial"/>
              </a:rPr>
              <a:t>document</a:t>
            </a:r>
            <a:r>
              <a:rPr b="0" lang="en-IN" sz="1290" spc="49" strike="noStrike">
                <a:solidFill>
                  <a:srgbClr val="66c2a4"/>
                </a:solidFill>
                <a:uFill>
                  <a:solidFill>
                    <a:srgbClr val="ffffff"/>
                  </a:solidFill>
                </a:uFill>
                <a:latin typeface="Arial"/>
              </a:rPr>
              <a:t> </a:t>
            </a:r>
            <a:r>
              <a:rPr b="0" lang="en-IN" sz="1789" spc="-12" strike="noStrike" baseline="27000">
                <a:solidFill>
                  <a:srgbClr val="66c2a4"/>
                </a:solidFill>
                <a:uFill>
                  <a:solidFill>
                    <a:srgbClr val="ffffff"/>
                  </a:solidFill>
                </a:uFill>
                <a:latin typeface="Arial"/>
              </a:rPr>
              <a:t>cran</a:t>
            </a:r>
            <a:endParaRPr b="0" lang="en-IN" sz="1800" spc="-1" strike="noStrike">
              <a:solidFill>
                <a:srgbClr val="000000"/>
              </a:solidFill>
              <a:uFill>
                <a:solidFill>
                  <a:srgbClr val="ffffff"/>
                </a:solidFill>
              </a:uFill>
              <a:latin typeface="Arial"/>
            </a:endParaRPr>
          </a:p>
        </p:txBody>
      </p:sp>
      <p:sp>
        <p:nvSpPr>
          <p:cNvPr id="814" name="CustomShape 86"/>
          <p:cNvSpPr/>
          <p:nvPr/>
        </p:nvSpPr>
        <p:spPr>
          <a:xfrm>
            <a:off x="7485120" y="4769640"/>
            <a:ext cx="1085760" cy="305640"/>
          </a:xfrm>
          <a:prstGeom prst="rect">
            <a:avLst/>
          </a:prstGeom>
          <a:noFill/>
          <a:ln>
            <a:noFill/>
          </a:ln>
        </p:spPr>
        <p:style>
          <a:lnRef idx="0"/>
          <a:fillRef idx="0"/>
          <a:effectRef idx="0"/>
          <a:fontRef idx="minor"/>
        </p:style>
        <p:txBody>
          <a:bodyPr lIns="0" rIns="0" tIns="23760" bIns="0"/>
          <a:p>
            <a:pPr marL="25200">
              <a:lnSpc>
                <a:spcPct val="100000"/>
              </a:lnSpc>
            </a:pPr>
            <a:r>
              <a:rPr b="0" lang="en-IN" sz="1789" spc="-29" strike="noStrike" baseline="-13000">
                <a:solidFill>
                  <a:srgbClr val="66c2a4"/>
                </a:solidFill>
                <a:uFill>
                  <a:solidFill>
                    <a:srgbClr val="ffffff"/>
                  </a:solidFill>
                </a:uFill>
                <a:latin typeface="Arial"/>
              </a:rPr>
              <a:t>follow</a:t>
            </a:r>
            <a:r>
              <a:rPr b="0" lang="en-IN" sz="1789" spc="-369" strike="noStrike" baseline="-13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download</a:t>
            </a:r>
            <a:endParaRPr b="0" lang="en-IN" sz="1800" spc="-1" strike="noStrike">
              <a:solidFill>
                <a:srgbClr val="000000"/>
              </a:solidFill>
              <a:uFill>
                <a:solidFill>
                  <a:srgbClr val="ffffff"/>
                </a:solidFill>
              </a:uFill>
              <a:latin typeface="Arial"/>
            </a:endParaRPr>
          </a:p>
        </p:txBody>
      </p:sp>
      <p:sp>
        <p:nvSpPr>
          <p:cNvPr id="815" name="CustomShape 87"/>
          <p:cNvSpPr/>
          <p:nvPr/>
        </p:nvSpPr>
        <p:spPr>
          <a:xfrm>
            <a:off x="3623400" y="3595680"/>
            <a:ext cx="1410120" cy="297000"/>
          </a:xfrm>
          <a:prstGeom prst="rect">
            <a:avLst/>
          </a:prstGeom>
          <a:noFill/>
          <a:ln>
            <a:noFill/>
          </a:ln>
        </p:spPr>
        <p:style>
          <a:lnRef idx="0"/>
          <a:fillRef idx="0"/>
          <a:effectRef idx="0"/>
          <a:fontRef idx="minor"/>
        </p:style>
        <p:txBody>
          <a:bodyPr lIns="0" rIns="0" tIns="25200" bIns="0"/>
          <a:p>
            <a:pPr marL="25200">
              <a:lnSpc>
                <a:spcPct val="100000"/>
              </a:lnSpc>
            </a:pPr>
            <a:r>
              <a:rPr b="0" lang="en-IN" sz="1290" spc="18" strike="noStrike">
                <a:solidFill>
                  <a:srgbClr val="66c2a4"/>
                </a:solidFill>
                <a:uFill>
                  <a:solidFill>
                    <a:srgbClr val="ffffff"/>
                  </a:solidFill>
                </a:uFill>
                <a:latin typeface="Arial"/>
              </a:rPr>
              <a:t>graph</a:t>
            </a:r>
            <a:r>
              <a:rPr b="0" lang="en-IN" sz="1290" spc="375" strike="noStrike">
                <a:solidFill>
                  <a:srgbClr val="66c2a4"/>
                </a:solidFill>
                <a:uFill>
                  <a:solidFill>
                    <a:srgbClr val="ffffff"/>
                  </a:solidFill>
                </a:uFill>
                <a:latin typeface="Arial"/>
              </a:rPr>
              <a:t> </a:t>
            </a:r>
            <a:r>
              <a:rPr b="0" lang="en-IN" sz="1690" spc="9" strike="noStrike">
                <a:solidFill>
                  <a:srgbClr val="66c2a4"/>
                </a:solidFill>
                <a:uFill>
                  <a:solidFill>
                    <a:srgbClr val="ffffff"/>
                  </a:solidFill>
                </a:uFill>
                <a:latin typeface="Arial"/>
              </a:rPr>
              <a:t>course</a:t>
            </a:r>
            <a:r>
              <a:rPr b="0" lang="en-IN" sz="1789" spc="12" strike="noStrike" baseline="32000">
                <a:solidFill>
                  <a:srgbClr val="66c2a4"/>
                </a:solidFill>
                <a:uFill>
                  <a:solidFill>
                    <a:srgbClr val="ffffff"/>
                  </a:solidFill>
                </a:uFill>
                <a:latin typeface="Arial"/>
              </a:rPr>
              <a:t>dr</a:t>
            </a:r>
            <a:endParaRPr b="0" lang="en-IN" sz="1800" spc="-1" strike="noStrike">
              <a:solidFill>
                <a:srgbClr val="000000"/>
              </a:solidFill>
              <a:uFill>
                <a:solidFill>
                  <a:srgbClr val="ffffff"/>
                </a:solidFill>
              </a:uFill>
              <a:latin typeface="Arial"/>
            </a:endParaRPr>
          </a:p>
        </p:txBody>
      </p:sp>
      <p:sp>
        <p:nvSpPr>
          <p:cNvPr id="816" name="CustomShape 88"/>
          <p:cNvSpPr/>
          <p:nvPr/>
        </p:nvSpPr>
        <p:spPr>
          <a:xfrm>
            <a:off x="3336120" y="2503080"/>
            <a:ext cx="33444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june</a:t>
            </a:r>
            <a:endParaRPr b="0" lang="en-IN" sz="1800" spc="-1" strike="noStrike">
              <a:solidFill>
                <a:srgbClr val="000000"/>
              </a:solidFill>
              <a:uFill>
                <a:solidFill>
                  <a:srgbClr val="ffffff"/>
                </a:solidFill>
              </a:uFill>
              <a:latin typeface="Arial"/>
            </a:endParaRPr>
          </a:p>
        </p:txBody>
      </p:sp>
      <p:sp>
        <p:nvSpPr>
          <p:cNvPr id="817" name="CustomShape 89"/>
          <p:cNvSpPr/>
          <p:nvPr/>
        </p:nvSpPr>
        <p:spPr>
          <a:xfrm>
            <a:off x="3645360" y="4791240"/>
            <a:ext cx="2711520" cy="364680"/>
          </a:xfrm>
          <a:prstGeom prst="rect">
            <a:avLst/>
          </a:prstGeom>
          <a:noFill/>
          <a:ln>
            <a:noFill/>
          </a:ln>
        </p:spPr>
        <p:style>
          <a:lnRef idx="0"/>
          <a:fillRef idx="0"/>
          <a:effectRef idx="0"/>
          <a:fontRef idx="minor"/>
        </p:style>
        <p:txBody>
          <a:bodyPr lIns="0" rIns="0" tIns="25200" bIns="0"/>
          <a:p>
            <a:pPr marL="25200">
              <a:lnSpc>
                <a:spcPct val="100000"/>
              </a:lnSpc>
            </a:pPr>
            <a:r>
              <a:rPr b="0" lang="en-IN" sz="1190" spc="-9" strike="noStrike">
                <a:solidFill>
                  <a:srgbClr val="66c2a4"/>
                </a:solidFill>
                <a:uFill>
                  <a:solidFill>
                    <a:srgbClr val="ffffff"/>
                  </a:solidFill>
                </a:uFill>
                <a:latin typeface="Arial"/>
              </a:rPr>
              <a:t>member </a:t>
            </a:r>
            <a:r>
              <a:rPr b="0" lang="en-IN" sz="1789" spc="-12" strike="noStrike" baseline="18000">
                <a:solidFill>
                  <a:srgbClr val="66c2a4"/>
                </a:solidFill>
                <a:uFill>
                  <a:solidFill>
                    <a:srgbClr val="ffffff"/>
                  </a:solidFill>
                </a:uFill>
                <a:latin typeface="Arial"/>
              </a:rPr>
              <a:t>call </a:t>
            </a:r>
            <a:r>
              <a:rPr b="0" lang="en-IN" sz="2229" spc="12" strike="noStrike" baseline="7000">
                <a:solidFill>
                  <a:srgbClr val="66c2a4"/>
                </a:solidFill>
                <a:uFill>
                  <a:solidFill>
                    <a:srgbClr val="ffffff"/>
                  </a:solidFill>
                </a:uFill>
                <a:latin typeface="Arial"/>
              </a:rPr>
              <a:t>statistical </a:t>
            </a:r>
            <a:r>
              <a:rPr b="0" lang="en-IN" sz="1789" spc="-12" strike="noStrike" baseline="13000">
                <a:solidFill>
                  <a:srgbClr val="66c2a4"/>
                </a:solidFill>
                <a:uFill>
                  <a:solidFill>
                    <a:srgbClr val="ffffff"/>
                  </a:solidFill>
                </a:uFill>
                <a:latin typeface="Arial"/>
              </a:rPr>
              <a:t>iapa</a:t>
            </a:r>
            <a:r>
              <a:rPr b="0" lang="en-IN" sz="1789" spc="-148" strike="noStrike" baseline="13000">
                <a:solidFill>
                  <a:srgbClr val="66c2a4"/>
                </a:solidFill>
                <a:uFill>
                  <a:solidFill>
                    <a:srgbClr val="ffffff"/>
                  </a:solidFill>
                </a:uFill>
                <a:latin typeface="Arial"/>
              </a:rPr>
              <a:t> </a:t>
            </a:r>
            <a:r>
              <a:rPr b="0" lang="en-IN" sz="1690" spc="-1" strike="noStrike">
                <a:solidFill>
                  <a:srgbClr val="66c2a4"/>
                </a:solidFill>
                <a:uFill>
                  <a:solidFill>
                    <a:srgbClr val="ffffff"/>
                  </a:solidFill>
                </a:uFill>
                <a:latin typeface="Arial"/>
              </a:rPr>
              <a:t>useful</a:t>
            </a:r>
            <a:endParaRPr b="0" lang="en-IN" sz="1800" spc="-1" strike="noStrike">
              <a:solidFill>
                <a:srgbClr val="000000"/>
              </a:solidFill>
              <a:uFill>
                <a:solidFill>
                  <a:srgbClr val="ffffff"/>
                </a:solidFill>
              </a:uFill>
              <a:latin typeface="Arial"/>
            </a:endParaRPr>
          </a:p>
        </p:txBody>
      </p:sp>
      <p:sp>
        <p:nvSpPr>
          <p:cNvPr id="818" name="CustomShape 90"/>
          <p:cNvSpPr/>
          <p:nvPr/>
        </p:nvSpPr>
        <p:spPr>
          <a:xfrm>
            <a:off x="4200480" y="830520"/>
            <a:ext cx="1634400" cy="29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performance </a:t>
            </a:r>
            <a:r>
              <a:rPr b="0" lang="en-IN" sz="1789" spc="-12" strike="noStrike" baseline="9000">
                <a:solidFill>
                  <a:srgbClr val="66c2a4"/>
                </a:solidFill>
                <a:uFill>
                  <a:solidFill>
                    <a:srgbClr val="ffffff"/>
                  </a:solidFill>
                </a:uFill>
                <a:latin typeface="Arial"/>
              </a:rPr>
              <a:t>nice</a:t>
            </a:r>
            <a:r>
              <a:rPr b="0" lang="en-IN" sz="1789" spc="-43" strike="noStrike" baseline="9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map</a:t>
            </a:r>
            <a:endParaRPr b="0" lang="en-IN" sz="1800" spc="-1" strike="noStrike">
              <a:solidFill>
                <a:srgbClr val="000000"/>
              </a:solidFill>
              <a:uFill>
                <a:solidFill>
                  <a:srgbClr val="ffffff"/>
                </a:solidFill>
              </a:uFill>
              <a:latin typeface="Arial"/>
            </a:endParaRPr>
          </a:p>
        </p:txBody>
      </p:sp>
      <p:sp>
        <p:nvSpPr>
          <p:cNvPr id="819" name="CustomShape 91"/>
          <p:cNvSpPr/>
          <p:nvPr/>
        </p:nvSpPr>
        <p:spPr>
          <a:xfrm>
            <a:off x="7736400" y="2588400"/>
            <a:ext cx="1192680" cy="304560"/>
          </a:xfrm>
          <a:prstGeom prst="rect">
            <a:avLst/>
          </a:prstGeom>
          <a:noFill/>
          <a:ln>
            <a:noFill/>
          </a:ln>
        </p:spPr>
        <p:style>
          <a:lnRef idx="0"/>
          <a:fillRef idx="0"/>
          <a:effectRef idx="0"/>
          <a:fontRef idx="minor"/>
        </p:style>
        <p:txBody>
          <a:bodyPr lIns="0" rIns="0" tIns="32760" bIns="0"/>
          <a:p>
            <a:pPr marL="25200">
              <a:lnSpc>
                <a:spcPct val="100000"/>
              </a:lnSpc>
            </a:pPr>
            <a:r>
              <a:rPr b="0" lang="en-IN" sz="1290" spc="18" strike="noStrike">
                <a:solidFill>
                  <a:srgbClr val="66c2a4"/>
                </a:solidFill>
                <a:uFill>
                  <a:solidFill>
                    <a:srgbClr val="ffffff"/>
                  </a:solidFill>
                </a:uFill>
                <a:latin typeface="Arial"/>
              </a:rPr>
              <a:t>linkedin</a:t>
            </a:r>
            <a:r>
              <a:rPr b="0" lang="en-IN" sz="1290" spc="106" strike="noStrike">
                <a:solidFill>
                  <a:srgbClr val="66c2a4"/>
                </a:solidFill>
                <a:uFill>
                  <a:solidFill>
                    <a:srgbClr val="ffffff"/>
                  </a:solidFill>
                </a:uFill>
                <a:latin typeface="Arial"/>
              </a:rPr>
              <a:t> </a:t>
            </a:r>
            <a:r>
              <a:rPr b="0" lang="en-IN" sz="1789" spc="-12" strike="noStrike" baseline="4000">
                <a:solidFill>
                  <a:srgbClr val="66c2a4"/>
                </a:solidFill>
                <a:uFill>
                  <a:solidFill>
                    <a:srgbClr val="ffffff"/>
                  </a:solidFill>
                </a:uFill>
                <a:latin typeface="Arial"/>
              </a:rPr>
              <a:t>public</a:t>
            </a:r>
            <a:endParaRPr b="0" lang="en-IN" sz="1800" spc="-1" strike="noStrike">
              <a:solidFill>
                <a:srgbClr val="000000"/>
              </a:solidFill>
              <a:uFill>
                <a:solidFill>
                  <a:srgbClr val="ffffff"/>
                </a:solidFill>
              </a:uFill>
              <a:latin typeface="Arial"/>
            </a:endParaRPr>
          </a:p>
        </p:txBody>
      </p:sp>
      <p:sp>
        <p:nvSpPr>
          <p:cNvPr id="820" name="CustomShape 92"/>
          <p:cNvSpPr/>
          <p:nvPr/>
        </p:nvSpPr>
        <p:spPr>
          <a:xfrm>
            <a:off x="3591720" y="1648080"/>
            <a:ext cx="1327320" cy="334800"/>
          </a:xfrm>
          <a:prstGeom prst="rect">
            <a:avLst/>
          </a:prstGeom>
          <a:noFill/>
          <a:ln>
            <a:noFill/>
          </a:ln>
        </p:spPr>
        <p:style>
          <a:lnRef idx="0"/>
          <a:fillRef idx="0"/>
          <a:effectRef idx="0"/>
          <a:fontRef idx="minor"/>
        </p:style>
        <p:txBody>
          <a:bodyPr lIns="0" rIns="0" tIns="32760" bIns="0"/>
          <a:p>
            <a:pPr marL="25200">
              <a:lnSpc>
                <a:spcPct val="100000"/>
              </a:lnSpc>
            </a:pPr>
            <a:r>
              <a:rPr b="0" lang="en-IN" sz="1190" spc="-9" strike="noStrike">
                <a:solidFill>
                  <a:srgbClr val="66c2a4"/>
                </a:solidFill>
                <a:uFill>
                  <a:solidFill>
                    <a:srgbClr val="ffffff"/>
                  </a:solidFill>
                </a:uFill>
                <a:latin typeface="Arial"/>
              </a:rPr>
              <a:t>published</a:t>
            </a:r>
            <a:r>
              <a:rPr b="0" lang="en-IN" sz="1190" spc="157" strike="noStrike">
                <a:solidFill>
                  <a:srgbClr val="66c2a4"/>
                </a:solidFill>
                <a:uFill>
                  <a:solidFill>
                    <a:srgbClr val="ffffff"/>
                  </a:solidFill>
                </a:uFill>
                <a:latin typeface="Arial"/>
              </a:rPr>
              <a:t> </a:t>
            </a:r>
            <a:r>
              <a:rPr b="0" lang="en-IN" sz="1927" spc="29" strike="noStrike" baseline="-12000">
                <a:solidFill>
                  <a:srgbClr val="66c2a4"/>
                </a:solidFill>
                <a:uFill>
                  <a:solidFill>
                    <a:srgbClr val="ffffff"/>
                  </a:solidFill>
                </a:uFill>
                <a:latin typeface="Arial"/>
              </a:rPr>
              <a:t>parallel</a:t>
            </a:r>
            <a:endParaRPr b="0" lang="en-IN" sz="1800" spc="-1" strike="noStrike">
              <a:solidFill>
                <a:srgbClr val="000000"/>
              </a:solidFill>
              <a:uFill>
                <a:solidFill>
                  <a:srgbClr val="ffffff"/>
                </a:solidFill>
              </a:uFill>
              <a:latin typeface="Arial"/>
            </a:endParaRPr>
          </a:p>
        </p:txBody>
      </p:sp>
      <p:sp>
        <p:nvSpPr>
          <p:cNvPr id="821" name="CustomShape 93"/>
          <p:cNvSpPr/>
          <p:nvPr/>
        </p:nvSpPr>
        <p:spPr>
          <a:xfrm>
            <a:off x="3435480" y="1892160"/>
            <a:ext cx="1566360" cy="512280"/>
          </a:xfrm>
          <a:prstGeom prst="rect">
            <a:avLst/>
          </a:prstGeom>
          <a:noFill/>
          <a:ln>
            <a:noFill/>
          </a:ln>
        </p:spPr>
        <p:style>
          <a:lnRef idx="0"/>
          <a:fillRef idx="0"/>
          <a:effectRef idx="0"/>
          <a:fontRef idx="minor"/>
        </p:style>
        <p:txBody>
          <a:bodyPr lIns="0" rIns="0" tIns="28800" bIns="0"/>
          <a:p>
            <a:pPr marL="512280">
              <a:lnSpc>
                <a:spcPts val="545"/>
              </a:lnSpc>
            </a:pPr>
            <a:r>
              <a:rPr b="0" lang="en-IN" sz="1789" spc="12" strike="noStrike" baseline="4000">
                <a:solidFill>
                  <a:srgbClr val="66c2a4"/>
                </a:solidFill>
                <a:uFill>
                  <a:solidFill>
                    <a:srgbClr val="ffffff"/>
                  </a:solidFill>
                </a:uFill>
                <a:latin typeface="Arial"/>
              </a:rPr>
              <a:t>page</a:t>
            </a:r>
            <a:r>
              <a:rPr b="0" lang="en-IN" sz="1927" spc="12" strike="noStrike" baseline="-12000">
                <a:solidFill>
                  <a:srgbClr val="66c2a4"/>
                </a:solidFill>
                <a:uFill>
                  <a:solidFill>
                    <a:srgbClr val="ffffff"/>
                  </a:solidFill>
                </a:uFill>
                <a:latin typeface="Arial"/>
              </a:rPr>
              <a:t>us</a:t>
            </a:r>
            <a:r>
              <a:rPr b="0" lang="en-IN" sz="1927" spc="29" strike="noStrike" baseline="-12000">
                <a:solidFill>
                  <a:srgbClr val="66c2a4"/>
                </a:solidFill>
                <a:uFill>
                  <a:solidFill>
                    <a:srgbClr val="ffffff"/>
                  </a:solidFill>
                </a:uFill>
                <a:latin typeface="Arial"/>
              </a:rPr>
              <a:t> </a:t>
            </a:r>
            <a:r>
              <a:rPr b="0" lang="en-IN" sz="1490" spc="18" strike="noStrike">
                <a:solidFill>
                  <a:srgbClr val="66c2a4"/>
                </a:solidFill>
                <a:uFill>
                  <a:solidFill>
                    <a:srgbClr val="ffffff"/>
                  </a:solidFill>
                </a:uFill>
                <a:latin typeface="Arial"/>
              </a:rPr>
              <a:t>start</a:t>
            </a:r>
            <a:endParaRPr b="0" lang="en-IN" sz="1800" spc="-1" strike="noStrike">
              <a:solidFill>
                <a:srgbClr val="000000"/>
              </a:solidFill>
              <a:uFill>
                <a:solidFill>
                  <a:srgbClr val="ffffff"/>
                </a:solidFill>
              </a:uFill>
              <a:latin typeface="Arial"/>
            </a:endParaRPr>
          </a:p>
          <a:p>
            <a:pPr marL="25200">
              <a:lnSpc>
                <a:spcPts val="419"/>
              </a:lnSpc>
            </a:pPr>
            <a:r>
              <a:rPr b="0" lang="en-IN" sz="1190" spc="-9" strike="noStrike">
                <a:solidFill>
                  <a:srgbClr val="66c2a4"/>
                </a:solidFill>
                <a:uFill>
                  <a:solidFill>
                    <a:srgbClr val="ffffff"/>
                  </a:solidFill>
                </a:uFill>
                <a:latin typeface="Arial"/>
              </a:rPr>
              <a:t>quick</a:t>
            </a:r>
            <a:endParaRPr b="0" lang="en-IN" sz="1800" spc="-1" strike="noStrike">
              <a:solidFill>
                <a:srgbClr val="000000"/>
              </a:solidFill>
              <a:uFill>
                <a:solidFill>
                  <a:srgbClr val="ffffff"/>
                </a:solidFill>
              </a:uFill>
              <a:latin typeface="Arial"/>
            </a:endParaRPr>
          </a:p>
        </p:txBody>
      </p:sp>
      <p:sp>
        <p:nvSpPr>
          <p:cNvPr id="822" name="CustomShape 94"/>
          <p:cNvSpPr/>
          <p:nvPr/>
        </p:nvSpPr>
        <p:spPr>
          <a:xfrm>
            <a:off x="3203640" y="1848960"/>
            <a:ext cx="1122120" cy="29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regression</a:t>
            </a:r>
            <a:r>
              <a:rPr b="0" lang="en-IN" sz="1190" spc="-197" strike="noStrike">
                <a:solidFill>
                  <a:srgbClr val="66c2a4"/>
                </a:solidFill>
                <a:uFill>
                  <a:solidFill>
                    <a:srgbClr val="ffffff"/>
                  </a:solidFill>
                </a:uFill>
                <a:latin typeface="Arial"/>
              </a:rPr>
              <a:t> </a:t>
            </a:r>
            <a:r>
              <a:rPr b="0" lang="en-IN" sz="1789" spc="-29" strike="noStrike" baseline="9000">
                <a:solidFill>
                  <a:srgbClr val="66c2a4"/>
                </a:solidFill>
                <a:uFill>
                  <a:solidFill>
                    <a:srgbClr val="ffffff"/>
                  </a:solidFill>
                </a:uFill>
                <a:latin typeface="Arial"/>
              </a:rPr>
              <a:t>week</a:t>
            </a:r>
            <a:endParaRPr b="0" lang="en-IN" sz="1800" spc="-1" strike="noStrike">
              <a:solidFill>
                <a:srgbClr val="000000"/>
              </a:solidFill>
              <a:uFill>
                <a:solidFill>
                  <a:srgbClr val="ffffff"/>
                </a:solidFill>
              </a:uFill>
              <a:latin typeface="Arial"/>
            </a:endParaRPr>
          </a:p>
        </p:txBody>
      </p:sp>
      <p:sp>
        <p:nvSpPr>
          <p:cNvPr id="823" name="CustomShape 95"/>
          <p:cNvSpPr/>
          <p:nvPr/>
        </p:nvSpPr>
        <p:spPr>
          <a:xfrm>
            <a:off x="4625280" y="556560"/>
            <a:ext cx="2878920" cy="487080"/>
          </a:xfrm>
          <a:prstGeom prst="rect">
            <a:avLst/>
          </a:prstGeom>
          <a:noFill/>
          <a:ln>
            <a:noFill/>
          </a:ln>
        </p:spPr>
        <p:style>
          <a:lnRef idx="0"/>
          <a:fillRef idx="0"/>
          <a:effectRef idx="0"/>
          <a:fontRef idx="minor"/>
        </p:style>
        <p:txBody>
          <a:bodyPr lIns="0" rIns="0" tIns="23760" bIns="0"/>
          <a:p>
            <a:pPr marL="630360">
              <a:lnSpc>
                <a:spcPts val="388"/>
              </a:lnSpc>
            </a:pPr>
            <a:r>
              <a:rPr b="0" lang="en-IN" sz="1190" spc="-18" strike="noStrike">
                <a:solidFill>
                  <a:srgbClr val="66c2a4"/>
                </a:solidFill>
                <a:uFill>
                  <a:solidFill>
                    <a:srgbClr val="ffffff"/>
                  </a:solidFill>
                </a:uFill>
                <a:latin typeface="Arial"/>
              </a:rPr>
              <a:t>developed</a:t>
            </a:r>
            <a:endParaRPr b="0" lang="en-IN" sz="1800" spc="-1" strike="noStrike">
              <a:solidFill>
                <a:srgbClr val="000000"/>
              </a:solidFill>
              <a:uFill>
                <a:solidFill>
                  <a:srgbClr val="ffffff"/>
                </a:solidFill>
              </a:uFill>
              <a:latin typeface="Arial"/>
            </a:endParaRPr>
          </a:p>
          <a:p>
            <a:pPr marL="25200">
              <a:lnSpc>
                <a:spcPts val="388"/>
              </a:lnSpc>
            </a:pPr>
            <a:r>
              <a:rPr b="0" lang="en-IN" sz="1789" spc="-12" strike="noStrike" baseline="-13000">
                <a:solidFill>
                  <a:srgbClr val="66c2a4"/>
                </a:solidFill>
                <a:uFill>
                  <a:solidFill>
                    <a:srgbClr val="ffffff"/>
                  </a:solidFill>
                </a:uFill>
                <a:latin typeface="Arial"/>
              </a:rPr>
              <a:t>natural</a:t>
            </a:r>
            <a:r>
              <a:rPr b="0" lang="en-IN" sz="1789" spc="-12" strike="noStrike" baseline="-13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version </a:t>
            </a:r>
            <a:r>
              <a:rPr b="0" lang="en-IN" sz="1789" spc="-29" strike="noStrike" baseline="4000">
                <a:solidFill>
                  <a:srgbClr val="66c2a4"/>
                </a:solidFill>
                <a:uFill>
                  <a:solidFill>
                    <a:srgbClr val="ffffff"/>
                  </a:solidFill>
                </a:uFill>
                <a:latin typeface="Arial"/>
              </a:rPr>
              <a:t>nov</a:t>
            </a:r>
            <a:r>
              <a:rPr b="0" lang="en-IN" sz="1789" spc="86" strike="noStrike" baseline="4000">
                <a:solidFill>
                  <a:srgbClr val="66c2a4"/>
                </a:solidFill>
                <a:uFill>
                  <a:solidFill>
                    <a:srgbClr val="ffffff"/>
                  </a:solidFill>
                </a:uFill>
                <a:latin typeface="Arial"/>
              </a:rPr>
              <a:t> </a:t>
            </a:r>
            <a:r>
              <a:rPr b="0" lang="en-IN" sz="1190" spc="-18" strike="noStrike">
                <a:solidFill>
                  <a:srgbClr val="66c2a4"/>
                </a:solidFill>
                <a:uFill>
                  <a:solidFill>
                    <a:srgbClr val="ffffff"/>
                  </a:solidFill>
                </a:uFill>
                <a:latin typeface="Arial"/>
              </a:rPr>
              <a:t>retrieval</a:t>
            </a:r>
            <a:endParaRPr b="0" lang="en-IN" sz="1800" spc="-1" strike="noStrike">
              <a:solidFill>
                <a:srgbClr val="000000"/>
              </a:solidFill>
              <a:uFill>
                <a:solidFill>
                  <a:srgbClr val="ffffff"/>
                </a:solidFill>
              </a:uFill>
              <a:latin typeface="Arial"/>
            </a:endParaRPr>
          </a:p>
        </p:txBody>
      </p:sp>
      <p:sp>
        <p:nvSpPr>
          <p:cNvPr id="824" name="CustomShape 96"/>
          <p:cNvSpPr/>
          <p:nvPr/>
        </p:nvSpPr>
        <p:spPr>
          <a:xfrm>
            <a:off x="6805800" y="5260680"/>
            <a:ext cx="28512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1" strike="noStrike">
                <a:solidFill>
                  <a:srgbClr val="66c2a4"/>
                </a:solidFill>
                <a:uFill>
                  <a:solidFill>
                    <a:srgbClr val="ffffff"/>
                  </a:solidFill>
                </a:uFill>
                <a:latin typeface="Arial"/>
              </a:rPr>
              <a:t>r</a:t>
            </a:r>
            <a:r>
              <a:rPr b="0" lang="en-IN" sz="1190" spc="-9" strike="noStrike">
                <a:solidFill>
                  <a:srgbClr val="66c2a4"/>
                </a:solidFill>
                <a:uFill>
                  <a:solidFill>
                    <a:srgbClr val="ffffff"/>
                  </a:solidFill>
                </a:uFill>
                <a:latin typeface="Arial"/>
              </a:rPr>
              <a:t>isk</a:t>
            </a:r>
            <a:endParaRPr b="0" lang="en-IN" sz="1800" spc="-1" strike="noStrike">
              <a:solidFill>
                <a:srgbClr val="000000"/>
              </a:solidFill>
              <a:uFill>
                <a:solidFill>
                  <a:srgbClr val="ffffff"/>
                </a:solidFill>
              </a:uFill>
              <a:latin typeface="Arial"/>
            </a:endParaRPr>
          </a:p>
        </p:txBody>
      </p:sp>
      <p:sp>
        <p:nvSpPr>
          <p:cNvPr id="825" name="CustomShape 97"/>
          <p:cNvSpPr/>
          <p:nvPr/>
        </p:nvSpPr>
        <p:spPr>
          <a:xfrm>
            <a:off x="7354080" y="4640400"/>
            <a:ext cx="1218960" cy="229680"/>
          </a:xfrm>
          <a:prstGeom prst="rect">
            <a:avLst/>
          </a:prstGeom>
          <a:noFill/>
          <a:ln>
            <a:noFill/>
          </a:ln>
        </p:spPr>
        <p:style>
          <a:lnRef idx="0"/>
          <a:fillRef idx="0"/>
          <a:effectRef idx="0"/>
          <a:fontRef idx="minor"/>
        </p:style>
        <p:txBody>
          <a:bodyPr lIns="0" rIns="0" tIns="32760" bIns="0"/>
          <a:p>
            <a:pPr marL="25200">
              <a:lnSpc>
                <a:spcPct val="100000"/>
              </a:lnSpc>
            </a:pPr>
            <a:r>
              <a:rPr b="0" lang="en-IN" sz="1290" spc="18" strike="noStrike">
                <a:solidFill>
                  <a:srgbClr val="66c2a4"/>
                </a:solidFill>
                <a:uFill>
                  <a:solidFill>
                    <a:srgbClr val="ffffff"/>
                  </a:solidFill>
                </a:uFill>
                <a:latin typeface="Arial"/>
              </a:rPr>
              <a:t>vacancies</a:t>
            </a:r>
            <a:r>
              <a:rPr b="0" lang="en-IN" sz="1290" spc="-148" strike="noStrike">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share</a:t>
            </a:r>
            <a:endParaRPr b="0" lang="en-IN" sz="1800" spc="-1" strike="noStrike">
              <a:solidFill>
                <a:srgbClr val="000000"/>
              </a:solidFill>
              <a:uFill>
                <a:solidFill>
                  <a:srgbClr val="ffffff"/>
                </a:solidFill>
              </a:uFill>
              <a:latin typeface="Arial"/>
            </a:endParaRPr>
          </a:p>
        </p:txBody>
      </p:sp>
      <p:sp>
        <p:nvSpPr>
          <p:cNvPr id="826" name="CustomShape 98"/>
          <p:cNvSpPr/>
          <p:nvPr/>
        </p:nvSpPr>
        <p:spPr>
          <a:xfrm>
            <a:off x="3188160" y="2210040"/>
            <a:ext cx="970920" cy="29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skills</a:t>
            </a:r>
            <a:r>
              <a:rPr b="0" lang="en-IN" sz="1190" spc="58" strike="noStrike">
                <a:solidFill>
                  <a:srgbClr val="66c2a4"/>
                </a:solidFill>
                <a:uFill>
                  <a:solidFill>
                    <a:srgbClr val="ffffff"/>
                  </a:solidFill>
                </a:uFill>
                <a:latin typeface="Arial"/>
              </a:rPr>
              <a:t> </a:t>
            </a:r>
            <a:r>
              <a:rPr b="0" lang="en-IN" sz="1789" spc="-12" strike="noStrike" baseline="4000">
                <a:solidFill>
                  <a:srgbClr val="66c2a4"/>
                </a:solidFill>
                <a:uFill>
                  <a:solidFill>
                    <a:srgbClr val="ffffff"/>
                  </a:solidFill>
                </a:uFill>
                <a:latin typeface="Arial"/>
              </a:rPr>
              <a:t>apache</a:t>
            </a:r>
            <a:endParaRPr b="0" lang="en-IN" sz="1800" spc="-1" strike="noStrike">
              <a:solidFill>
                <a:srgbClr val="000000"/>
              </a:solidFill>
              <a:uFill>
                <a:solidFill>
                  <a:srgbClr val="ffffff"/>
                </a:solidFill>
              </a:uFill>
              <a:latin typeface="Arial"/>
            </a:endParaRPr>
          </a:p>
        </p:txBody>
      </p:sp>
      <p:sp>
        <p:nvSpPr>
          <p:cNvPr id="827" name="CustomShape 99"/>
          <p:cNvSpPr/>
          <p:nvPr/>
        </p:nvSpPr>
        <p:spPr>
          <a:xfrm>
            <a:off x="6435720" y="5955840"/>
            <a:ext cx="182520" cy="484200"/>
          </a:xfrm>
          <a:prstGeom prst="rect">
            <a:avLst/>
          </a:prstGeom>
          <a:noFill/>
          <a:ln>
            <a:noFill/>
          </a:ln>
        </p:spPr>
        <p:style>
          <a:lnRef idx="0"/>
          <a:fillRef idx="0"/>
          <a:effectRef idx="0"/>
          <a:fontRef idx="minor"/>
        </p:style>
        <p:txBody>
          <a:bodyPr lIns="0" rIns="8640" tIns="0" bIns="0" vert="vert270"/>
          <a:p>
            <a:pPr marL="25200">
              <a:lnSpc>
                <a:spcPct val="100000"/>
              </a:lnSpc>
            </a:pPr>
            <a:r>
              <a:rPr b="0" lang="en-IN" sz="1190" spc="-1" strike="noStrike">
                <a:solidFill>
                  <a:srgbClr val="66c2a4"/>
                </a:solidFill>
                <a:uFill>
                  <a:solidFill>
                    <a:srgbClr val="ffffff"/>
                  </a:solidFill>
                </a:uFill>
                <a:latin typeface="Arial"/>
              </a:rPr>
              <a:t>spatial</a:t>
            </a:r>
            <a:endParaRPr b="0" lang="en-IN" sz="1800" spc="-1" strike="noStrike">
              <a:solidFill>
                <a:srgbClr val="000000"/>
              </a:solidFill>
              <a:uFill>
                <a:solidFill>
                  <a:srgbClr val="ffffff"/>
                </a:solidFill>
              </a:uFill>
              <a:latin typeface="Arial"/>
            </a:endParaRPr>
          </a:p>
        </p:txBody>
      </p:sp>
      <p:sp>
        <p:nvSpPr>
          <p:cNvPr id="828" name="CustomShape 100"/>
          <p:cNvSpPr/>
          <p:nvPr/>
        </p:nvSpPr>
        <p:spPr>
          <a:xfrm>
            <a:off x="5758200" y="945000"/>
            <a:ext cx="666360" cy="342000"/>
          </a:xfrm>
          <a:prstGeom prst="rect">
            <a:avLst/>
          </a:prstGeom>
          <a:noFill/>
          <a:ln>
            <a:noFill/>
          </a:ln>
        </p:spPr>
        <p:style>
          <a:lnRef idx="0"/>
          <a:fillRef idx="0"/>
          <a:effectRef idx="0"/>
          <a:fontRef idx="minor"/>
        </p:style>
        <p:txBody>
          <a:bodyPr lIns="0" rIns="31320" tIns="0" bIns="0" vert="vert270"/>
          <a:p>
            <a:pPr marL="25200" indent="136080">
              <a:lnSpc>
                <a:spcPts val="447"/>
              </a:lnSpc>
            </a:pPr>
            <a:r>
              <a:rPr b="0" lang="en-IN" sz="1190" spc="-1" strike="noStrike">
                <a:solidFill>
                  <a:srgbClr val="66c2a4"/>
                </a:solidFill>
                <a:uFill>
                  <a:solidFill>
                    <a:srgbClr val="ffffff"/>
                  </a:solidFill>
                </a:uFill>
                <a:latin typeface="Arial"/>
              </a:rPr>
              <a:t>vs  card</a:t>
            </a:r>
            <a:endParaRPr b="0" lang="en-IN" sz="1800" spc="-1" strike="noStrike">
              <a:solidFill>
                <a:srgbClr val="000000"/>
              </a:solidFill>
              <a:uFill>
                <a:solidFill>
                  <a:srgbClr val="ffffff"/>
                </a:solidFill>
              </a:uFill>
              <a:latin typeface="Arial"/>
            </a:endParaRPr>
          </a:p>
        </p:txBody>
      </p:sp>
      <p:sp>
        <p:nvSpPr>
          <p:cNvPr id="829" name="CustomShape 101"/>
          <p:cNvSpPr/>
          <p:nvPr/>
        </p:nvSpPr>
        <p:spPr>
          <a:xfrm>
            <a:off x="3179880" y="4646160"/>
            <a:ext cx="2132640" cy="322560"/>
          </a:xfrm>
          <a:prstGeom prst="rect">
            <a:avLst/>
          </a:prstGeom>
          <a:noFill/>
          <a:ln>
            <a:noFill/>
          </a:ln>
        </p:spPr>
        <p:style>
          <a:lnRef idx="0"/>
          <a:fillRef idx="0"/>
          <a:effectRef idx="0"/>
          <a:fontRef idx="minor"/>
        </p:style>
        <p:txBody>
          <a:bodyPr lIns="0" rIns="0" tIns="28800" bIns="0"/>
          <a:p>
            <a:pPr marL="25200">
              <a:lnSpc>
                <a:spcPct val="100000"/>
              </a:lnSpc>
            </a:pPr>
            <a:r>
              <a:rPr b="0" lang="en-IN" sz="1789" spc="12" strike="noStrike" baseline="4000">
                <a:solidFill>
                  <a:srgbClr val="66c2a4"/>
                </a:solidFill>
                <a:uFill>
                  <a:solidFill>
                    <a:srgbClr val="ffffff"/>
                  </a:solidFill>
                </a:uFill>
                <a:latin typeface="Arial"/>
              </a:rPr>
              <a:t>america</a:t>
            </a:r>
            <a:r>
              <a:rPr b="0" lang="en-IN" sz="1927" spc="12" strike="noStrike" baseline="4000">
                <a:solidFill>
                  <a:srgbClr val="66c2a4"/>
                </a:solidFill>
                <a:uFill>
                  <a:solidFill>
                    <a:srgbClr val="ffffff"/>
                  </a:solidFill>
                </a:uFill>
                <a:latin typeface="Arial"/>
              </a:rPr>
              <a:t>classification</a:t>
            </a:r>
            <a:r>
              <a:rPr b="0" lang="en-IN" sz="1927" spc="-1" strike="noStrike" baseline="4000">
                <a:solidFill>
                  <a:srgbClr val="66c2a4"/>
                </a:solidFill>
                <a:uFill>
                  <a:solidFill>
                    <a:srgbClr val="ffffff"/>
                  </a:solidFill>
                </a:uFill>
                <a:latin typeface="Arial"/>
              </a:rPr>
              <a:t> </a:t>
            </a:r>
            <a:r>
              <a:rPr b="0" lang="en-IN" sz="1490" spc="9" strike="noStrike">
                <a:solidFill>
                  <a:srgbClr val="66c2a4"/>
                </a:solidFill>
                <a:uFill>
                  <a:solidFill>
                    <a:srgbClr val="ffffff"/>
                  </a:solidFill>
                </a:uFill>
                <a:latin typeface="Arial"/>
              </a:rPr>
              <a:t>online</a:t>
            </a:r>
            <a:endParaRPr b="0" lang="en-IN" sz="1800" spc="-1" strike="noStrike">
              <a:solidFill>
                <a:srgbClr val="000000"/>
              </a:solidFill>
              <a:uFill>
                <a:solidFill>
                  <a:srgbClr val="ffffff"/>
                </a:solidFill>
              </a:uFill>
              <a:latin typeface="Arial"/>
            </a:endParaRPr>
          </a:p>
        </p:txBody>
      </p:sp>
      <p:sp>
        <p:nvSpPr>
          <p:cNvPr id="830" name="CustomShape 102"/>
          <p:cNvSpPr/>
          <p:nvPr/>
        </p:nvSpPr>
        <p:spPr>
          <a:xfrm>
            <a:off x="6688440" y="6006960"/>
            <a:ext cx="60732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ans</a:t>
            </a:r>
            <a:r>
              <a:rPr b="0" lang="en-IN" sz="1190" spc="-29" strike="noStrike">
                <a:solidFill>
                  <a:srgbClr val="66c2a4"/>
                </a:solidFill>
                <a:uFill>
                  <a:solidFill>
                    <a:srgbClr val="ffffff"/>
                  </a:solidFill>
                </a:uFill>
                <a:latin typeface="Arial"/>
              </a:rPr>
              <a:t>w</a:t>
            </a:r>
            <a:r>
              <a:rPr b="0" lang="en-IN" sz="1190" spc="-9" strike="noStrike">
                <a:solidFill>
                  <a:srgbClr val="66c2a4"/>
                </a:solidFill>
                <a:uFill>
                  <a:solidFill>
                    <a:srgbClr val="ffffff"/>
                  </a:solidFill>
                </a:uFill>
                <a:latin typeface="Arial"/>
              </a:rPr>
              <a:t>ers</a:t>
            </a:r>
            <a:endParaRPr b="0" lang="en-IN" sz="1800" spc="-1" strike="noStrike">
              <a:solidFill>
                <a:srgbClr val="000000"/>
              </a:solidFill>
              <a:uFill>
                <a:solidFill>
                  <a:srgbClr val="ffffff"/>
                </a:solidFill>
              </a:uFill>
              <a:latin typeface="Arial"/>
            </a:endParaRPr>
          </a:p>
        </p:txBody>
      </p:sp>
      <p:sp>
        <p:nvSpPr>
          <p:cNvPr id="831" name="CustomShape 103"/>
          <p:cNvSpPr/>
          <p:nvPr/>
        </p:nvSpPr>
        <p:spPr>
          <a:xfrm>
            <a:off x="7605720" y="5606640"/>
            <a:ext cx="85644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aust</a:t>
            </a:r>
            <a:r>
              <a:rPr b="0" lang="en-IN" sz="1190" spc="-29" strike="noStrike">
                <a:solidFill>
                  <a:srgbClr val="66c2a4"/>
                </a:solidFill>
                <a:uFill>
                  <a:solidFill>
                    <a:srgbClr val="ffffff"/>
                  </a:solidFill>
                </a:uFill>
                <a:latin typeface="Arial"/>
              </a:rPr>
              <a:t>r</a:t>
            </a:r>
            <a:r>
              <a:rPr b="0" lang="en-IN" sz="1190" spc="-9" strike="noStrike">
                <a:solidFill>
                  <a:srgbClr val="66c2a4"/>
                </a:solidFill>
                <a:uFill>
                  <a:solidFill>
                    <a:srgbClr val="ffffff"/>
                  </a:solidFill>
                </a:uFill>
                <a:latin typeface="Arial"/>
              </a:rPr>
              <a:t>alasian</a:t>
            </a:r>
            <a:endParaRPr b="0" lang="en-IN" sz="1800" spc="-1" strike="noStrike">
              <a:solidFill>
                <a:srgbClr val="000000"/>
              </a:solidFill>
              <a:uFill>
                <a:solidFill>
                  <a:srgbClr val="ffffff"/>
                </a:solidFill>
              </a:uFill>
              <a:latin typeface="Arial"/>
            </a:endParaRPr>
          </a:p>
        </p:txBody>
      </p:sp>
      <p:sp>
        <p:nvSpPr>
          <p:cNvPr id="832" name="CustomShape 104"/>
          <p:cNvSpPr/>
          <p:nvPr/>
        </p:nvSpPr>
        <p:spPr>
          <a:xfrm>
            <a:off x="6839280" y="5489280"/>
            <a:ext cx="1585080" cy="29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forecasting</a:t>
            </a:r>
            <a:r>
              <a:rPr b="0" lang="en-IN" sz="1190" spc="137" strike="noStrike">
                <a:solidFill>
                  <a:srgbClr val="66c2a4"/>
                </a:solidFill>
                <a:uFill>
                  <a:solidFill>
                    <a:srgbClr val="ffffff"/>
                  </a:solidFill>
                </a:uFill>
                <a:latin typeface="Arial"/>
              </a:rPr>
              <a:t> </a:t>
            </a:r>
            <a:r>
              <a:rPr b="0" lang="en-IN" sz="1789" spc="-12" strike="noStrike" baseline="4000">
                <a:solidFill>
                  <a:srgbClr val="66c2a4"/>
                </a:solidFill>
                <a:uFill>
                  <a:solidFill>
                    <a:srgbClr val="ffffff"/>
                  </a:solidFill>
                </a:uFill>
                <a:latin typeface="Arial"/>
              </a:rPr>
              <a:t>australian</a:t>
            </a:r>
            <a:endParaRPr b="0" lang="en-IN" sz="1800" spc="-1" strike="noStrike">
              <a:solidFill>
                <a:srgbClr val="000000"/>
              </a:solidFill>
              <a:uFill>
                <a:solidFill>
                  <a:srgbClr val="ffffff"/>
                </a:solidFill>
              </a:uFill>
              <a:latin typeface="Arial"/>
            </a:endParaRPr>
          </a:p>
        </p:txBody>
      </p:sp>
      <p:sp>
        <p:nvSpPr>
          <p:cNvPr id="833" name="CustomShape 105"/>
          <p:cNvSpPr/>
          <p:nvPr/>
        </p:nvSpPr>
        <p:spPr>
          <a:xfrm>
            <a:off x="5861880" y="5054400"/>
            <a:ext cx="2430720" cy="351720"/>
          </a:xfrm>
          <a:prstGeom prst="rect">
            <a:avLst/>
          </a:prstGeom>
          <a:noFill/>
          <a:ln>
            <a:noFill/>
          </a:ln>
        </p:spPr>
        <p:style>
          <a:lnRef idx="0"/>
          <a:fillRef idx="0"/>
          <a:effectRef idx="0"/>
          <a:fontRef idx="minor"/>
        </p:style>
        <p:txBody>
          <a:bodyPr lIns="0" rIns="0" tIns="28800" bIns="0"/>
          <a:p>
            <a:pPr marL="25200">
              <a:lnSpc>
                <a:spcPct val="100000"/>
              </a:lnSpc>
            </a:pPr>
            <a:r>
              <a:rPr b="0" lang="en-IN" sz="1927" spc="29" strike="noStrike" baseline="-17000">
                <a:solidFill>
                  <a:srgbClr val="66c2a4"/>
                </a:solidFill>
                <a:uFill>
                  <a:solidFill>
                    <a:srgbClr val="ffffff"/>
                  </a:solidFill>
                </a:uFill>
                <a:latin typeface="Arial"/>
              </a:rPr>
              <a:t>user </a:t>
            </a:r>
            <a:r>
              <a:rPr b="0" lang="en-IN" sz="1490" spc="9" strike="noStrike">
                <a:solidFill>
                  <a:srgbClr val="66c2a4"/>
                </a:solidFill>
                <a:uFill>
                  <a:solidFill>
                    <a:srgbClr val="ffffff"/>
                  </a:solidFill>
                </a:uFill>
                <a:latin typeface="Arial"/>
              </a:rPr>
              <a:t>cluster </a:t>
            </a:r>
            <a:r>
              <a:rPr b="0" lang="en-IN" sz="1789" spc="-12" strike="noStrike" baseline="-23000">
                <a:solidFill>
                  <a:srgbClr val="66c2a4"/>
                </a:solidFill>
                <a:uFill>
                  <a:solidFill>
                    <a:srgbClr val="ffffff"/>
                  </a:solidFill>
                </a:uFill>
                <a:latin typeface="Arial"/>
              </a:rPr>
              <a:t>large </a:t>
            </a:r>
            <a:r>
              <a:rPr b="0" lang="en-IN" sz="1789" spc="-12" strike="noStrike" baseline="-9000">
                <a:solidFill>
                  <a:srgbClr val="66c2a4"/>
                </a:solidFill>
                <a:uFill>
                  <a:solidFill>
                    <a:srgbClr val="ffffff"/>
                  </a:solidFill>
                </a:uFill>
                <a:latin typeface="Arial"/>
              </a:rPr>
              <a:t>acm</a:t>
            </a:r>
            <a:r>
              <a:rPr b="0" lang="en-IN" sz="1789" spc="174" strike="noStrike" baseline="-9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check</a:t>
            </a:r>
            <a:endParaRPr b="0" lang="en-IN" sz="1800" spc="-1" strike="noStrike">
              <a:solidFill>
                <a:srgbClr val="000000"/>
              </a:solidFill>
              <a:uFill>
                <a:solidFill>
                  <a:srgbClr val="ffffff"/>
                </a:solidFill>
              </a:uFill>
              <a:latin typeface="Arial"/>
            </a:endParaRPr>
          </a:p>
        </p:txBody>
      </p:sp>
      <p:sp>
        <p:nvSpPr>
          <p:cNvPr id="834" name="CustomShape 106"/>
          <p:cNvSpPr/>
          <p:nvPr/>
        </p:nvSpPr>
        <p:spPr>
          <a:xfrm>
            <a:off x="7965360" y="4044960"/>
            <a:ext cx="1192680" cy="34884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chapter</a:t>
            </a:r>
            <a:r>
              <a:rPr b="0" lang="en-IN" sz="1190" spc="-197" strike="noStrike">
                <a:solidFill>
                  <a:srgbClr val="66c2a4"/>
                </a:solidFill>
                <a:uFill>
                  <a:solidFill>
                    <a:srgbClr val="ffffff"/>
                  </a:solidFill>
                </a:uFill>
                <a:latin typeface="Arial"/>
              </a:rPr>
              <a:t> </a:t>
            </a:r>
            <a:r>
              <a:rPr b="0" lang="en-IN" sz="1789" spc="-12" strike="noStrike" baseline="-32000">
                <a:solidFill>
                  <a:srgbClr val="66c2a4"/>
                </a:solidFill>
                <a:uFill>
                  <a:solidFill>
                    <a:srgbClr val="ffffff"/>
                  </a:solidFill>
                </a:uFill>
                <a:latin typeface="Arial"/>
              </a:rPr>
              <a:t>comment</a:t>
            </a:r>
            <a:endParaRPr b="0" lang="en-IN" sz="1800" spc="-1" strike="noStrike">
              <a:solidFill>
                <a:srgbClr val="000000"/>
              </a:solidFill>
              <a:uFill>
                <a:solidFill>
                  <a:srgbClr val="ffffff"/>
                </a:solidFill>
              </a:uFill>
              <a:latin typeface="Arial"/>
            </a:endParaRPr>
          </a:p>
        </p:txBody>
      </p:sp>
      <p:sp>
        <p:nvSpPr>
          <p:cNvPr id="835" name="CustomShape 107"/>
          <p:cNvSpPr/>
          <p:nvPr/>
        </p:nvSpPr>
        <p:spPr>
          <a:xfrm>
            <a:off x="8262720" y="2076840"/>
            <a:ext cx="802440" cy="566640"/>
          </a:xfrm>
          <a:prstGeom prst="rect">
            <a:avLst/>
          </a:prstGeom>
          <a:noFill/>
          <a:ln>
            <a:noFill/>
          </a:ln>
        </p:spPr>
        <p:style>
          <a:lnRef idx="0"/>
          <a:fillRef idx="0"/>
          <a:effectRef idx="0"/>
          <a:fontRef idx="minor"/>
        </p:style>
        <p:txBody>
          <a:bodyPr lIns="0" rIns="0" tIns="52920" bIns="0"/>
          <a:p>
            <a:pPr marL="25200">
              <a:lnSpc>
                <a:spcPct val="100000"/>
              </a:lnSpc>
            </a:pPr>
            <a:r>
              <a:rPr b="0" lang="en-IN" sz="1789" spc="-12" strike="noStrike" baseline="-23000">
                <a:solidFill>
                  <a:srgbClr val="66c2a4"/>
                </a:solidFill>
                <a:uFill>
                  <a:solidFill>
                    <a:srgbClr val="ffffff"/>
                  </a:solidFill>
                </a:uFill>
                <a:latin typeface="Arial"/>
              </a:rPr>
              <a:t>go</a:t>
            </a:r>
            <a:r>
              <a:rPr b="0" lang="en-IN" sz="1190" spc="-9" strike="noStrike">
                <a:solidFill>
                  <a:srgbClr val="66c2a4"/>
                </a:solidFill>
                <a:uFill>
                  <a:solidFill>
                    <a:srgbClr val="ffffff"/>
                  </a:solidFill>
                </a:uFill>
                <a:latin typeface="Arial"/>
              </a:rPr>
              <a:t>contain</a:t>
            </a:r>
            <a:endParaRPr b="0" lang="en-IN" sz="1800" spc="-1" strike="noStrike">
              <a:solidFill>
                <a:srgbClr val="000000"/>
              </a:solidFill>
              <a:uFill>
                <a:solidFill>
                  <a:srgbClr val="ffffff"/>
                </a:solidFill>
              </a:uFill>
              <a:latin typeface="Arial"/>
            </a:endParaRPr>
          </a:p>
          <a:p>
            <a:pPr marL="256680">
              <a:lnSpc>
                <a:spcPct val="100000"/>
              </a:lnSpc>
            </a:pPr>
            <a:r>
              <a:rPr b="0" lang="en-IN" sz="1190" spc="-18" strike="noStrike">
                <a:solidFill>
                  <a:srgbClr val="66c2a4"/>
                </a:solidFill>
                <a:uFill>
                  <a:solidFill>
                    <a:srgbClr val="ffffff"/>
                  </a:solidFill>
                </a:uFill>
                <a:latin typeface="Arial"/>
              </a:rPr>
              <a:t>tuesday</a:t>
            </a:r>
            <a:endParaRPr b="0" lang="en-IN" sz="1800" spc="-1" strike="noStrike">
              <a:solidFill>
                <a:srgbClr val="000000"/>
              </a:solidFill>
              <a:uFill>
                <a:solidFill>
                  <a:srgbClr val="ffffff"/>
                </a:solidFill>
              </a:uFill>
              <a:latin typeface="Arial"/>
            </a:endParaRPr>
          </a:p>
        </p:txBody>
      </p:sp>
      <p:sp>
        <p:nvSpPr>
          <p:cNvPr id="836" name="CustomShape 108"/>
          <p:cNvSpPr/>
          <p:nvPr/>
        </p:nvSpPr>
        <p:spPr>
          <a:xfrm>
            <a:off x="7178400" y="5719680"/>
            <a:ext cx="996120" cy="305640"/>
          </a:xfrm>
          <a:prstGeom prst="rect">
            <a:avLst/>
          </a:prstGeom>
          <a:noFill/>
          <a:ln>
            <a:noFill/>
          </a:ln>
        </p:spPr>
        <p:style>
          <a:lnRef idx="0"/>
          <a:fillRef idx="0"/>
          <a:effectRef idx="0"/>
          <a:fontRef idx="minor"/>
        </p:style>
        <p:txBody>
          <a:bodyPr lIns="0" rIns="0" tIns="23760" bIns="0"/>
          <a:p>
            <a:pPr marL="25200">
              <a:lnSpc>
                <a:spcPct val="100000"/>
              </a:lnSpc>
            </a:pPr>
            <a:r>
              <a:rPr b="0" lang="en-IN" sz="1789" spc="-12" strike="noStrike" baseline="-13000">
                <a:solidFill>
                  <a:srgbClr val="66c2a4"/>
                </a:solidFill>
                <a:uFill>
                  <a:solidFill>
                    <a:srgbClr val="ffffff"/>
                  </a:solidFill>
                </a:uFill>
                <a:latin typeface="Arial"/>
              </a:rPr>
              <a:t>aug</a:t>
            </a:r>
            <a:r>
              <a:rPr b="0" lang="en-IN" sz="1789" spc="-191" strike="noStrike" baseline="-13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datacamp</a:t>
            </a:r>
            <a:endParaRPr b="0" lang="en-IN" sz="1800" spc="-1" strike="noStrike">
              <a:solidFill>
                <a:srgbClr val="000000"/>
              </a:solidFill>
              <a:uFill>
                <a:solidFill>
                  <a:srgbClr val="ffffff"/>
                </a:solidFill>
              </a:uFill>
              <a:latin typeface="Arial"/>
            </a:endParaRPr>
          </a:p>
        </p:txBody>
      </p:sp>
      <p:sp>
        <p:nvSpPr>
          <p:cNvPr id="837" name="CustomShape 109"/>
          <p:cNvSpPr/>
          <p:nvPr/>
        </p:nvSpPr>
        <p:spPr>
          <a:xfrm>
            <a:off x="3348000" y="4960800"/>
            <a:ext cx="58356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dmapps</a:t>
            </a:r>
            <a:endParaRPr b="0" lang="en-IN" sz="1800" spc="-1" strike="noStrike">
              <a:solidFill>
                <a:srgbClr val="000000"/>
              </a:solidFill>
              <a:uFill>
                <a:solidFill>
                  <a:srgbClr val="ffffff"/>
                </a:solidFill>
              </a:uFill>
              <a:latin typeface="Arial"/>
            </a:endParaRPr>
          </a:p>
        </p:txBody>
      </p:sp>
      <p:sp>
        <p:nvSpPr>
          <p:cNvPr id="838" name="CustomShape 110"/>
          <p:cNvSpPr/>
          <p:nvPr/>
        </p:nvSpPr>
        <p:spPr>
          <a:xfrm>
            <a:off x="8493120" y="2471400"/>
            <a:ext cx="60876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dynamic</a:t>
            </a:r>
            <a:endParaRPr b="0" lang="en-IN" sz="1800" spc="-1" strike="noStrike">
              <a:solidFill>
                <a:srgbClr val="000000"/>
              </a:solidFill>
              <a:uFill>
                <a:solidFill>
                  <a:srgbClr val="ffffff"/>
                </a:solidFill>
              </a:uFill>
              <a:latin typeface="Arial"/>
            </a:endParaRPr>
          </a:p>
        </p:txBody>
      </p:sp>
      <p:sp>
        <p:nvSpPr>
          <p:cNvPr id="839" name="CustomShape 111"/>
          <p:cNvSpPr/>
          <p:nvPr/>
        </p:nvSpPr>
        <p:spPr>
          <a:xfrm>
            <a:off x="3894480" y="1159560"/>
            <a:ext cx="182520" cy="459000"/>
          </a:xfrm>
          <a:prstGeom prst="rect">
            <a:avLst/>
          </a:prstGeom>
          <a:noFill/>
          <a:ln>
            <a:noFill/>
          </a:ln>
        </p:spPr>
        <p:style>
          <a:lnRef idx="0"/>
          <a:fillRef idx="0"/>
          <a:effectRef idx="0"/>
          <a:fontRef idx="minor"/>
        </p:style>
        <p:txBody>
          <a:bodyPr lIns="0" rIns="8640" tIns="0" bIns="0" vert="vert270"/>
          <a:p>
            <a:pPr marL="25200">
              <a:lnSpc>
                <a:spcPct val="100000"/>
              </a:lnSpc>
            </a:pPr>
            <a:r>
              <a:rPr b="0" lang="en-IN" sz="1190" spc="-1" strike="noStrike">
                <a:solidFill>
                  <a:srgbClr val="66c2a4"/>
                </a:solidFill>
                <a:uFill>
                  <a:solidFill>
                    <a:srgbClr val="ffffff"/>
                  </a:solidFill>
                </a:uFill>
                <a:latin typeface="Arial"/>
              </a:rPr>
              <a:t>edited</a:t>
            </a:r>
            <a:endParaRPr b="0" lang="en-IN" sz="1800" spc="-1" strike="noStrike">
              <a:solidFill>
                <a:srgbClr val="000000"/>
              </a:solidFill>
              <a:uFill>
                <a:solidFill>
                  <a:srgbClr val="ffffff"/>
                </a:solidFill>
              </a:uFill>
              <a:latin typeface="Arial"/>
            </a:endParaRPr>
          </a:p>
        </p:txBody>
      </p:sp>
      <p:sp>
        <p:nvSpPr>
          <p:cNvPr id="840" name="CustomShape 112"/>
          <p:cNvSpPr/>
          <p:nvPr/>
        </p:nvSpPr>
        <p:spPr>
          <a:xfrm>
            <a:off x="5862240" y="2109600"/>
            <a:ext cx="1154880" cy="483480"/>
          </a:xfrm>
          <a:prstGeom prst="rect">
            <a:avLst/>
          </a:prstGeom>
          <a:noFill/>
          <a:ln>
            <a:noFill/>
          </a:ln>
        </p:spPr>
        <p:style>
          <a:lnRef idx="0"/>
          <a:fillRef idx="0"/>
          <a:effectRef idx="0"/>
          <a:fontRef idx="minor"/>
        </p:style>
        <p:txBody>
          <a:bodyPr lIns="0" rIns="0" tIns="30240" bIns="0"/>
          <a:p>
            <a:pPr marL="25200">
              <a:lnSpc>
                <a:spcPct val="100000"/>
              </a:lnSpc>
            </a:pPr>
            <a:r>
              <a:rPr b="0" lang="en-IN" sz="1190" spc="9" strike="noStrike">
                <a:solidFill>
                  <a:srgbClr val="66c2a4"/>
                </a:solidFill>
                <a:uFill>
                  <a:solidFill>
                    <a:srgbClr val="ffffff"/>
                  </a:solidFill>
                </a:uFill>
                <a:latin typeface="Arial"/>
              </a:rPr>
              <a:t>fit</a:t>
            </a:r>
            <a:r>
              <a:rPr b="0" lang="en-IN" sz="2979" spc="12" strike="noStrike" baseline="2000">
                <a:solidFill>
                  <a:srgbClr val="66c2a4"/>
                </a:solidFill>
                <a:uFill>
                  <a:solidFill>
                    <a:srgbClr val="ffffff"/>
                  </a:solidFill>
                </a:uFill>
                <a:latin typeface="Arial"/>
              </a:rPr>
              <a:t>example</a:t>
            </a:r>
            <a:endParaRPr b="0" lang="en-IN" sz="1800" spc="-1" strike="noStrike">
              <a:solidFill>
                <a:srgbClr val="000000"/>
              </a:solidFill>
              <a:uFill>
                <a:solidFill>
                  <a:srgbClr val="ffffff"/>
                </a:solidFill>
              </a:uFill>
              <a:latin typeface="Arial"/>
            </a:endParaRPr>
          </a:p>
        </p:txBody>
      </p:sp>
      <p:sp>
        <p:nvSpPr>
          <p:cNvPr id="841" name="CustomShape 113"/>
          <p:cNvSpPr/>
          <p:nvPr/>
        </p:nvSpPr>
        <p:spPr>
          <a:xfrm>
            <a:off x="3051720" y="2335680"/>
            <a:ext cx="1952640" cy="409680"/>
          </a:xfrm>
          <a:prstGeom prst="rect">
            <a:avLst/>
          </a:prstGeom>
          <a:noFill/>
          <a:ln>
            <a:noFill/>
          </a:ln>
        </p:spPr>
        <p:style>
          <a:lnRef idx="0"/>
          <a:fillRef idx="0"/>
          <a:effectRef idx="0"/>
          <a:fontRef idx="minor"/>
        </p:style>
        <p:txBody>
          <a:bodyPr lIns="0" rIns="0" tIns="25200" bIns="0"/>
          <a:p>
            <a:pPr marL="25200">
              <a:lnSpc>
                <a:spcPct val="100000"/>
              </a:lnSpc>
            </a:pPr>
            <a:r>
              <a:rPr b="0" lang="en-IN" sz="1789" spc="-29" strike="noStrike" baseline="4000">
                <a:solidFill>
                  <a:srgbClr val="66c2a4"/>
                </a:solidFill>
                <a:uFill>
                  <a:solidFill>
                    <a:srgbClr val="ffffff"/>
                  </a:solidFill>
                </a:uFill>
                <a:latin typeface="Arial"/>
              </a:rPr>
              <a:t>forest </a:t>
            </a:r>
            <a:r>
              <a:rPr b="0" lang="en-IN" sz="1789" spc="-12" strike="noStrike" baseline="13000">
                <a:solidFill>
                  <a:srgbClr val="66c2a4"/>
                </a:solidFill>
                <a:uFill>
                  <a:solidFill>
                    <a:srgbClr val="ffffff"/>
                  </a:solidFill>
                </a:uFill>
                <a:latin typeface="Arial"/>
              </a:rPr>
              <a:t>notes</a:t>
            </a:r>
            <a:r>
              <a:rPr b="0" lang="en-IN" sz="1789" spc="191" strike="noStrike" baseline="13000">
                <a:solidFill>
                  <a:srgbClr val="66c2a4"/>
                </a:solidFill>
                <a:uFill>
                  <a:solidFill>
                    <a:srgbClr val="ffffff"/>
                  </a:solidFill>
                </a:uFill>
                <a:latin typeface="Arial"/>
              </a:rPr>
              <a:t> </a:t>
            </a:r>
            <a:r>
              <a:rPr b="0" lang="en-IN" sz="1290" spc="18" strike="noStrike">
                <a:solidFill>
                  <a:srgbClr val="66c2a4"/>
                </a:solidFill>
                <a:uFill>
                  <a:solidFill>
                    <a:srgbClr val="ffffff"/>
                  </a:solidFill>
                </a:uFill>
                <a:latin typeface="Arial"/>
              </a:rPr>
              <a:t>seminar</a:t>
            </a:r>
            <a:r>
              <a:rPr b="0" lang="en-IN" sz="2529" spc="29" strike="noStrike" baseline="9000">
                <a:solidFill>
                  <a:srgbClr val="66c2a4"/>
                </a:solidFill>
                <a:uFill>
                  <a:solidFill>
                    <a:srgbClr val="ffffff"/>
                  </a:solidFill>
                </a:uFill>
                <a:latin typeface="Arial"/>
              </a:rPr>
              <a:t>text</a:t>
            </a:r>
            <a:endParaRPr b="0" lang="en-IN" sz="1800" spc="-1" strike="noStrike">
              <a:solidFill>
                <a:srgbClr val="000000"/>
              </a:solidFill>
              <a:uFill>
                <a:solidFill>
                  <a:srgbClr val="ffffff"/>
                </a:solidFill>
              </a:uFill>
              <a:latin typeface="Arial"/>
            </a:endParaRPr>
          </a:p>
        </p:txBody>
      </p:sp>
      <p:sp>
        <p:nvSpPr>
          <p:cNvPr id="842" name="CustomShape 114"/>
          <p:cNvSpPr/>
          <p:nvPr/>
        </p:nvSpPr>
        <p:spPr>
          <a:xfrm>
            <a:off x="6942960" y="1266840"/>
            <a:ext cx="1357560" cy="29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list function</a:t>
            </a:r>
            <a:r>
              <a:rPr b="0" lang="en-IN" sz="1190" spc="296" strike="noStrike">
                <a:solidFill>
                  <a:srgbClr val="66c2a4"/>
                </a:solidFill>
                <a:uFill>
                  <a:solidFill>
                    <a:srgbClr val="ffffff"/>
                  </a:solidFill>
                </a:uFill>
                <a:latin typeface="Arial"/>
              </a:rPr>
              <a:t> </a:t>
            </a:r>
            <a:r>
              <a:rPr b="0" lang="en-IN" sz="1789" spc="-12" strike="noStrike" baseline="4000">
                <a:solidFill>
                  <a:srgbClr val="66c2a4"/>
                </a:solidFill>
                <a:uFill>
                  <a:solidFill>
                    <a:srgbClr val="ffffff"/>
                  </a:solidFill>
                </a:uFill>
                <a:latin typeface="Arial"/>
              </a:rPr>
              <a:t>format</a:t>
            </a:r>
            <a:endParaRPr b="0" lang="en-IN" sz="1800" spc="-1" strike="noStrike">
              <a:solidFill>
                <a:srgbClr val="000000"/>
              </a:solidFill>
              <a:uFill>
                <a:solidFill>
                  <a:srgbClr val="ffffff"/>
                </a:solidFill>
              </a:uFill>
              <a:latin typeface="Arial"/>
            </a:endParaRPr>
          </a:p>
        </p:txBody>
      </p:sp>
      <p:sp>
        <p:nvSpPr>
          <p:cNvPr id="843" name="CustomShape 115"/>
          <p:cNvSpPr/>
          <p:nvPr/>
        </p:nvSpPr>
        <p:spPr>
          <a:xfrm>
            <a:off x="4737240" y="406440"/>
            <a:ext cx="2781720" cy="792000"/>
          </a:xfrm>
          <a:prstGeom prst="rect">
            <a:avLst/>
          </a:prstGeom>
          <a:noFill/>
          <a:ln>
            <a:noFill/>
          </a:ln>
        </p:spPr>
        <p:style>
          <a:lnRef idx="0"/>
          <a:fillRef idx="0"/>
          <a:effectRef idx="0"/>
          <a:fontRef idx="minor"/>
        </p:style>
        <p:txBody>
          <a:bodyPr lIns="0" rIns="0" tIns="23760" bIns="0"/>
          <a:p>
            <a:pPr algn="ctr">
              <a:lnSpc>
                <a:spcPts val="392"/>
              </a:lnSpc>
            </a:pPr>
            <a:r>
              <a:rPr b="0" lang="en-IN" sz="1190" spc="-9" strike="noStrike">
                <a:solidFill>
                  <a:srgbClr val="66c2a4"/>
                </a:solidFill>
                <a:uFill>
                  <a:solidFill>
                    <a:srgbClr val="ffffff"/>
                  </a:solidFill>
                </a:uFill>
                <a:latin typeface="Arial"/>
              </a:rPr>
              <a:t>competition</a:t>
            </a:r>
            <a:r>
              <a:rPr b="0" lang="en-IN" sz="1190" spc="304" strike="noStrike">
                <a:solidFill>
                  <a:srgbClr val="66c2a4"/>
                </a:solidFill>
                <a:uFill>
                  <a:solidFill>
                    <a:srgbClr val="ffffff"/>
                  </a:solidFill>
                </a:uFill>
                <a:latin typeface="Arial"/>
              </a:rPr>
              <a:t> </a:t>
            </a:r>
            <a:r>
              <a:rPr b="0" lang="en-IN" sz="1789" spc="-12" strike="noStrike" baseline="-23000">
                <a:solidFill>
                  <a:srgbClr val="66c2a4"/>
                </a:solidFill>
                <a:uFill>
                  <a:solidFill>
                    <a:srgbClr val="ffffff"/>
                  </a:solidFill>
                </a:uFill>
                <a:latin typeface="Arial"/>
              </a:rPr>
              <a:t>interacting</a:t>
            </a:r>
            <a:endParaRPr b="0" lang="en-IN" sz="1800" spc="-1" strike="noStrike">
              <a:solidFill>
                <a:srgbClr val="000000"/>
              </a:solidFill>
              <a:uFill>
                <a:solidFill>
                  <a:srgbClr val="ffffff"/>
                </a:solidFill>
              </a:uFill>
              <a:latin typeface="Arial"/>
            </a:endParaRPr>
          </a:p>
          <a:p>
            <a:pPr algn="ctr">
              <a:lnSpc>
                <a:spcPts val="392"/>
              </a:lnSpc>
            </a:pPr>
            <a:r>
              <a:rPr b="0" lang="en-IN" sz="1789" spc="-12" strike="noStrike" baseline="-13000">
                <a:solidFill>
                  <a:srgbClr val="66c2a4"/>
                </a:solidFill>
                <a:uFill>
                  <a:solidFill>
                    <a:srgbClr val="ffffff"/>
                  </a:solidFill>
                </a:uFill>
                <a:latin typeface="Arial"/>
              </a:rPr>
              <a:t>f</a:t>
            </a:r>
            <a:r>
              <a:rPr b="0" lang="en-IN" sz="1789" spc="-1" strike="noStrike" baseline="-13000">
                <a:solidFill>
                  <a:srgbClr val="66c2a4"/>
                </a:solidFill>
                <a:uFill>
                  <a:solidFill>
                    <a:srgbClr val="ffffff"/>
                  </a:solidFill>
                </a:uFill>
                <a:latin typeface="Arial"/>
              </a:rPr>
              <a:t>r</a:t>
            </a:r>
            <a:r>
              <a:rPr b="0" lang="en-IN" sz="1789" spc="-12" strike="noStrike" baseline="-13000">
                <a:solidFill>
                  <a:srgbClr val="66c2a4"/>
                </a:solidFill>
                <a:uFill>
                  <a:solidFill>
                    <a:srgbClr val="ffffff"/>
                  </a:solidFill>
                </a:uFill>
                <a:latin typeface="Arial"/>
              </a:rPr>
              <a:t>id</a:t>
            </a:r>
            <a:r>
              <a:rPr b="0" lang="en-IN" sz="1789" spc="-72" strike="noStrike" baseline="-13000">
                <a:solidFill>
                  <a:srgbClr val="66c2a4"/>
                </a:solidFill>
                <a:uFill>
                  <a:solidFill>
                    <a:srgbClr val="ffffff"/>
                  </a:solidFill>
                </a:uFill>
                <a:latin typeface="Arial"/>
              </a:rPr>
              <a:t>a</a:t>
            </a:r>
            <a:r>
              <a:rPr b="0" lang="en-IN" sz="1789" spc="-12" strike="noStrike" baseline="-13000">
                <a:solidFill>
                  <a:srgbClr val="66c2a4"/>
                </a:solidFill>
                <a:uFill>
                  <a:solidFill>
                    <a:srgbClr val="ffffff"/>
                  </a:solidFill>
                </a:uFill>
                <a:latin typeface="Arial"/>
              </a:rPr>
              <a:t>y</a:t>
            </a:r>
            <a:r>
              <a:rPr b="0" lang="en-IN" sz="1789" spc="-1" strike="noStrike" baseline="-13000">
                <a:solidFill>
                  <a:srgbClr val="66c2a4"/>
                </a:solidFill>
                <a:uFill>
                  <a:solidFill>
                    <a:srgbClr val="ffffff"/>
                  </a:solidFill>
                </a:uFill>
                <a:latin typeface="Arial"/>
              </a:rPr>
              <a:t>	</a:t>
            </a:r>
            <a:r>
              <a:rPr b="0" lang="en-IN" sz="1190" spc="-49" strike="noStrike">
                <a:solidFill>
                  <a:srgbClr val="66c2a4"/>
                </a:solidFill>
                <a:uFill>
                  <a:solidFill>
                    <a:srgbClr val="ffffff"/>
                  </a:solidFill>
                </a:uFill>
                <a:latin typeface="Arial"/>
              </a:rPr>
              <a:t>f</a:t>
            </a:r>
            <a:r>
              <a:rPr b="0" lang="en-IN" sz="1190" spc="-9" strike="noStrike">
                <a:solidFill>
                  <a:srgbClr val="66c2a4"/>
                </a:solidFill>
                <a:uFill>
                  <a:solidFill>
                    <a:srgbClr val="ffffff"/>
                  </a:solidFill>
                </a:uFill>
                <a:latin typeface="Arial"/>
              </a:rPr>
              <a:t>acebook</a:t>
            </a:r>
            <a:endParaRPr b="0" lang="en-IN" sz="1800" spc="-1" strike="noStrike">
              <a:solidFill>
                <a:srgbClr val="000000"/>
              </a:solidFill>
              <a:uFill>
                <a:solidFill>
                  <a:srgbClr val="ffffff"/>
                </a:solidFill>
              </a:uFill>
              <a:latin typeface="Arial"/>
            </a:endParaRPr>
          </a:p>
        </p:txBody>
      </p:sp>
      <p:sp>
        <p:nvSpPr>
          <p:cNvPr id="844" name="CustomShape 116"/>
          <p:cNvSpPr/>
          <p:nvPr/>
        </p:nvSpPr>
        <p:spPr>
          <a:xfrm>
            <a:off x="3566880" y="5342040"/>
            <a:ext cx="1078200" cy="29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healthcare</a:t>
            </a:r>
            <a:r>
              <a:rPr b="0" lang="en-IN" sz="1190" spc="-58" strike="noStrike">
                <a:solidFill>
                  <a:srgbClr val="66c2a4"/>
                </a:solidFill>
                <a:uFill>
                  <a:solidFill>
                    <a:srgbClr val="ffffff"/>
                  </a:solidFill>
                </a:uFill>
                <a:latin typeface="Arial"/>
              </a:rPr>
              <a:t> </a:t>
            </a:r>
            <a:r>
              <a:rPr b="0" lang="en-IN" sz="1789" spc="-12" strike="noStrike" baseline="4000">
                <a:solidFill>
                  <a:srgbClr val="66c2a4"/>
                </a:solidFill>
                <a:uFill>
                  <a:solidFill>
                    <a:srgbClr val="ffffff"/>
                  </a:solidFill>
                </a:uFill>
                <a:latin typeface="Arial"/>
              </a:rPr>
              <a:t>step</a:t>
            </a:r>
            <a:endParaRPr b="0" lang="en-IN" sz="1800" spc="-1" strike="noStrike">
              <a:solidFill>
                <a:srgbClr val="000000"/>
              </a:solidFill>
              <a:uFill>
                <a:solidFill>
                  <a:srgbClr val="ffffff"/>
                </a:solidFill>
              </a:uFill>
              <a:latin typeface="Arial"/>
            </a:endParaRPr>
          </a:p>
        </p:txBody>
      </p:sp>
      <p:sp>
        <p:nvSpPr>
          <p:cNvPr id="845" name="CustomShape 117"/>
          <p:cNvSpPr/>
          <p:nvPr/>
        </p:nvSpPr>
        <p:spPr>
          <a:xfrm>
            <a:off x="2806560" y="2533680"/>
            <a:ext cx="2468520" cy="441000"/>
          </a:xfrm>
          <a:prstGeom prst="rect">
            <a:avLst/>
          </a:prstGeom>
          <a:noFill/>
          <a:ln>
            <a:noFill/>
          </a:ln>
        </p:spPr>
        <p:style>
          <a:lnRef idx="0"/>
          <a:fillRef idx="0"/>
          <a:effectRef idx="0"/>
          <a:fontRef idx="minor"/>
        </p:style>
        <p:txBody>
          <a:bodyPr lIns="0" rIns="0" tIns="33840" bIns="0"/>
          <a:p>
            <a:pPr marL="25200">
              <a:lnSpc>
                <a:spcPct val="100000"/>
              </a:lnSpc>
            </a:pPr>
            <a:r>
              <a:rPr b="0" lang="en-IN" sz="1190" spc="-18" strike="noStrike">
                <a:solidFill>
                  <a:srgbClr val="66c2a4"/>
                </a:solidFill>
                <a:uFill>
                  <a:solidFill>
                    <a:srgbClr val="ffffff"/>
                  </a:solidFill>
                </a:uFill>
                <a:latin typeface="Arial"/>
              </a:rPr>
              <a:t>improve</a:t>
            </a:r>
            <a:r>
              <a:rPr b="0" lang="en-IN" sz="1190" spc="-106" strike="noStrike">
                <a:solidFill>
                  <a:srgbClr val="66c2a4"/>
                </a:solidFill>
                <a:uFill>
                  <a:solidFill>
                    <a:srgbClr val="ffffff"/>
                  </a:solidFill>
                </a:uFill>
                <a:latin typeface="Arial"/>
              </a:rPr>
              <a:t> </a:t>
            </a:r>
            <a:r>
              <a:rPr b="0" lang="en-IN" sz="1789" spc="-29" strike="noStrike" baseline="-9000">
                <a:solidFill>
                  <a:srgbClr val="66c2a4"/>
                </a:solidFill>
                <a:uFill>
                  <a:solidFill>
                    <a:srgbClr val="ffffff"/>
                  </a:solidFill>
                </a:uFill>
                <a:latin typeface="Arial"/>
              </a:rPr>
              <a:t>fast </a:t>
            </a:r>
            <a:r>
              <a:rPr b="0" lang="en-IN" sz="1927" spc="43" strike="noStrike" baseline="4000">
                <a:solidFill>
                  <a:srgbClr val="66c2a4"/>
                </a:solidFill>
                <a:uFill>
                  <a:solidFill>
                    <a:srgbClr val="ffffff"/>
                  </a:solidFill>
                </a:uFill>
                <a:latin typeface="Arial"/>
              </a:rPr>
              <a:t>postdoc </a:t>
            </a:r>
            <a:r>
              <a:rPr b="0" lang="en-IN" sz="2679" spc="29" strike="noStrike" baseline="-3000">
                <a:solidFill>
                  <a:srgbClr val="66c2a4"/>
                </a:solidFill>
                <a:uFill>
                  <a:solidFill>
                    <a:srgbClr val="ffffff"/>
                  </a:solidFill>
                </a:uFill>
                <a:latin typeface="Arial"/>
              </a:rPr>
              <a:t>tutorial </a:t>
            </a:r>
            <a:r>
              <a:rPr b="0" lang="en-IN" sz="1927" spc="29" strike="noStrike" baseline="-4000">
                <a:solidFill>
                  <a:srgbClr val="66c2a4"/>
                </a:solidFill>
                <a:uFill>
                  <a:solidFill>
                    <a:srgbClr val="ffffff"/>
                  </a:solidFill>
                </a:uFill>
                <a:latin typeface="Arial"/>
              </a:rPr>
              <a:t>th</a:t>
            </a:r>
            <a:endParaRPr b="0" lang="en-IN" sz="1800" spc="-1" strike="noStrike">
              <a:solidFill>
                <a:srgbClr val="000000"/>
              </a:solidFill>
              <a:uFill>
                <a:solidFill>
                  <a:srgbClr val="ffffff"/>
                </a:solidFill>
              </a:uFill>
              <a:latin typeface="Arial"/>
            </a:endParaRPr>
          </a:p>
        </p:txBody>
      </p:sp>
      <p:sp>
        <p:nvSpPr>
          <p:cNvPr id="846" name="CustomShape 118"/>
          <p:cNvSpPr/>
          <p:nvPr/>
        </p:nvSpPr>
        <p:spPr>
          <a:xfrm>
            <a:off x="4524480" y="6174720"/>
            <a:ext cx="180900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wwwrdataminingcom</a:t>
            </a:r>
            <a:r>
              <a:rPr b="0" lang="en-IN" sz="1190" spc="-157" strike="noStrike">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initial</a:t>
            </a:r>
            <a:endParaRPr b="0" lang="en-IN" sz="1800" spc="-1" strike="noStrike">
              <a:solidFill>
                <a:srgbClr val="000000"/>
              </a:solidFill>
              <a:uFill>
                <a:solidFill>
                  <a:srgbClr val="ffffff"/>
                </a:solidFill>
              </a:uFill>
              <a:latin typeface="Arial"/>
            </a:endParaRPr>
          </a:p>
        </p:txBody>
      </p:sp>
      <p:sp>
        <p:nvSpPr>
          <p:cNvPr id="847" name="CustomShape 119"/>
          <p:cNvSpPr/>
          <p:nvPr/>
        </p:nvSpPr>
        <p:spPr>
          <a:xfrm>
            <a:off x="6866280" y="5371200"/>
            <a:ext cx="1502280" cy="29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informal </a:t>
            </a:r>
            <a:r>
              <a:rPr b="0" lang="en-IN" sz="1789" spc="-12" strike="noStrike" baseline="4000">
                <a:solidFill>
                  <a:srgbClr val="66c2a4"/>
                </a:solidFill>
                <a:uFill>
                  <a:solidFill>
                    <a:srgbClr val="ffffff"/>
                  </a:solidFill>
                </a:uFill>
                <a:latin typeface="Arial"/>
              </a:rPr>
              <a:t>cloud</a:t>
            </a:r>
            <a:r>
              <a:rPr b="0" lang="en-IN" sz="1789" spc="12" strike="noStrike" baseline="4000">
                <a:solidFill>
                  <a:srgbClr val="66c2a4"/>
                </a:solidFill>
                <a:uFill>
                  <a:solidFill>
                    <a:srgbClr val="ffffff"/>
                  </a:solidFill>
                </a:uFill>
                <a:latin typeface="Arial"/>
              </a:rPr>
              <a:t> </a:t>
            </a:r>
            <a:r>
              <a:rPr b="0" lang="en-IN" sz="1789" spc="-12" strike="noStrike" baseline="4000">
                <a:solidFill>
                  <a:srgbClr val="66c2a4"/>
                </a:solidFill>
                <a:uFill>
                  <a:solidFill>
                    <a:srgbClr val="ffffff"/>
                  </a:solidFill>
                </a:uFill>
                <a:latin typeface="Arial"/>
              </a:rPr>
              <a:t>iselect</a:t>
            </a:r>
            <a:endParaRPr b="0" lang="en-IN" sz="1800" spc="-1" strike="noStrike">
              <a:solidFill>
                <a:srgbClr val="000000"/>
              </a:solidFill>
              <a:uFill>
                <a:solidFill>
                  <a:srgbClr val="ffffff"/>
                </a:solidFill>
              </a:uFill>
              <a:latin typeface="Arial"/>
            </a:endParaRPr>
          </a:p>
        </p:txBody>
      </p:sp>
      <p:sp>
        <p:nvSpPr>
          <p:cNvPr id="848" name="CustomShape 120"/>
          <p:cNvSpPr/>
          <p:nvPr/>
        </p:nvSpPr>
        <p:spPr>
          <a:xfrm>
            <a:off x="5194080" y="1070640"/>
            <a:ext cx="27504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link</a:t>
            </a:r>
            <a:endParaRPr b="0" lang="en-IN" sz="1800" spc="-1" strike="noStrike">
              <a:solidFill>
                <a:srgbClr val="000000"/>
              </a:solidFill>
              <a:uFill>
                <a:solidFill>
                  <a:srgbClr val="ffffff"/>
                </a:solidFill>
              </a:uFill>
              <a:latin typeface="Arial"/>
            </a:endParaRPr>
          </a:p>
        </p:txBody>
      </p:sp>
      <p:sp>
        <p:nvSpPr>
          <p:cNvPr id="849" name="CustomShape 121"/>
          <p:cNvSpPr/>
          <p:nvPr/>
        </p:nvSpPr>
        <p:spPr>
          <a:xfrm>
            <a:off x="7441920" y="3087720"/>
            <a:ext cx="1702080" cy="304560"/>
          </a:xfrm>
          <a:prstGeom prst="rect">
            <a:avLst/>
          </a:prstGeom>
          <a:noFill/>
          <a:ln>
            <a:noFill/>
          </a:ln>
        </p:spPr>
        <p:style>
          <a:lnRef idx="0"/>
          <a:fillRef idx="0"/>
          <a:effectRef idx="0"/>
          <a:fontRef idx="minor"/>
        </p:style>
        <p:txBody>
          <a:bodyPr lIns="0" rIns="0" tIns="32760" bIns="0"/>
          <a:p>
            <a:pPr marL="25200">
              <a:lnSpc>
                <a:spcPct val="100000"/>
              </a:lnSpc>
            </a:pPr>
            <a:r>
              <a:rPr b="0" lang="en-IN" sz="1789" spc="29" strike="noStrike" baseline="23000">
                <a:solidFill>
                  <a:srgbClr val="66c2a4"/>
                </a:solidFill>
                <a:uFill>
                  <a:solidFill>
                    <a:srgbClr val="ffffff"/>
                  </a:solidFill>
                </a:uFill>
                <a:latin typeface="Arial"/>
              </a:rPr>
              <a:t>sept</a:t>
            </a:r>
            <a:r>
              <a:rPr b="0" lang="en-IN" sz="1290" spc="18" strike="noStrike">
                <a:solidFill>
                  <a:srgbClr val="66c2a4"/>
                </a:solidFill>
                <a:uFill>
                  <a:solidFill>
                    <a:srgbClr val="ffffff"/>
                  </a:solidFill>
                </a:uFill>
                <a:latin typeface="Arial"/>
              </a:rPr>
              <a:t>associate</a:t>
            </a:r>
            <a:r>
              <a:rPr b="0" lang="en-IN" sz="1290" spc="185" strike="noStrike">
                <a:solidFill>
                  <a:srgbClr val="66c2a4"/>
                </a:solidFill>
                <a:uFill>
                  <a:solidFill>
                    <a:srgbClr val="ffffff"/>
                  </a:solidFill>
                </a:uFill>
                <a:latin typeface="Arial"/>
              </a:rPr>
              <a:t> </a:t>
            </a:r>
            <a:r>
              <a:rPr b="0" lang="en-IN" sz="1789" spc="-1" strike="noStrike" baseline="23000">
                <a:solidFill>
                  <a:srgbClr val="66c2a4"/>
                </a:solidFill>
                <a:uFill>
                  <a:solidFill>
                    <a:srgbClr val="ffffff"/>
                  </a:solidFill>
                </a:uFill>
                <a:latin typeface="Arial"/>
              </a:rPr>
              <a:t>visit</a:t>
            </a:r>
            <a:r>
              <a:rPr b="0" lang="en-IN" sz="1789" spc="-1" strike="noStrike" baseline="9000">
                <a:solidFill>
                  <a:srgbClr val="66c2a4"/>
                </a:solidFill>
                <a:uFill>
                  <a:solidFill>
                    <a:srgbClr val="ffffff"/>
                  </a:solidFill>
                </a:uFill>
                <a:latin typeface="Arial"/>
              </a:rPr>
              <a:t>load</a:t>
            </a:r>
            <a:endParaRPr b="0" lang="en-IN" sz="1800" spc="-1" strike="noStrike">
              <a:solidFill>
                <a:srgbClr val="000000"/>
              </a:solidFill>
              <a:uFill>
                <a:solidFill>
                  <a:srgbClr val="ffffff"/>
                </a:solidFill>
              </a:uFill>
              <a:latin typeface="Arial"/>
            </a:endParaRPr>
          </a:p>
        </p:txBody>
      </p:sp>
      <p:sp>
        <p:nvSpPr>
          <p:cNvPr id="850" name="CustomShape 122"/>
          <p:cNvSpPr/>
          <p:nvPr/>
        </p:nvSpPr>
        <p:spPr>
          <a:xfrm>
            <a:off x="7975440" y="1926360"/>
            <a:ext cx="942120" cy="360360"/>
          </a:xfrm>
          <a:prstGeom prst="rect">
            <a:avLst/>
          </a:prstGeom>
          <a:noFill/>
          <a:ln>
            <a:noFill/>
          </a:ln>
        </p:spPr>
        <p:style>
          <a:lnRef idx="0"/>
          <a:fillRef idx="0"/>
          <a:effectRef idx="0"/>
          <a:fontRef idx="minor"/>
        </p:style>
        <p:txBody>
          <a:bodyPr lIns="0" rIns="0" tIns="23760" bIns="0"/>
          <a:p>
            <a:pPr marL="25200">
              <a:lnSpc>
                <a:spcPct val="100000"/>
              </a:lnSpc>
            </a:pPr>
            <a:r>
              <a:rPr b="0" lang="en-IN" sz="1789" spc="-29" strike="noStrike" baseline="-37000">
                <a:solidFill>
                  <a:srgbClr val="66c2a4"/>
                </a:solidFill>
                <a:uFill>
                  <a:solidFill>
                    <a:srgbClr val="ffffff"/>
                  </a:solidFill>
                </a:uFill>
                <a:latin typeface="Arial"/>
              </a:rPr>
              <a:t>excel</a:t>
            </a:r>
            <a:r>
              <a:rPr b="0" lang="en-IN" sz="1789" spc="205" strike="noStrike" baseline="-37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looking</a:t>
            </a:r>
            <a:endParaRPr b="0" lang="en-IN" sz="1800" spc="-1" strike="noStrike">
              <a:solidFill>
                <a:srgbClr val="000000"/>
              </a:solidFill>
              <a:uFill>
                <a:solidFill>
                  <a:srgbClr val="ffffff"/>
                </a:solidFill>
              </a:uFill>
              <a:latin typeface="Arial"/>
            </a:endParaRPr>
          </a:p>
        </p:txBody>
      </p:sp>
      <p:sp>
        <p:nvSpPr>
          <p:cNvPr id="851" name="CustomShape 123"/>
          <p:cNvSpPr/>
          <p:nvPr/>
        </p:nvSpPr>
        <p:spPr>
          <a:xfrm>
            <a:off x="5499000" y="6321240"/>
            <a:ext cx="92448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management</a:t>
            </a:r>
            <a:endParaRPr b="0" lang="en-IN" sz="1800" spc="-1" strike="noStrike">
              <a:solidFill>
                <a:srgbClr val="000000"/>
              </a:solidFill>
              <a:uFill>
                <a:solidFill>
                  <a:srgbClr val="ffffff"/>
                </a:solidFill>
              </a:uFill>
              <a:latin typeface="Arial"/>
            </a:endParaRPr>
          </a:p>
        </p:txBody>
      </p:sp>
      <p:sp>
        <p:nvSpPr>
          <p:cNvPr id="852" name="CustomShape 124"/>
          <p:cNvSpPr/>
          <p:nvPr/>
        </p:nvSpPr>
        <p:spPr>
          <a:xfrm>
            <a:off x="2878920" y="3198960"/>
            <a:ext cx="46656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march</a:t>
            </a:r>
            <a:endParaRPr b="0" lang="en-IN" sz="1800" spc="-1" strike="noStrike">
              <a:solidFill>
                <a:srgbClr val="000000"/>
              </a:solidFill>
              <a:uFill>
                <a:solidFill>
                  <a:srgbClr val="ffffff"/>
                </a:solidFill>
              </a:uFill>
              <a:latin typeface="Arial"/>
            </a:endParaRPr>
          </a:p>
        </p:txBody>
      </p:sp>
      <p:sp>
        <p:nvSpPr>
          <p:cNvPr id="853" name="CustomShape 125"/>
          <p:cNvSpPr/>
          <p:nvPr/>
        </p:nvSpPr>
        <p:spPr>
          <a:xfrm>
            <a:off x="7839720" y="4520520"/>
            <a:ext cx="1056600" cy="295560"/>
          </a:xfrm>
          <a:prstGeom prst="rect">
            <a:avLst/>
          </a:prstGeom>
          <a:noFill/>
          <a:ln>
            <a:noFill/>
          </a:ln>
        </p:spPr>
        <p:style>
          <a:lnRef idx="0"/>
          <a:fillRef idx="0"/>
          <a:effectRef idx="0"/>
          <a:fontRef idx="minor"/>
        </p:style>
        <p:txBody>
          <a:bodyPr lIns="0" rIns="0" tIns="23760" bIns="0"/>
          <a:p>
            <a:pPr marL="25200">
              <a:lnSpc>
                <a:spcPct val="100000"/>
              </a:lnSpc>
            </a:pPr>
            <a:r>
              <a:rPr b="0" lang="en-IN" sz="1789" spc="-12" strike="noStrike" baseline="4000">
                <a:solidFill>
                  <a:srgbClr val="66c2a4"/>
                </a:solidFill>
                <a:uFill>
                  <a:solidFill>
                    <a:srgbClr val="ffffff"/>
                  </a:solidFill>
                </a:uFill>
                <a:latin typeface="Arial"/>
              </a:rPr>
              <a:t>google</a:t>
            </a:r>
            <a:r>
              <a:rPr b="0" lang="en-IN" sz="1190" spc="-9" strike="noStrike">
                <a:solidFill>
                  <a:srgbClr val="66c2a4"/>
                </a:solidFill>
                <a:uFill>
                  <a:solidFill>
                    <a:srgbClr val="ffffff"/>
                  </a:solidFill>
                </a:uFill>
                <a:latin typeface="Arial"/>
              </a:rPr>
              <a:t>massive</a:t>
            </a:r>
            <a:endParaRPr b="0" lang="en-IN" sz="1800" spc="-1" strike="noStrike">
              <a:solidFill>
                <a:srgbClr val="000000"/>
              </a:solidFill>
              <a:uFill>
                <a:solidFill>
                  <a:srgbClr val="ffffff"/>
                </a:solidFill>
              </a:uFill>
              <a:latin typeface="Arial"/>
            </a:endParaRPr>
          </a:p>
        </p:txBody>
      </p:sp>
      <p:sp>
        <p:nvSpPr>
          <p:cNvPr id="854" name="CustomShape 126"/>
          <p:cNvSpPr/>
          <p:nvPr/>
        </p:nvSpPr>
        <p:spPr>
          <a:xfrm>
            <a:off x="3103920" y="4496040"/>
            <a:ext cx="1728720" cy="305640"/>
          </a:xfrm>
          <a:prstGeom prst="rect">
            <a:avLst/>
          </a:prstGeom>
          <a:noFill/>
          <a:ln>
            <a:noFill/>
          </a:ln>
        </p:spPr>
        <p:style>
          <a:lnRef idx="0"/>
          <a:fillRef idx="0"/>
          <a:effectRef idx="0"/>
          <a:fontRef idx="minor"/>
        </p:style>
        <p:txBody>
          <a:bodyPr lIns="0" rIns="0" tIns="32760" bIns="0"/>
          <a:p>
            <a:pPr marL="25200">
              <a:lnSpc>
                <a:spcPct val="100000"/>
              </a:lnSpc>
            </a:pPr>
            <a:r>
              <a:rPr b="0" lang="en-IN" sz="1190" spc="-9" strike="noStrike">
                <a:solidFill>
                  <a:srgbClr val="66c2a4"/>
                </a:solidFill>
                <a:uFill>
                  <a:solidFill>
                    <a:srgbClr val="ffffff"/>
                  </a:solidFill>
                </a:uFill>
                <a:latin typeface="Arial"/>
              </a:rPr>
              <a:t>algorithm </a:t>
            </a:r>
            <a:r>
              <a:rPr b="0" lang="en-IN" sz="1290" spc="18" strike="noStrike">
                <a:solidFill>
                  <a:srgbClr val="66c2a4"/>
                </a:solidFill>
                <a:uFill>
                  <a:solidFill>
                    <a:srgbClr val="ffffff"/>
                  </a:solidFill>
                </a:uFill>
                <a:latin typeface="Arial"/>
              </a:rPr>
              <a:t>analyst</a:t>
            </a:r>
            <a:r>
              <a:rPr b="0" lang="en-IN" sz="1290" spc="-66" strike="noStrike">
                <a:solidFill>
                  <a:srgbClr val="66c2a4"/>
                </a:solidFill>
                <a:uFill>
                  <a:solidFill>
                    <a:srgbClr val="ffffff"/>
                  </a:solidFill>
                </a:uFill>
                <a:latin typeface="Arial"/>
              </a:rPr>
              <a:t> </a:t>
            </a:r>
            <a:r>
              <a:rPr b="0" lang="en-IN" sz="1789" spc="-12" strike="noStrike" baseline="-9000">
                <a:solidFill>
                  <a:srgbClr val="66c2a4"/>
                </a:solidFill>
                <a:uFill>
                  <a:solidFill>
                    <a:srgbClr val="ffffff"/>
                  </a:solidFill>
                </a:uFill>
                <a:latin typeface="Arial"/>
              </a:rPr>
              <a:t>mid</a:t>
            </a:r>
            <a:endParaRPr b="0" lang="en-IN" sz="1800" spc="-1" strike="noStrike">
              <a:solidFill>
                <a:srgbClr val="000000"/>
              </a:solidFill>
              <a:uFill>
                <a:solidFill>
                  <a:srgbClr val="ffffff"/>
                </a:solidFill>
              </a:uFill>
              <a:latin typeface="Arial"/>
            </a:endParaRPr>
          </a:p>
        </p:txBody>
      </p:sp>
      <p:sp>
        <p:nvSpPr>
          <p:cNvPr id="855" name="CustomShape 127"/>
          <p:cNvSpPr/>
          <p:nvPr/>
        </p:nvSpPr>
        <p:spPr>
          <a:xfrm>
            <a:off x="3096360" y="2814480"/>
            <a:ext cx="468360" cy="1212840"/>
          </a:xfrm>
          <a:prstGeom prst="rect">
            <a:avLst/>
          </a:prstGeom>
          <a:noFill/>
          <a:ln>
            <a:noFill/>
          </a:ln>
        </p:spPr>
        <p:style>
          <a:lnRef idx="0"/>
          <a:fillRef idx="0"/>
          <a:effectRef idx="0"/>
          <a:fontRef idx="minor"/>
        </p:style>
        <p:txBody>
          <a:bodyPr lIns="0" rIns="8640" tIns="0" bIns="0" vert="vert270"/>
          <a:p>
            <a:pPr marL="69120">
              <a:lnSpc>
                <a:spcPct val="100000"/>
              </a:lnSpc>
            </a:pPr>
            <a:r>
              <a:rPr b="0" lang="en-IN" sz="1190" spc="-9" strike="noStrike">
                <a:solidFill>
                  <a:srgbClr val="66c2a4"/>
                </a:solidFill>
                <a:uFill>
                  <a:solidFill>
                    <a:srgbClr val="ffffff"/>
                  </a:solidFill>
                </a:uFill>
                <a:latin typeface="Arial"/>
              </a:rPr>
              <a:t>mode</a:t>
            </a:r>
            <a:endParaRPr b="0" lang="en-IN" sz="1800" spc="-1" strike="noStrike">
              <a:solidFill>
                <a:srgbClr val="000000"/>
              </a:solidFill>
              <a:uFill>
                <a:solidFill>
                  <a:srgbClr val="ffffff"/>
                </a:solidFill>
              </a:uFill>
              <a:latin typeface="Arial"/>
            </a:endParaRPr>
          </a:p>
          <a:p>
            <a:pPr marL="25200">
              <a:lnSpc>
                <a:spcPct val="100000"/>
              </a:lnSpc>
            </a:pPr>
            <a:r>
              <a:rPr b="0" lang="en-IN" sz="1789" spc="-1" strike="noStrike" baseline="4000">
                <a:solidFill>
                  <a:srgbClr val="66c2a4"/>
                </a:solidFill>
                <a:uFill>
                  <a:solidFill>
                    <a:srgbClr val="ffffff"/>
                  </a:solidFill>
                </a:uFill>
                <a:latin typeface="Arial"/>
              </a:rPr>
              <a:t>search</a:t>
            </a:r>
            <a:r>
              <a:rPr b="0" lang="en-IN" sz="1789" spc="-1" strike="noStrike" baseline="4000">
                <a:solidFill>
                  <a:srgbClr val="66c2a4"/>
                </a:solidFill>
                <a:uFill>
                  <a:solidFill>
                    <a:srgbClr val="ffffff"/>
                  </a:solidFill>
                </a:uFill>
                <a:latin typeface="Arial"/>
              </a:rPr>
              <a:t>	</a:t>
            </a:r>
            <a:r>
              <a:rPr b="0" lang="en-IN" sz="1190" spc="-1" strike="noStrike">
                <a:solidFill>
                  <a:srgbClr val="66c2a4"/>
                </a:solidFill>
                <a:uFill>
                  <a:solidFill>
                    <a:srgbClr val="ffffff"/>
                  </a:solidFill>
                </a:uFill>
                <a:latin typeface="Arial"/>
              </a:rPr>
              <a:t>sigkdd</a:t>
            </a:r>
            <a:endParaRPr b="0" lang="en-IN" sz="1800" spc="-1" strike="noStrike">
              <a:solidFill>
                <a:srgbClr val="000000"/>
              </a:solidFill>
              <a:uFill>
                <a:solidFill>
                  <a:srgbClr val="ffffff"/>
                </a:solidFill>
              </a:uFill>
              <a:latin typeface="Arial"/>
            </a:endParaRPr>
          </a:p>
        </p:txBody>
      </p:sp>
      <p:sp>
        <p:nvSpPr>
          <p:cNvPr id="856" name="CustomShape 128"/>
          <p:cNvSpPr/>
          <p:nvPr/>
        </p:nvSpPr>
        <p:spPr>
          <a:xfrm>
            <a:off x="7031520" y="4960440"/>
            <a:ext cx="1601640" cy="337680"/>
          </a:xfrm>
          <a:prstGeom prst="rect">
            <a:avLst/>
          </a:prstGeom>
          <a:noFill/>
          <a:ln>
            <a:noFill/>
          </a:ln>
        </p:spPr>
        <p:style>
          <a:lnRef idx="0"/>
          <a:fillRef idx="0"/>
          <a:effectRef idx="0"/>
          <a:fontRef idx="minor"/>
        </p:style>
        <p:txBody>
          <a:bodyPr lIns="0" rIns="0" tIns="23760" bIns="0"/>
          <a:p>
            <a:pPr marL="25200">
              <a:lnSpc>
                <a:spcPct val="100000"/>
              </a:lnSpc>
            </a:pPr>
            <a:r>
              <a:rPr b="0" lang="en-IN" sz="1789" spc="-1" strike="noStrike" baseline="-27000">
                <a:solidFill>
                  <a:srgbClr val="66c2a4"/>
                </a:solidFill>
                <a:uFill>
                  <a:solidFill>
                    <a:srgbClr val="ffffff"/>
                  </a:solidFill>
                </a:uFill>
                <a:latin typeface="Arial"/>
              </a:rPr>
              <a:t>can</a:t>
            </a:r>
            <a:r>
              <a:rPr b="0" lang="en-IN" sz="1190" spc="-1" strike="noStrike">
                <a:solidFill>
                  <a:srgbClr val="66c2a4"/>
                </a:solidFill>
                <a:uFill>
                  <a:solidFill>
                    <a:srgbClr val="ffffff"/>
                  </a:solidFill>
                </a:uFill>
                <a:latin typeface="Arial"/>
              </a:rPr>
              <a:t>file</a:t>
            </a:r>
            <a:r>
              <a:rPr b="0" lang="en-IN" sz="1789" spc="-1" strike="noStrike" baseline="18000">
                <a:solidFill>
                  <a:srgbClr val="66c2a4"/>
                </a:solidFill>
                <a:uFill>
                  <a:solidFill>
                    <a:srgbClr val="ffffff"/>
                  </a:solidFill>
                </a:uFill>
                <a:latin typeface="Arial"/>
              </a:rPr>
              <a:t>new</a:t>
            </a:r>
            <a:r>
              <a:rPr b="0" lang="en-IN" sz="1789" spc="-1" strike="noStrike" baseline="4000">
                <a:solidFill>
                  <a:srgbClr val="66c2a4"/>
                </a:solidFill>
                <a:uFill>
                  <a:solidFill>
                    <a:srgbClr val="ffffff"/>
                  </a:solidFill>
                </a:uFill>
                <a:latin typeface="Arial"/>
              </a:rPr>
              <a:t>ranked</a:t>
            </a:r>
            <a:r>
              <a:rPr b="0" lang="en-IN" sz="1789" spc="310" strike="noStrike" baseline="4000">
                <a:solidFill>
                  <a:srgbClr val="66c2a4"/>
                </a:solidFill>
                <a:uFill>
                  <a:solidFill>
                    <a:srgbClr val="ffffff"/>
                  </a:solidFill>
                </a:uFill>
                <a:latin typeface="Arial"/>
              </a:rPr>
              <a:t> </a:t>
            </a:r>
            <a:r>
              <a:rPr b="0" lang="en-IN" sz="1789" spc="-12" strike="noStrike" baseline="27000">
                <a:solidFill>
                  <a:srgbClr val="66c2a4"/>
                </a:solidFill>
                <a:uFill>
                  <a:solidFill>
                    <a:srgbClr val="ffffff"/>
                  </a:solidFill>
                </a:uFill>
                <a:latin typeface="Arial"/>
              </a:rPr>
              <a:t>neoj</a:t>
            </a:r>
            <a:endParaRPr b="0" lang="en-IN" sz="1800" spc="-1" strike="noStrike">
              <a:solidFill>
                <a:srgbClr val="000000"/>
              </a:solidFill>
              <a:uFill>
                <a:solidFill>
                  <a:srgbClr val="ffffff"/>
                </a:solidFill>
              </a:uFill>
              <a:latin typeface="Arial"/>
            </a:endParaRPr>
          </a:p>
        </p:txBody>
      </p:sp>
      <p:sp>
        <p:nvSpPr>
          <p:cNvPr id="857" name="CustomShape 129"/>
          <p:cNvSpPr/>
          <p:nvPr/>
        </p:nvSpPr>
        <p:spPr>
          <a:xfrm>
            <a:off x="3252600" y="3877200"/>
            <a:ext cx="2020680" cy="391680"/>
          </a:xfrm>
          <a:prstGeom prst="rect">
            <a:avLst/>
          </a:prstGeom>
          <a:noFill/>
          <a:ln>
            <a:noFill/>
          </a:ln>
        </p:spPr>
        <p:style>
          <a:lnRef idx="0"/>
          <a:fillRef idx="0"/>
          <a:effectRef idx="0"/>
          <a:fontRef idx="minor"/>
        </p:style>
        <p:txBody>
          <a:bodyPr lIns="0" rIns="0" tIns="25200" bIns="0"/>
          <a:p>
            <a:pPr marL="25200">
              <a:lnSpc>
                <a:spcPct val="100000"/>
              </a:lnSpc>
            </a:pPr>
            <a:r>
              <a:rPr b="0" lang="en-IN" sz="1789" spc="-1" strike="noStrike" baseline="4000">
                <a:solidFill>
                  <a:srgbClr val="66c2a4"/>
                </a:solidFill>
                <a:uFill>
                  <a:solidFill>
                    <a:srgbClr val="ffffff"/>
                  </a:solidFill>
                </a:uFill>
                <a:latin typeface="Arial"/>
              </a:rPr>
              <a:t>oct</a:t>
            </a:r>
            <a:r>
              <a:rPr b="0" lang="en-IN" sz="1190" spc="-1" strike="noStrike">
                <a:solidFill>
                  <a:srgbClr val="66c2a4"/>
                </a:solidFill>
                <a:uFill>
                  <a:solidFill>
                    <a:srgbClr val="ffffff"/>
                  </a:solidFill>
                </a:uFill>
                <a:latin typeface="Arial"/>
              </a:rPr>
              <a:t>china </a:t>
            </a:r>
            <a:r>
              <a:rPr b="0" lang="en-IN" sz="2229" spc="12" strike="noStrike" baseline="-18000">
                <a:solidFill>
                  <a:srgbClr val="66c2a4"/>
                </a:solidFill>
                <a:uFill>
                  <a:solidFill>
                    <a:srgbClr val="ffffff"/>
                  </a:solidFill>
                </a:uFill>
                <a:latin typeface="Arial"/>
              </a:rPr>
              <a:t>present</a:t>
            </a:r>
            <a:r>
              <a:rPr b="0" lang="en-IN" sz="2229" spc="457" strike="noStrike" baseline="-18000">
                <a:solidFill>
                  <a:srgbClr val="66c2a4"/>
                </a:solidFill>
                <a:uFill>
                  <a:solidFill>
                    <a:srgbClr val="ffffff"/>
                  </a:solidFill>
                </a:uFill>
                <a:latin typeface="Arial"/>
              </a:rPr>
              <a:t> </a:t>
            </a:r>
            <a:r>
              <a:rPr b="0" lang="en-IN" sz="1690" spc="-9" strike="noStrike">
                <a:solidFill>
                  <a:srgbClr val="66c2a4"/>
                </a:solidFill>
                <a:uFill>
                  <a:solidFill>
                    <a:srgbClr val="ffffff"/>
                  </a:solidFill>
                </a:uFill>
                <a:latin typeface="Arial"/>
              </a:rPr>
              <a:t>talk</a:t>
            </a:r>
            <a:r>
              <a:rPr b="0" lang="en-IN" sz="1190" spc="-9" strike="noStrike">
                <a:solidFill>
                  <a:srgbClr val="66c2a4"/>
                </a:solidFill>
                <a:uFill>
                  <a:solidFill>
                    <a:srgbClr val="ffffff"/>
                  </a:solidFill>
                </a:uFill>
                <a:latin typeface="Arial"/>
              </a:rPr>
              <a:t>jan</a:t>
            </a:r>
            <a:endParaRPr b="0" lang="en-IN" sz="1800" spc="-1" strike="noStrike">
              <a:solidFill>
                <a:srgbClr val="000000"/>
              </a:solidFill>
              <a:uFill>
                <a:solidFill>
                  <a:srgbClr val="ffffff"/>
                </a:solidFill>
              </a:uFill>
              <a:latin typeface="Arial"/>
            </a:endParaRPr>
          </a:p>
        </p:txBody>
      </p:sp>
      <p:sp>
        <p:nvSpPr>
          <p:cNvPr id="858" name="CustomShape 130"/>
          <p:cNvSpPr/>
          <p:nvPr/>
        </p:nvSpPr>
        <p:spPr>
          <a:xfrm>
            <a:off x="3931200" y="5572440"/>
            <a:ext cx="1440360" cy="295560"/>
          </a:xfrm>
          <a:prstGeom prst="rect">
            <a:avLst/>
          </a:prstGeom>
          <a:noFill/>
          <a:ln>
            <a:noFill/>
          </a:ln>
        </p:spPr>
        <p:style>
          <a:lnRef idx="0"/>
          <a:fillRef idx="0"/>
          <a:effectRef idx="0"/>
          <a:fontRef idx="minor"/>
        </p:style>
        <p:txBody>
          <a:bodyPr lIns="0" rIns="0" tIns="23760" bIns="0"/>
          <a:p>
            <a:pPr marL="25200">
              <a:lnSpc>
                <a:spcPct val="100000"/>
              </a:lnSpc>
            </a:pPr>
            <a:r>
              <a:rPr b="0" lang="en-IN" sz="1789" spc="-12" strike="noStrike" baseline="37000">
                <a:solidFill>
                  <a:srgbClr val="66c2a4"/>
                </a:solidFill>
                <a:uFill>
                  <a:solidFill>
                    <a:srgbClr val="ffffff"/>
                  </a:solidFill>
                </a:uFill>
                <a:latin typeface="Arial"/>
              </a:rPr>
              <a:t>official </a:t>
            </a:r>
            <a:r>
              <a:rPr b="0" lang="en-IN" sz="1190" spc="-1" strike="noStrike">
                <a:solidFill>
                  <a:srgbClr val="66c2a4"/>
                </a:solidFill>
                <a:uFill>
                  <a:solidFill>
                    <a:srgbClr val="ffffff"/>
                  </a:solidFill>
                </a:uFill>
                <a:latin typeface="Arial"/>
              </a:rPr>
              <a:t>short</a:t>
            </a:r>
            <a:r>
              <a:rPr b="0" lang="en-IN" sz="1190" spc="185" strike="noStrike">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access</a:t>
            </a:r>
            <a:endParaRPr b="0" lang="en-IN" sz="1800" spc="-1" strike="noStrike">
              <a:solidFill>
                <a:srgbClr val="000000"/>
              </a:solidFill>
              <a:uFill>
                <a:solidFill>
                  <a:srgbClr val="ffffff"/>
                </a:solidFill>
              </a:uFill>
              <a:latin typeface="Arial"/>
            </a:endParaRPr>
          </a:p>
        </p:txBody>
      </p:sp>
      <p:sp>
        <p:nvSpPr>
          <p:cNvPr id="859" name="CustomShape 131"/>
          <p:cNvSpPr/>
          <p:nvPr/>
        </p:nvSpPr>
        <p:spPr>
          <a:xfrm>
            <a:off x="2876040" y="2670120"/>
            <a:ext cx="529560" cy="457200"/>
          </a:xfrm>
          <a:prstGeom prst="rect">
            <a:avLst/>
          </a:prstGeom>
          <a:noFill/>
          <a:ln>
            <a:noFill/>
          </a:ln>
        </p:spPr>
        <p:style>
          <a:lnRef idx="0"/>
          <a:fillRef idx="0"/>
          <a:effectRef idx="0"/>
          <a:fontRef idx="minor"/>
        </p:style>
        <p:txBody>
          <a:bodyPr lIns="0" rIns="0" tIns="25200" bIns="0"/>
          <a:p>
            <a:pPr marL="139680" indent="-115560">
              <a:lnSpc>
                <a:spcPct val="138000"/>
              </a:lnSpc>
            </a:pPr>
            <a:r>
              <a:rPr b="0" lang="en-IN" sz="1190" spc="-9" strike="noStrike">
                <a:solidFill>
                  <a:srgbClr val="66c2a4"/>
                </a:solidFill>
                <a:uFill>
                  <a:solidFill>
                    <a:srgbClr val="ffffff"/>
                  </a:solidFill>
                </a:uFill>
                <a:latin typeface="Arial"/>
              </a:rPr>
              <a:t>paper  ma</a:t>
            </a:r>
            <a:r>
              <a:rPr b="0" lang="en-IN" sz="1190" spc="-38" strike="noStrike">
                <a:solidFill>
                  <a:srgbClr val="66c2a4"/>
                </a:solidFill>
                <a:uFill>
                  <a:solidFill>
                    <a:srgbClr val="ffffff"/>
                  </a:solidFill>
                </a:uFill>
                <a:latin typeface="Arial"/>
              </a:rPr>
              <a:t>k</a:t>
            </a:r>
            <a:r>
              <a:rPr b="0" lang="en-IN" sz="1190" spc="-9" strike="noStrike">
                <a:solidFill>
                  <a:srgbClr val="66c2a4"/>
                </a:solidFill>
                <a:uFill>
                  <a:solidFill>
                    <a:srgbClr val="ffffff"/>
                  </a:solidFill>
                </a:uFill>
                <a:latin typeface="Arial"/>
              </a:rPr>
              <a:t>e</a:t>
            </a:r>
            <a:endParaRPr b="0" lang="en-IN" sz="1800" spc="-1" strike="noStrike">
              <a:solidFill>
                <a:srgbClr val="000000"/>
              </a:solidFill>
              <a:uFill>
                <a:solidFill>
                  <a:srgbClr val="ffffff"/>
                </a:solidFill>
              </a:uFill>
              <a:latin typeface="Arial"/>
            </a:endParaRPr>
          </a:p>
        </p:txBody>
      </p:sp>
      <p:sp>
        <p:nvSpPr>
          <p:cNvPr id="860" name="CustomShape 132"/>
          <p:cNvSpPr/>
          <p:nvPr/>
        </p:nvSpPr>
        <p:spPr>
          <a:xfrm>
            <a:off x="7682040" y="4221360"/>
            <a:ext cx="1755000" cy="334800"/>
          </a:xfrm>
          <a:prstGeom prst="rect">
            <a:avLst/>
          </a:prstGeom>
          <a:noFill/>
          <a:ln>
            <a:noFill/>
          </a:ln>
        </p:spPr>
        <p:style>
          <a:lnRef idx="0"/>
          <a:fillRef idx="0"/>
          <a:effectRef idx="0"/>
          <a:fontRef idx="minor"/>
        </p:style>
        <p:txBody>
          <a:bodyPr lIns="0" rIns="0" tIns="32760" bIns="0"/>
          <a:p>
            <a:pPr marL="25200">
              <a:lnSpc>
                <a:spcPct val="100000"/>
              </a:lnSpc>
            </a:pPr>
            <a:r>
              <a:rPr b="0" lang="en-IN" sz="1927" spc="29" strike="noStrike" baseline="-12000">
                <a:solidFill>
                  <a:srgbClr val="66c2a4"/>
                </a:solidFill>
                <a:uFill>
                  <a:solidFill>
                    <a:srgbClr val="ffffff"/>
                  </a:solidFill>
                </a:uFill>
                <a:latin typeface="Arial"/>
              </a:rPr>
              <a:t>will </a:t>
            </a:r>
            <a:r>
              <a:rPr b="0" lang="en-IN" sz="1789" spc="-12" strike="noStrike" baseline="-13000">
                <a:solidFill>
                  <a:srgbClr val="66c2a4"/>
                </a:solidFill>
                <a:uFill>
                  <a:solidFill>
                    <a:srgbClr val="ffffff"/>
                  </a:solidFill>
                </a:uFill>
                <a:latin typeface="Arial"/>
              </a:rPr>
              <a:t>stanford</a:t>
            </a:r>
            <a:r>
              <a:rPr b="0" lang="en-IN" sz="1789" spc="191" strike="noStrike" baseline="-13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participation</a:t>
            </a:r>
            <a:endParaRPr b="0" lang="en-IN" sz="1800" spc="-1" strike="noStrike">
              <a:solidFill>
                <a:srgbClr val="000000"/>
              </a:solidFill>
              <a:uFill>
                <a:solidFill>
                  <a:srgbClr val="ffffff"/>
                </a:solidFill>
              </a:uFill>
              <a:latin typeface="Arial"/>
            </a:endParaRPr>
          </a:p>
        </p:txBody>
      </p:sp>
      <p:sp>
        <p:nvSpPr>
          <p:cNvPr id="861" name="CustomShape 133"/>
          <p:cNvSpPr/>
          <p:nvPr/>
        </p:nvSpPr>
        <p:spPr>
          <a:xfrm>
            <a:off x="8859600" y="3775320"/>
            <a:ext cx="29160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plot</a:t>
            </a:r>
            <a:endParaRPr b="0" lang="en-IN" sz="1800" spc="-1" strike="noStrike">
              <a:solidFill>
                <a:srgbClr val="000000"/>
              </a:solidFill>
              <a:uFill>
                <a:solidFill>
                  <a:srgbClr val="ffffff"/>
                </a:solidFill>
              </a:uFill>
              <a:latin typeface="Arial"/>
            </a:endParaRPr>
          </a:p>
        </p:txBody>
      </p:sp>
      <p:sp>
        <p:nvSpPr>
          <p:cNvPr id="862" name="CustomShape 134"/>
          <p:cNvSpPr/>
          <p:nvPr/>
        </p:nvSpPr>
        <p:spPr>
          <a:xfrm>
            <a:off x="5194800" y="926640"/>
            <a:ext cx="724320" cy="386280"/>
          </a:xfrm>
          <a:prstGeom prst="rect">
            <a:avLst/>
          </a:prstGeom>
          <a:noFill/>
          <a:ln>
            <a:noFill/>
          </a:ln>
        </p:spPr>
        <p:style>
          <a:lnRef idx="0"/>
          <a:fillRef idx="0"/>
          <a:effectRef idx="0"/>
          <a:fontRef idx="minor"/>
        </p:style>
        <p:txBody>
          <a:bodyPr lIns="0" rIns="0" tIns="23760" bIns="0"/>
          <a:p>
            <a:pPr marL="25200">
              <a:lnSpc>
                <a:spcPts val="430"/>
              </a:lnSpc>
            </a:pPr>
            <a:r>
              <a:rPr b="0" lang="en-IN" sz="1190" spc="-9" strike="noStrike">
                <a:solidFill>
                  <a:srgbClr val="66c2a4"/>
                </a:solidFill>
                <a:uFill>
                  <a:solidFill>
                    <a:srgbClr val="ffffff"/>
                  </a:solidFill>
                </a:uFill>
                <a:latin typeface="Arial"/>
              </a:rPr>
              <a:t>pls</a:t>
            </a:r>
            <a:endParaRPr b="0" lang="en-IN" sz="1800" spc="-1" strike="noStrike">
              <a:solidFill>
                <a:srgbClr val="000000"/>
              </a:solidFill>
              <a:uFill>
                <a:solidFill>
                  <a:srgbClr val="ffffff"/>
                </a:solidFill>
              </a:uFill>
              <a:latin typeface="Arial"/>
            </a:endParaRPr>
          </a:p>
          <a:p>
            <a:pPr marL="254160">
              <a:lnSpc>
                <a:spcPts val="430"/>
              </a:lnSpc>
            </a:pPr>
            <a:r>
              <a:rPr b="0" lang="en-IN" sz="1190" spc="-18" strike="noStrike">
                <a:solidFill>
                  <a:srgbClr val="66c2a4"/>
                </a:solidFill>
                <a:uFill>
                  <a:solidFill>
                    <a:srgbClr val="ffffff"/>
                  </a:solidFill>
                </a:uFill>
                <a:latin typeface="Arial"/>
              </a:rPr>
              <a:t>extract</a:t>
            </a:r>
            <a:endParaRPr b="0" lang="en-IN" sz="1800" spc="-1" strike="noStrike">
              <a:solidFill>
                <a:srgbClr val="000000"/>
              </a:solidFill>
              <a:uFill>
                <a:solidFill>
                  <a:srgbClr val="ffffff"/>
                </a:solidFill>
              </a:uFill>
              <a:latin typeface="Arial"/>
            </a:endParaRPr>
          </a:p>
        </p:txBody>
      </p:sp>
      <p:sp>
        <p:nvSpPr>
          <p:cNvPr id="863" name="CustomShape 135"/>
          <p:cNvSpPr/>
          <p:nvPr/>
        </p:nvSpPr>
        <p:spPr>
          <a:xfrm>
            <a:off x="3084480" y="3242880"/>
            <a:ext cx="1743840" cy="346680"/>
          </a:xfrm>
          <a:prstGeom prst="rect">
            <a:avLst/>
          </a:prstGeom>
          <a:noFill/>
          <a:ln>
            <a:noFill/>
          </a:ln>
        </p:spPr>
        <p:style>
          <a:lnRef idx="0"/>
          <a:fillRef idx="0"/>
          <a:effectRef idx="0"/>
          <a:fontRef idx="minor"/>
        </p:style>
        <p:txBody>
          <a:bodyPr lIns="0" rIns="0" tIns="32760" bIns="0"/>
          <a:p>
            <a:pPr marL="25200">
              <a:lnSpc>
                <a:spcPct val="100000"/>
              </a:lnSpc>
            </a:pPr>
            <a:r>
              <a:rPr b="0" lang="en-IN" sz="1789" spc="-12" strike="noStrike" baseline="-27000">
                <a:solidFill>
                  <a:srgbClr val="66c2a4"/>
                </a:solidFill>
                <a:uFill>
                  <a:solidFill>
                    <a:srgbClr val="ffffff"/>
                  </a:solidFill>
                </a:uFill>
                <a:latin typeface="Arial"/>
              </a:rPr>
              <a:t>prof</a:t>
            </a:r>
            <a:r>
              <a:rPr b="0" lang="en-IN" sz="1789" spc="-279" strike="noStrike" baseline="-27000">
                <a:solidFill>
                  <a:srgbClr val="66c2a4"/>
                </a:solidFill>
                <a:uFill>
                  <a:solidFill>
                    <a:srgbClr val="ffffff"/>
                  </a:solidFill>
                </a:uFill>
                <a:latin typeface="Arial"/>
              </a:rPr>
              <a:t> </a:t>
            </a:r>
            <a:r>
              <a:rPr b="0" lang="en-IN" sz="1789" spc="29" strike="noStrike" baseline="-13000">
                <a:solidFill>
                  <a:srgbClr val="66c2a4"/>
                </a:solidFill>
                <a:uFill>
                  <a:solidFill>
                    <a:srgbClr val="ffffff"/>
                  </a:solidFill>
                </a:uFill>
                <a:latin typeface="Arial"/>
              </a:rPr>
              <a:t>nd</a:t>
            </a:r>
            <a:r>
              <a:rPr b="0" lang="en-IN" sz="1290" spc="18" strike="noStrike">
                <a:solidFill>
                  <a:srgbClr val="66c2a4"/>
                </a:solidFill>
                <a:uFill>
                  <a:solidFill>
                    <a:srgbClr val="ffffff"/>
                  </a:solidFill>
                </a:uFill>
                <a:latin typeface="Arial"/>
              </a:rPr>
              <a:t>visualisations</a:t>
            </a:r>
            <a:r>
              <a:rPr b="0" lang="en-IN" sz="1789" spc="29" strike="noStrike" baseline="4000">
                <a:solidFill>
                  <a:srgbClr val="66c2a4"/>
                </a:solidFill>
                <a:uFill>
                  <a:solidFill>
                    <a:srgbClr val="ffffff"/>
                  </a:solidFill>
                </a:uFill>
                <a:latin typeface="Arial"/>
              </a:rPr>
              <a:t>feb</a:t>
            </a:r>
            <a:endParaRPr b="0" lang="en-IN" sz="1800" spc="-1" strike="noStrike">
              <a:solidFill>
                <a:srgbClr val="000000"/>
              </a:solidFill>
              <a:uFill>
                <a:solidFill>
                  <a:srgbClr val="ffffff"/>
                </a:solidFill>
              </a:uFill>
              <a:latin typeface="Arial"/>
            </a:endParaRPr>
          </a:p>
        </p:txBody>
      </p:sp>
      <p:sp>
        <p:nvSpPr>
          <p:cNvPr id="864" name="CustomShape 136"/>
          <p:cNvSpPr/>
          <p:nvPr/>
        </p:nvSpPr>
        <p:spPr>
          <a:xfrm>
            <a:off x="7518240" y="747000"/>
            <a:ext cx="599760" cy="386280"/>
          </a:xfrm>
          <a:prstGeom prst="rect">
            <a:avLst/>
          </a:prstGeom>
          <a:noFill/>
          <a:ln>
            <a:noFill/>
          </a:ln>
        </p:spPr>
        <p:style>
          <a:lnRef idx="0"/>
          <a:fillRef idx="0"/>
          <a:effectRef idx="0"/>
          <a:fontRef idx="minor"/>
        </p:style>
        <p:txBody>
          <a:bodyPr lIns="0" rIns="0" tIns="17640" bIns="0"/>
          <a:p>
            <a:pPr marL="25200" indent="-720">
              <a:lnSpc>
                <a:spcPct val="103000"/>
              </a:lnSpc>
            </a:pPr>
            <a:r>
              <a:rPr b="0" lang="en-IN" sz="1190" spc="-9" strike="noStrike">
                <a:solidFill>
                  <a:srgbClr val="66c2a4"/>
                </a:solidFill>
                <a:uFill>
                  <a:solidFill>
                    <a:srgbClr val="ffffff"/>
                  </a:solidFill>
                </a:uFill>
                <a:latin typeface="Arial"/>
              </a:rPr>
              <a:t>project  decision</a:t>
            </a:r>
            <a:endParaRPr b="0" lang="en-IN" sz="1800" spc="-1" strike="noStrike">
              <a:solidFill>
                <a:srgbClr val="000000"/>
              </a:solidFill>
              <a:uFill>
                <a:solidFill>
                  <a:srgbClr val="ffffff"/>
                </a:solidFill>
              </a:uFill>
              <a:latin typeface="Arial"/>
            </a:endParaRPr>
          </a:p>
        </p:txBody>
      </p:sp>
      <p:sp>
        <p:nvSpPr>
          <p:cNvPr id="865" name="CustomShape 137"/>
          <p:cNvSpPr/>
          <p:nvPr/>
        </p:nvSpPr>
        <p:spPr>
          <a:xfrm>
            <a:off x="4295520" y="5846400"/>
            <a:ext cx="123408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random</a:t>
            </a:r>
            <a:r>
              <a:rPr b="0" lang="en-IN" sz="1190" spc="38" strike="noStrike">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extended</a:t>
            </a:r>
            <a:endParaRPr b="0" lang="en-IN" sz="1800" spc="-1" strike="noStrike">
              <a:solidFill>
                <a:srgbClr val="000000"/>
              </a:solidFill>
              <a:uFill>
                <a:solidFill>
                  <a:srgbClr val="ffffff"/>
                </a:solidFill>
              </a:uFill>
              <a:latin typeface="Arial"/>
            </a:endParaRPr>
          </a:p>
        </p:txBody>
      </p:sp>
      <p:sp>
        <p:nvSpPr>
          <p:cNvPr id="866" name="CustomShape 138"/>
          <p:cNvSpPr/>
          <p:nvPr/>
        </p:nvSpPr>
        <p:spPr>
          <a:xfrm>
            <a:off x="3304080" y="4341240"/>
            <a:ext cx="1523520" cy="304560"/>
          </a:xfrm>
          <a:prstGeom prst="rect">
            <a:avLst/>
          </a:prstGeom>
          <a:noFill/>
          <a:ln>
            <a:noFill/>
          </a:ln>
        </p:spPr>
        <p:style>
          <a:lnRef idx="0"/>
          <a:fillRef idx="0"/>
          <a:effectRef idx="0"/>
          <a:fontRef idx="minor"/>
        </p:style>
        <p:txBody>
          <a:bodyPr lIns="0" rIns="0" tIns="32760" bIns="0"/>
          <a:p>
            <a:pPr marL="25200">
              <a:lnSpc>
                <a:spcPct val="100000"/>
              </a:lnSpc>
            </a:pPr>
            <a:r>
              <a:rPr b="0" lang="en-IN" sz="1789" spc="-12" strike="noStrike" baseline="9000">
                <a:solidFill>
                  <a:srgbClr val="66c2a4"/>
                </a:solidFill>
                <a:uFill>
                  <a:solidFill>
                    <a:srgbClr val="ffffff"/>
                  </a:solidFill>
                </a:uFill>
                <a:latin typeface="Arial"/>
              </a:rPr>
              <a:t>run san </a:t>
            </a:r>
            <a:r>
              <a:rPr b="0" lang="en-IN" sz="1789" spc="-29" strike="noStrike" baseline="9000">
                <a:solidFill>
                  <a:srgbClr val="66c2a4"/>
                </a:solidFill>
                <a:uFill>
                  <a:solidFill>
                    <a:srgbClr val="ffffff"/>
                  </a:solidFill>
                </a:uFill>
                <a:latin typeface="Arial"/>
              </a:rPr>
              <a:t>web</a:t>
            </a:r>
            <a:r>
              <a:rPr b="0" lang="en-IN" sz="1789" spc="-191" strike="noStrike" baseline="9000">
                <a:solidFill>
                  <a:srgbClr val="66c2a4"/>
                </a:solidFill>
                <a:uFill>
                  <a:solidFill>
                    <a:srgbClr val="ffffff"/>
                  </a:solidFill>
                </a:uFill>
                <a:latin typeface="Arial"/>
              </a:rPr>
              <a:t> </a:t>
            </a:r>
            <a:r>
              <a:rPr b="0" lang="en-IN" sz="1290" spc="29" strike="noStrike">
                <a:solidFill>
                  <a:srgbClr val="66c2a4"/>
                </a:solidFill>
                <a:uFill>
                  <a:solidFill>
                    <a:srgbClr val="ffffff"/>
                  </a:solidFill>
                </a:uFill>
                <a:latin typeface="Arial"/>
              </a:rPr>
              <a:t>hadoop</a:t>
            </a:r>
            <a:endParaRPr b="0" lang="en-IN" sz="1800" spc="-1" strike="noStrike">
              <a:solidFill>
                <a:srgbClr val="000000"/>
              </a:solidFill>
              <a:uFill>
                <a:solidFill>
                  <a:srgbClr val="ffffff"/>
                </a:solidFill>
              </a:uFill>
              <a:latin typeface="Arial"/>
            </a:endParaRPr>
          </a:p>
        </p:txBody>
      </p:sp>
      <p:sp>
        <p:nvSpPr>
          <p:cNvPr id="867" name="CustomShape 139"/>
          <p:cNvSpPr/>
          <p:nvPr/>
        </p:nvSpPr>
        <p:spPr>
          <a:xfrm>
            <a:off x="3615840" y="5182200"/>
            <a:ext cx="82008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sas</a:t>
            </a:r>
            <a:r>
              <a:rPr b="0" lang="en-IN" sz="1190" spc="-9" strike="noStrike">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high</a:t>
            </a:r>
            <a:endParaRPr b="0" lang="en-IN" sz="1800" spc="-1" strike="noStrike">
              <a:solidFill>
                <a:srgbClr val="000000"/>
              </a:solidFill>
              <a:uFill>
                <a:solidFill>
                  <a:srgbClr val="ffffff"/>
                </a:solidFill>
              </a:uFill>
              <a:latin typeface="Arial"/>
            </a:endParaRPr>
          </a:p>
        </p:txBody>
      </p:sp>
      <p:sp>
        <p:nvSpPr>
          <p:cNvPr id="868" name="CustomShape 140"/>
          <p:cNvSpPr/>
          <p:nvPr/>
        </p:nvSpPr>
        <p:spPr>
          <a:xfrm>
            <a:off x="3910680" y="5688360"/>
            <a:ext cx="2668680" cy="295560"/>
          </a:xfrm>
          <a:prstGeom prst="rect">
            <a:avLst/>
          </a:prstGeom>
          <a:noFill/>
          <a:ln>
            <a:noFill/>
          </a:ln>
        </p:spPr>
        <p:style>
          <a:lnRef idx="0"/>
          <a:fillRef idx="0"/>
          <a:effectRef idx="0"/>
          <a:fontRef idx="minor"/>
        </p:style>
        <p:txBody>
          <a:bodyPr lIns="0" rIns="0" tIns="23760" bIns="0"/>
          <a:p>
            <a:pPr marL="25200">
              <a:lnSpc>
                <a:spcPct val="100000"/>
              </a:lnSpc>
            </a:pPr>
            <a:r>
              <a:rPr b="0" lang="en-IN" sz="1789" spc="-12" strike="noStrike" baseline="4000">
                <a:solidFill>
                  <a:srgbClr val="66c2a4"/>
                </a:solidFill>
                <a:uFill>
                  <a:solidFill>
                    <a:srgbClr val="ffffff"/>
                  </a:solidFill>
                </a:uFill>
                <a:latin typeface="Arial"/>
              </a:rPr>
              <a:t>simple</a:t>
            </a:r>
            <a:r>
              <a:rPr b="0" lang="en-IN" sz="1789" spc="-12" strike="noStrike" baseline="4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experience</a:t>
            </a:r>
            <a:r>
              <a:rPr b="0" lang="en-IN" sz="1190" spc="-296" strike="noStrike">
                <a:solidFill>
                  <a:srgbClr val="66c2a4"/>
                </a:solidFill>
                <a:uFill>
                  <a:solidFill>
                    <a:srgbClr val="ffffff"/>
                  </a:solidFill>
                </a:uFill>
                <a:latin typeface="Arial"/>
              </a:rPr>
              <a:t> </a:t>
            </a:r>
            <a:r>
              <a:rPr b="0" lang="en-IN" sz="1789" spc="-12" strike="noStrike" baseline="27000">
                <a:solidFill>
                  <a:srgbClr val="66c2a4"/>
                </a:solidFill>
                <a:uFill>
                  <a:solidFill>
                    <a:srgbClr val="ffffff"/>
                  </a:solidFill>
                </a:uFill>
                <a:latin typeface="Arial"/>
              </a:rPr>
              <a:t>technological </a:t>
            </a:r>
            <a:r>
              <a:rPr b="0" lang="en-IN" sz="1789" spc="-29" strike="noStrike" baseline="4000">
                <a:solidFill>
                  <a:srgbClr val="66c2a4"/>
                </a:solidFill>
                <a:uFill>
                  <a:solidFill>
                    <a:srgbClr val="ffffff"/>
                  </a:solidFill>
                </a:uFill>
                <a:latin typeface="Arial"/>
              </a:rPr>
              <a:t>give</a:t>
            </a:r>
            <a:endParaRPr b="0" lang="en-IN" sz="1800" spc="-1" strike="noStrike">
              <a:solidFill>
                <a:srgbClr val="000000"/>
              </a:solidFill>
              <a:uFill>
                <a:solidFill>
                  <a:srgbClr val="ffffff"/>
                </a:solidFill>
              </a:uFill>
              <a:latin typeface="Arial"/>
            </a:endParaRPr>
          </a:p>
        </p:txBody>
      </p:sp>
      <p:sp>
        <p:nvSpPr>
          <p:cNvPr id="869" name="CustomShape 141"/>
          <p:cNvSpPr/>
          <p:nvPr/>
        </p:nvSpPr>
        <p:spPr>
          <a:xfrm>
            <a:off x="4775040" y="5961960"/>
            <a:ext cx="1269360" cy="29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sna</a:t>
            </a:r>
            <a:r>
              <a:rPr b="0" lang="en-IN" sz="1190" spc="-49" strike="noStrike">
                <a:solidFill>
                  <a:srgbClr val="66c2a4"/>
                </a:solidFill>
                <a:uFill>
                  <a:solidFill>
                    <a:srgbClr val="ffffff"/>
                  </a:solidFill>
                </a:uFill>
                <a:latin typeface="Arial"/>
              </a:rPr>
              <a:t> </a:t>
            </a:r>
            <a:r>
              <a:rPr b="0" lang="en-IN" sz="1190" spc="-1" strike="noStrike">
                <a:solidFill>
                  <a:srgbClr val="66c2a4"/>
                </a:solidFill>
                <a:uFill>
                  <a:solidFill>
                    <a:srgbClr val="ffffff"/>
                  </a:solidFill>
                </a:uFill>
                <a:latin typeface="Arial"/>
              </a:rPr>
              <a:t>seattle</a:t>
            </a:r>
            <a:r>
              <a:rPr b="0" lang="en-IN" sz="1789" spc="-1" strike="noStrike" baseline="27000">
                <a:solidFill>
                  <a:srgbClr val="66c2a4"/>
                </a:solidFill>
                <a:uFill>
                  <a:solidFill>
                    <a:srgbClr val="ffffff"/>
                  </a:solidFill>
                </a:uFill>
                <a:latin typeface="Arial"/>
              </a:rPr>
              <a:t>mexico</a:t>
            </a:r>
            <a:endParaRPr b="0" lang="en-IN" sz="1800" spc="-1" strike="noStrike">
              <a:solidFill>
                <a:srgbClr val="000000"/>
              </a:solidFill>
              <a:uFill>
                <a:solidFill>
                  <a:srgbClr val="ffffff"/>
                </a:solidFill>
              </a:uFill>
              <a:latin typeface="Arial"/>
            </a:endParaRPr>
          </a:p>
        </p:txBody>
      </p:sp>
      <p:sp>
        <p:nvSpPr>
          <p:cNvPr id="870" name="CustomShape 142"/>
          <p:cNvSpPr/>
          <p:nvPr/>
        </p:nvSpPr>
        <p:spPr>
          <a:xfrm>
            <a:off x="7514640" y="2901960"/>
            <a:ext cx="1875960" cy="300600"/>
          </a:xfrm>
          <a:prstGeom prst="rect">
            <a:avLst/>
          </a:prstGeom>
          <a:noFill/>
          <a:ln>
            <a:noFill/>
          </a:ln>
        </p:spPr>
        <p:style>
          <a:lnRef idx="0"/>
          <a:fillRef idx="0"/>
          <a:effectRef idx="0"/>
          <a:fontRef idx="minor"/>
        </p:style>
        <p:txBody>
          <a:bodyPr lIns="0" rIns="0" tIns="28800" bIns="0"/>
          <a:p>
            <a:pPr marL="25200">
              <a:lnSpc>
                <a:spcPct val="100000"/>
              </a:lnSpc>
            </a:pPr>
            <a:r>
              <a:rPr b="0" lang="en-IN" sz="1490" spc="9" strike="noStrike">
                <a:solidFill>
                  <a:srgbClr val="66c2a4"/>
                </a:solidFill>
                <a:uFill>
                  <a:solidFill>
                    <a:srgbClr val="ffffff"/>
                  </a:solidFill>
                </a:uFill>
                <a:latin typeface="Arial"/>
              </a:rPr>
              <a:t>submission</a:t>
            </a:r>
            <a:r>
              <a:rPr b="0" lang="en-IN" sz="1490" spc="-29" strike="noStrike">
                <a:solidFill>
                  <a:srgbClr val="66c2a4"/>
                </a:solidFill>
                <a:uFill>
                  <a:solidFill>
                    <a:srgbClr val="ffffff"/>
                  </a:solidFill>
                </a:uFill>
                <a:latin typeface="Arial"/>
              </a:rPr>
              <a:t> </a:t>
            </a:r>
            <a:r>
              <a:rPr b="0" lang="en-IN" sz="1789" spc="-12" strike="noStrike" baseline="4000">
                <a:solidFill>
                  <a:srgbClr val="66c2a4"/>
                </a:solidFill>
                <a:uFill>
                  <a:solidFill>
                    <a:srgbClr val="ffffff"/>
                  </a:solidFill>
                </a:uFill>
                <a:latin typeface="Arial"/>
              </a:rPr>
              <a:t>littlesnowfall</a:t>
            </a:r>
            <a:endParaRPr b="0" lang="en-IN" sz="1800" spc="-1" strike="noStrike">
              <a:solidFill>
                <a:srgbClr val="000000"/>
              </a:solidFill>
              <a:uFill>
                <a:solidFill>
                  <a:srgbClr val="ffffff"/>
                </a:solidFill>
              </a:uFill>
              <a:latin typeface="Arial"/>
            </a:endParaRPr>
          </a:p>
        </p:txBody>
      </p:sp>
      <p:sp>
        <p:nvSpPr>
          <p:cNvPr id="871" name="CustomShape 143"/>
          <p:cNvSpPr/>
          <p:nvPr/>
        </p:nvSpPr>
        <p:spPr>
          <a:xfrm>
            <a:off x="3307320" y="1514160"/>
            <a:ext cx="2094840" cy="326520"/>
          </a:xfrm>
          <a:prstGeom prst="rect">
            <a:avLst/>
          </a:prstGeom>
          <a:noFill/>
          <a:ln>
            <a:noFill/>
          </a:ln>
        </p:spPr>
        <p:style>
          <a:lnRef idx="0"/>
          <a:fillRef idx="0"/>
          <a:effectRef idx="0"/>
          <a:fontRef idx="minor"/>
        </p:style>
        <p:txBody>
          <a:bodyPr lIns="0" rIns="0" tIns="32760" bIns="0"/>
          <a:p>
            <a:pPr marL="25200">
              <a:lnSpc>
                <a:spcPct val="100000"/>
              </a:lnSpc>
            </a:pPr>
            <a:r>
              <a:rPr b="0" lang="en-IN" sz="1789" spc="-12" strike="noStrike" baseline="4000">
                <a:solidFill>
                  <a:srgbClr val="66c2a4"/>
                </a:solidFill>
                <a:uFill>
                  <a:solidFill>
                    <a:srgbClr val="ffffff"/>
                  </a:solidFill>
                </a:uFill>
                <a:latin typeface="Arial"/>
              </a:rPr>
              <a:t>source </a:t>
            </a:r>
            <a:r>
              <a:rPr b="0" lang="en-IN" sz="1190" spc="-9" strike="noStrike">
                <a:solidFill>
                  <a:srgbClr val="66c2a4"/>
                </a:solidFill>
                <a:uFill>
                  <a:solidFill>
                    <a:srgbClr val="ffffff"/>
                  </a:solidFill>
                </a:uFill>
                <a:latin typeface="Arial"/>
              </a:rPr>
              <a:t>handling</a:t>
            </a:r>
            <a:r>
              <a:rPr b="0" lang="en-IN" sz="1190" spc="-1" strike="noStrike">
                <a:solidFill>
                  <a:srgbClr val="66c2a4"/>
                </a:solidFill>
                <a:uFill>
                  <a:solidFill>
                    <a:srgbClr val="ffffff"/>
                  </a:solidFill>
                </a:uFill>
                <a:latin typeface="Arial"/>
              </a:rPr>
              <a:t> </a:t>
            </a:r>
            <a:r>
              <a:rPr b="0" lang="en-IN" sz="1927" spc="29" strike="noStrike" baseline="17000">
                <a:solidFill>
                  <a:srgbClr val="66c2a4"/>
                </a:solidFill>
                <a:uFill>
                  <a:solidFill>
                    <a:srgbClr val="ffffff"/>
                  </a:solidFill>
                </a:uFill>
                <a:latin typeface="Arial"/>
              </a:rPr>
              <a:t>postdoctoral</a:t>
            </a:r>
            <a:endParaRPr b="0" lang="en-IN" sz="1800" spc="-1" strike="noStrike">
              <a:solidFill>
                <a:srgbClr val="000000"/>
              </a:solidFill>
              <a:uFill>
                <a:solidFill>
                  <a:srgbClr val="ffffff"/>
                </a:solidFill>
              </a:uFill>
              <a:latin typeface="Arial"/>
            </a:endParaRPr>
          </a:p>
        </p:txBody>
      </p:sp>
      <p:sp>
        <p:nvSpPr>
          <p:cNvPr id="872" name="CustomShape 144"/>
          <p:cNvSpPr/>
          <p:nvPr/>
        </p:nvSpPr>
        <p:spPr>
          <a:xfrm>
            <a:off x="3520440" y="3786480"/>
            <a:ext cx="1153440" cy="300600"/>
          </a:xfrm>
          <a:prstGeom prst="rect">
            <a:avLst/>
          </a:prstGeom>
          <a:noFill/>
          <a:ln>
            <a:noFill/>
          </a:ln>
        </p:spPr>
        <p:style>
          <a:lnRef idx="0"/>
          <a:fillRef idx="0"/>
          <a:effectRef idx="0"/>
          <a:fontRef idx="minor"/>
        </p:style>
        <p:txBody>
          <a:bodyPr lIns="0" rIns="0" tIns="28800" bIns="0"/>
          <a:p>
            <a:pPr marL="25200">
              <a:lnSpc>
                <a:spcPct val="100000"/>
              </a:lnSpc>
            </a:pPr>
            <a:r>
              <a:rPr b="0" lang="en-IN" sz="1789" spc="-12" strike="noStrike" baseline="9000">
                <a:solidFill>
                  <a:srgbClr val="66c2a4"/>
                </a:solidFill>
                <a:uFill>
                  <a:solidFill>
                    <a:srgbClr val="ffffff"/>
                  </a:solidFill>
                </a:uFill>
                <a:latin typeface="Arial"/>
              </a:rPr>
              <a:t>state</a:t>
            </a:r>
            <a:r>
              <a:rPr b="0" lang="en-IN" sz="1789" spc="-324" strike="noStrike" baseline="9000">
                <a:solidFill>
                  <a:srgbClr val="66c2a4"/>
                </a:solidFill>
                <a:uFill>
                  <a:solidFill>
                    <a:srgbClr val="ffffff"/>
                  </a:solidFill>
                </a:uFill>
                <a:latin typeface="Arial"/>
              </a:rPr>
              <a:t> </a:t>
            </a:r>
            <a:r>
              <a:rPr b="0" lang="en-IN" sz="1490" spc="-1" strike="noStrike">
                <a:solidFill>
                  <a:srgbClr val="66c2a4"/>
                </a:solidFill>
                <a:uFill>
                  <a:solidFill>
                    <a:srgbClr val="ffffff"/>
                  </a:solidFill>
                </a:uFill>
                <a:latin typeface="Arial"/>
              </a:rPr>
              <a:t>available</a:t>
            </a:r>
            <a:endParaRPr b="0" lang="en-IN" sz="1800" spc="-1" strike="noStrike">
              <a:solidFill>
                <a:srgbClr val="000000"/>
              </a:solidFill>
              <a:uFill>
                <a:solidFill>
                  <a:srgbClr val="ffffff"/>
                </a:solidFill>
              </a:uFill>
              <a:latin typeface="Arial"/>
            </a:endParaRPr>
          </a:p>
        </p:txBody>
      </p:sp>
      <p:sp>
        <p:nvSpPr>
          <p:cNvPr id="873" name="CustomShape 145"/>
          <p:cNvSpPr/>
          <p:nvPr/>
        </p:nvSpPr>
        <p:spPr>
          <a:xfrm>
            <a:off x="6792120" y="5904720"/>
            <a:ext cx="1020240" cy="3171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studie</a:t>
            </a:r>
            <a:r>
              <a:rPr b="0" lang="en-IN" sz="1190" spc="117" strike="noStrike">
                <a:solidFill>
                  <a:srgbClr val="66c2a4"/>
                </a:solidFill>
                <a:uFill>
                  <a:solidFill>
                    <a:srgbClr val="ffffff"/>
                  </a:solidFill>
                </a:uFill>
                <a:latin typeface="Arial"/>
              </a:rPr>
              <a:t>s</a:t>
            </a:r>
            <a:r>
              <a:rPr b="0" lang="en-IN" sz="1789" spc="-12" strike="noStrike" baseline="-18000">
                <a:solidFill>
                  <a:srgbClr val="66c2a4"/>
                </a:solidFill>
                <a:uFill>
                  <a:solidFill>
                    <a:srgbClr val="ffffff"/>
                  </a:solidFill>
                </a:uFill>
                <a:latin typeface="Arial"/>
              </a:rPr>
              <a:t>sund</a:t>
            </a:r>
            <a:r>
              <a:rPr b="0" lang="en-IN" sz="1789" spc="-72" strike="noStrike" baseline="-18000">
                <a:solidFill>
                  <a:srgbClr val="66c2a4"/>
                </a:solidFill>
                <a:uFill>
                  <a:solidFill>
                    <a:srgbClr val="ffffff"/>
                  </a:solidFill>
                </a:uFill>
                <a:latin typeface="Arial"/>
              </a:rPr>
              <a:t>a</a:t>
            </a:r>
            <a:r>
              <a:rPr b="0" lang="en-IN" sz="1789" spc="-12" strike="noStrike" baseline="-18000">
                <a:solidFill>
                  <a:srgbClr val="66c2a4"/>
                </a:solidFill>
                <a:uFill>
                  <a:solidFill>
                    <a:srgbClr val="ffffff"/>
                  </a:solidFill>
                </a:uFill>
                <a:latin typeface="Arial"/>
              </a:rPr>
              <a:t>y</a:t>
            </a:r>
            <a:endParaRPr b="0" lang="en-IN" sz="1800" spc="-1" strike="noStrike">
              <a:solidFill>
                <a:srgbClr val="000000"/>
              </a:solidFill>
              <a:uFill>
                <a:solidFill>
                  <a:srgbClr val="ffffff"/>
                </a:solidFill>
              </a:uFill>
              <a:latin typeface="Arial"/>
            </a:endParaRPr>
          </a:p>
        </p:txBody>
      </p:sp>
      <p:sp>
        <p:nvSpPr>
          <p:cNvPr id="874" name="CustomShape 146"/>
          <p:cNvSpPr/>
          <p:nvPr/>
        </p:nvSpPr>
        <p:spPr>
          <a:xfrm>
            <a:off x="4230360" y="6029640"/>
            <a:ext cx="2052000" cy="295560"/>
          </a:xfrm>
          <a:prstGeom prst="rect">
            <a:avLst/>
          </a:prstGeom>
          <a:noFill/>
          <a:ln>
            <a:noFill/>
          </a:ln>
        </p:spPr>
        <p:style>
          <a:lnRef idx="0"/>
          <a:fillRef idx="0"/>
          <a:effectRef idx="0"/>
          <a:fontRef idx="minor"/>
        </p:style>
        <p:txBody>
          <a:bodyPr lIns="0" rIns="0" tIns="23760" bIns="0"/>
          <a:p>
            <a:pPr marL="25200">
              <a:lnSpc>
                <a:spcPct val="100000"/>
              </a:lnSpc>
            </a:pPr>
            <a:r>
              <a:rPr b="0" lang="en-IN" sz="1789" spc="-12" strike="noStrike" baseline="4000">
                <a:solidFill>
                  <a:srgbClr val="66c2a4"/>
                </a:solidFill>
                <a:uFill>
                  <a:solidFill>
                    <a:srgbClr val="ffffff"/>
                  </a:solidFill>
                </a:uFill>
                <a:latin typeface="Arial"/>
              </a:rPr>
              <a:t>suppo</a:t>
            </a:r>
            <a:r>
              <a:rPr b="0" lang="en-IN" sz="1789" spc="43" strike="noStrike" baseline="4000">
                <a:solidFill>
                  <a:srgbClr val="66c2a4"/>
                </a:solidFill>
                <a:uFill>
                  <a:solidFill>
                    <a:srgbClr val="ffffff"/>
                  </a:solidFill>
                </a:uFill>
                <a:latin typeface="Arial"/>
              </a:rPr>
              <a:t>r</a:t>
            </a:r>
            <a:r>
              <a:rPr b="0" lang="en-IN" sz="1789" spc="-12" strike="noStrike" baseline="4000">
                <a:solidFill>
                  <a:srgbClr val="66c2a4"/>
                </a:solidFill>
                <a:uFill>
                  <a:solidFill>
                    <a:srgbClr val="ffffff"/>
                  </a:solidFill>
                </a:uFill>
                <a:latin typeface="Arial"/>
              </a:rPr>
              <a:t>t</a:t>
            </a:r>
            <a:r>
              <a:rPr b="0" lang="en-IN" sz="1789" spc="-1" strike="noStrike" baseline="4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singapore</a:t>
            </a:r>
            <a:endParaRPr b="0" lang="en-IN" sz="1800" spc="-1" strike="noStrike">
              <a:solidFill>
                <a:srgbClr val="000000"/>
              </a:solidFill>
              <a:uFill>
                <a:solidFill>
                  <a:srgbClr val="ffffff"/>
                </a:solidFill>
              </a:uFill>
              <a:latin typeface="Arial"/>
            </a:endParaRPr>
          </a:p>
        </p:txBody>
      </p:sp>
      <p:sp>
        <p:nvSpPr>
          <p:cNvPr id="875" name="CustomShape 147"/>
          <p:cNvSpPr/>
          <p:nvPr/>
        </p:nvSpPr>
        <p:spPr>
          <a:xfrm>
            <a:off x="8724600" y="4707360"/>
            <a:ext cx="32544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task</a:t>
            </a:r>
            <a:endParaRPr b="0" lang="en-IN" sz="1800" spc="-1" strike="noStrike">
              <a:solidFill>
                <a:srgbClr val="000000"/>
              </a:solidFill>
              <a:uFill>
                <a:solidFill>
                  <a:srgbClr val="ffffff"/>
                </a:solidFill>
              </a:uFill>
              <a:latin typeface="Arial"/>
            </a:endParaRPr>
          </a:p>
        </p:txBody>
      </p:sp>
      <p:sp>
        <p:nvSpPr>
          <p:cNvPr id="876" name="CustomShape 148"/>
          <p:cNvSpPr/>
          <p:nvPr/>
        </p:nvSpPr>
        <p:spPr>
          <a:xfrm>
            <a:off x="2680560" y="3889440"/>
            <a:ext cx="59976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together</a:t>
            </a:r>
            <a:endParaRPr b="0" lang="en-IN" sz="1800" spc="-1" strike="noStrike">
              <a:solidFill>
                <a:srgbClr val="000000"/>
              </a:solidFill>
              <a:uFill>
                <a:solidFill>
                  <a:srgbClr val="ffffff"/>
                </a:solidFill>
              </a:uFill>
              <a:latin typeface="Arial"/>
            </a:endParaRPr>
          </a:p>
        </p:txBody>
      </p:sp>
      <p:sp>
        <p:nvSpPr>
          <p:cNvPr id="877" name="CustomShape 149"/>
          <p:cNvSpPr/>
          <p:nvPr/>
        </p:nvSpPr>
        <p:spPr>
          <a:xfrm>
            <a:off x="7696800" y="4395960"/>
            <a:ext cx="1490760" cy="29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1" strike="noStrike">
                <a:solidFill>
                  <a:srgbClr val="66c2a4"/>
                </a:solidFill>
                <a:uFill>
                  <a:solidFill>
                    <a:srgbClr val="ffffff"/>
                  </a:solidFill>
                </a:uFill>
                <a:latin typeface="Arial"/>
              </a:rPr>
              <a:t>outlier</a:t>
            </a:r>
            <a:r>
              <a:rPr b="0" lang="en-IN" sz="1789" spc="-1" strike="noStrike" baseline="4000">
                <a:solidFill>
                  <a:srgbClr val="66c2a4"/>
                </a:solidFill>
                <a:uFill>
                  <a:solidFill>
                    <a:srgbClr val="ffffff"/>
                  </a:solidFill>
                </a:uFill>
                <a:latin typeface="Arial"/>
              </a:rPr>
              <a:t>amazon</a:t>
            </a:r>
            <a:r>
              <a:rPr b="0" lang="en-IN" sz="1789" spc="219" strike="noStrike" baseline="4000">
                <a:solidFill>
                  <a:srgbClr val="66c2a4"/>
                </a:solidFill>
                <a:uFill>
                  <a:solidFill>
                    <a:srgbClr val="ffffff"/>
                  </a:solidFill>
                </a:uFill>
                <a:latin typeface="Arial"/>
              </a:rPr>
              <a:t> </a:t>
            </a:r>
            <a:r>
              <a:rPr b="0" lang="en-IN" sz="1789" spc="-12" strike="noStrike" baseline="4000">
                <a:solidFill>
                  <a:srgbClr val="66c2a4"/>
                </a:solidFill>
                <a:uFill>
                  <a:solidFill>
                    <a:srgbClr val="ffffff"/>
                  </a:solidFill>
                </a:uFill>
                <a:latin typeface="Arial"/>
              </a:rPr>
              <a:t>track</a:t>
            </a:r>
            <a:endParaRPr b="0" lang="en-IN" sz="1800" spc="-1" strike="noStrike">
              <a:solidFill>
                <a:srgbClr val="000000"/>
              </a:solidFill>
              <a:uFill>
                <a:solidFill>
                  <a:srgbClr val="ffffff"/>
                </a:solidFill>
              </a:uFill>
              <a:latin typeface="Arial"/>
            </a:endParaRPr>
          </a:p>
        </p:txBody>
      </p:sp>
      <p:sp>
        <p:nvSpPr>
          <p:cNvPr id="878" name="CustomShape 150"/>
          <p:cNvSpPr/>
          <p:nvPr/>
        </p:nvSpPr>
        <p:spPr>
          <a:xfrm>
            <a:off x="6391800" y="6134040"/>
            <a:ext cx="1028880" cy="567720"/>
          </a:xfrm>
          <a:prstGeom prst="rect">
            <a:avLst/>
          </a:prstGeom>
          <a:noFill/>
          <a:ln>
            <a:noFill/>
          </a:ln>
        </p:spPr>
        <p:style>
          <a:lnRef idx="0"/>
          <a:fillRef idx="0"/>
          <a:effectRef idx="0"/>
          <a:fontRef idx="minor"/>
        </p:style>
        <p:txBody>
          <a:bodyPr lIns="0" rIns="0" tIns="23760" bIns="0"/>
          <a:p>
            <a:pPr marL="270720">
              <a:lnSpc>
                <a:spcPts val="437"/>
              </a:lnSpc>
            </a:pPr>
            <a:r>
              <a:rPr b="0" lang="en-IN" sz="1190" spc="-9" strike="noStrike">
                <a:solidFill>
                  <a:srgbClr val="66c2a4"/>
                </a:solidFill>
                <a:uFill>
                  <a:solidFill>
                    <a:srgbClr val="ffffff"/>
                  </a:solidFill>
                </a:uFill>
                <a:latin typeface="Arial"/>
              </a:rPr>
              <a:t>tree</a:t>
            </a:r>
            <a:r>
              <a:rPr b="0" lang="en-IN" sz="1190" spc="-157" strike="noStrike">
                <a:solidFill>
                  <a:srgbClr val="66c2a4"/>
                </a:solidFill>
                <a:uFill>
                  <a:solidFill>
                    <a:srgbClr val="ffffff"/>
                  </a:solidFill>
                </a:uFill>
                <a:latin typeface="Arial"/>
              </a:rPr>
              <a:t> </a:t>
            </a:r>
            <a:r>
              <a:rPr b="0" lang="en-IN" sz="1789" spc="-12" strike="noStrike" baseline="9000">
                <a:solidFill>
                  <a:srgbClr val="66c2a4"/>
                </a:solidFill>
                <a:uFill>
                  <a:solidFill>
                    <a:srgbClr val="ffffff"/>
                  </a:solidFill>
                </a:uFill>
                <a:latin typeface="Arial"/>
              </a:rPr>
              <a:t>survey</a:t>
            </a:r>
            <a:endParaRPr b="0" lang="en-IN" sz="1800" spc="-1" strike="noStrike">
              <a:solidFill>
                <a:srgbClr val="000000"/>
              </a:solidFill>
              <a:uFill>
                <a:solidFill>
                  <a:srgbClr val="ffffff"/>
                </a:solidFill>
              </a:uFill>
              <a:latin typeface="Arial"/>
            </a:endParaRPr>
          </a:p>
          <a:p>
            <a:pPr marL="25200" indent="259200">
              <a:lnSpc>
                <a:spcPct val="64000"/>
              </a:lnSpc>
            </a:pPr>
            <a:r>
              <a:rPr b="0" lang="en-IN" sz="1190" spc="-9" strike="noStrike">
                <a:solidFill>
                  <a:srgbClr val="66c2a4"/>
                </a:solidFill>
                <a:uFill>
                  <a:solidFill>
                    <a:srgbClr val="ffffff"/>
                  </a:solidFill>
                </a:uFill>
                <a:latin typeface="Arial"/>
              </a:rPr>
              <a:t>summit  southern</a:t>
            </a:r>
            <a:endParaRPr b="0" lang="en-IN" sz="1800" spc="-1" strike="noStrike">
              <a:solidFill>
                <a:srgbClr val="000000"/>
              </a:solidFill>
              <a:uFill>
                <a:solidFill>
                  <a:srgbClr val="ffffff"/>
                </a:solidFill>
              </a:uFill>
              <a:latin typeface="Arial"/>
            </a:endParaRPr>
          </a:p>
        </p:txBody>
      </p:sp>
      <p:sp>
        <p:nvSpPr>
          <p:cNvPr id="879" name="CustomShape 151"/>
          <p:cNvSpPr/>
          <p:nvPr/>
        </p:nvSpPr>
        <p:spPr>
          <a:xfrm>
            <a:off x="8446320" y="5059800"/>
            <a:ext cx="40752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t</a:t>
            </a:r>
            <a:r>
              <a:rPr b="0" lang="en-IN" sz="1190" spc="-29" strike="noStrike">
                <a:solidFill>
                  <a:srgbClr val="66c2a4"/>
                </a:solidFill>
                <a:uFill>
                  <a:solidFill>
                    <a:srgbClr val="ffffff"/>
                  </a:solidFill>
                </a:uFill>
                <a:latin typeface="Arial"/>
              </a:rPr>
              <a:t>w</a:t>
            </a:r>
            <a:r>
              <a:rPr b="0" lang="en-IN" sz="1190" spc="-9" strike="noStrike">
                <a:solidFill>
                  <a:srgbClr val="66c2a4"/>
                </a:solidFill>
                <a:uFill>
                  <a:solidFill>
                    <a:srgbClr val="ffffff"/>
                  </a:solidFill>
                </a:uFill>
                <a:latin typeface="Arial"/>
              </a:rPr>
              <a:t>eet</a:t>
            </a:r>
            <a:endParaRPr b="0" lang="en-IN" sz="1800" spc="-1" strike="noStrike">
              <a:solidFill>
                <a:srgbClr val="000000"/>
              </a:solidFill>
              <a:uFill>
                <a:solidFill>
                  <a:srgbClr val="ffffff"/>
                </a:solidFill>
              </a:uFill>
              <a:latin typeface="Arial"/>
            </a:endParaRPr>
          </a:p>
        </p:txBody>
      </p:sp>
      <p:sp>
        <p:nvSpPr>
          <p:cNvPr id="880" name="CustomShape 152"/>
          <p:cNvSpPr/>
          <p:nvPr/>
        </p:nvSpPr>
        <p:spPr>
          <a:xfrm>
            <a:off x="5194080" y="295200"/>
            <a:ext cx="1454400" cy="295560"/>
          </a:xfrm>
          <a:prstGeom prst="rect">
            <a:avLst/>
          </a:prstGeom>
          <a:noFill/>
          <a:ln>
            <a:noFill/>
          </a:ln>
        </p:spPr>
        <p:style>
          <a:lnRef idx="0"/>
          <a:fillRef idx="0"/>
          <a:effectRef idx="0"/>
          <a:fontRef idx="minor"/>
        </p:style>
        <p:txBody>
          <a:bodyPr lIns="0" rIns="0" tIns="23760" bIns="0"/>
          <a:p>
            <a:pPr marL="25200">
              <a:lnSpc>
                <a:spcPct val="100000"/>
              </a:lnSpc>
            </a:pPr>
            <a:r>
              <a:rPr b="0" lang="en-IN" sz="1789" spc="-12" strike="noStrike" baseline="32000">
                <a:solidFill>
                  <a:srgbClr val="66c2a4"/>
                </a:solidFill>
                <a:uFill>
                  <a:solidFill>
                    <a:srgbClr val="ffffff"/>
                  </a:solidFill>
                </a:uFill>
                <a:latin typeface="Arial"/>
              </a:rPr>
              <a:t>updated</a:t>
            </a:r>
            <a:r>
              <a:rPr b="0" lang="en-IN" sz="1789" spc="-250" strike="noStrike" baseline="32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result</a:t>
            </a:r>
            <a:r>
              <a:rPr b="0" lang="en-IN" sz="1190" spc="-137" strike="noStrike">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please</a:t>
            </a:r>
            <a:endParaRPr b="0" lang="en-IN" sz="1800" spc="-1" strike="noStrike">
              <a:solidFill>
                <a:srgbClr val="000000"/>
              </a:solidFill>
              <a:uFill>
                <a:solidFill>
                  <a:srgbClr val="ffffff"/>
                </a:solidFill>
              </a:uFill>
              <a:latin typeface="Arial"/>
            </a:endParaRPr>
          </a:p>
        </p:txBody>
      </p:sp>
      <p:sp>
        <p:nvSpPr>
          <p:cNvPr id="881" name="CustomShape 153"/>
          <p:cNvSpPr/>
          <p:nvPr/>
        </p:nvSpPr>
        <p:spPr>
          <a:xfrm>
            <a:off x="5827320" y="1880280"/>
            <a:ext cx="12564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v</a:t>
            </a:r>
            <a:endParaRPr b="0" lang="en-IN" sz="1800" spc="-1" strike="noStrike">
              <a:solidFill>
                <a:srgbClr val="000000"/>
              </a:solidFill>
              <a:uFill>
                <a:solidFill>
                  <a:srgbClr val="ffffff"/>
                </a:solidFill>
              </a:uFill>
              <a:latin typeface="Arial"/>
            </a:endParaRPr>
          </a:p>
        </p:txBody>
      </p:sp>
      <p:sp>
        <p:nvSpPr>
          <p:cNvPr id="882" name="CustomShape 154"/>
          <p:cNvSpPr/>
          <p:nvPr/>
        </p:nvSpPr>
        <p:spPr>
          <a:xfrm>
            <a:off x="8085960" y="3894120"/>
            <a:ext cx="1187640" cy="3171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technique</a:t>
            </a:r>
            <a:r>
              <a:rPr b="0" lang="en-IN" sz="1789" spc="-12" strike="noStrike" baseline="-18000">
                <a:solidFill>
                  <a:srgbClr val="66c2a4"/>
                </a:solidFill>
                <a:uFill>
                  <a:solidFill>
                    <a:srgbClr val="ffffff"/>
                  </a:solidFill>
                </a:uFill>
                <a:latin typeface="Arial"/>
              </a:rPr>
              <a:t>various</a:t>
            </a:r>
            <a:endParaRPr b="0" lang="en-IN" sz="1800" spc="-1" strike="noStrike">
              <a:solidFill>
                <a:srgbClr val="000000"/>
              </a:solidFill>
              <a:uFill>
                <a:solidFill>
                  <a:srgbClr val="ffffff"/>
                </a:solidFill>
              </a:uFill>
              <a:latin typeface="Arial"/>
            </a:endParaRPr>
          </a:p>
        </p:txBody>
      </p:sp>
      <p:sp>
        <p:nvSpPr>
          <p:cNvPr id="883" name="CustomShape 155"/>
          <p:cNvSpPr/>
          <p:nvPr/>
        </p:nvSpPr>
        <p:spPr>
          <a:xfrm>
            <a:off x="3701880" y="969840"/>
            <a:ext cx="1353600" cy="33768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a:solidFill>
                  <a:srgbClr val="66c2a4"/>
                </a:solidFill>
                <a:uFill>
                  <a:solidFill>
                    <a:srgbClr val="ffffff"/>
                  </a:solidFill>
                </a:uFill>
                <a:latin typeface="Arial"/>
              </a:rPr>
              <a:t>website</a:t>
            </a:r>
            <a:r>
              <a:rPr b="0" lang="en-IN" sz="1190" spc="197" strike="noStrike">
                <a:solidFill>
                  <a:srgbClr val="66c2a4"/>
                </a:solidFill>
                <a:uFill>
                  <a:solidFill>
                    <a:srgbClr val="ffffff"/>
                  </a:solidFill>
                </a:uFill>
                <a:latin typeface="Arial"/>
              </a:rPr>
              <a:t> </a:t>
            </a:r>
            <a:r>
              <a:rPr b="0" lang="en-IN" sz="1789" spc="-12" strike="noStrike" baseline="-27000">
                <a:solidFill>
                  <a:srgbClr val="66c2a4"/>
                </a:solidFill>
                <a:uFill>
                  <a:solidFill>
                    <a:srgbClr val="ffffff"/>
                  </a:solidFill>
                </a:uFill>
                <a:latin typeface="Arial"/>
              </a:rPr>
              <a:t>credit</a:t>
            </a:r>
            <a:r>
              <a:rPr b="0" lang="en-IN" sz="1789" spc="-12" strike="noStrike" baseline="-18000">
                <a:solidFill>
                  <a:srgbClr val="66c2a4"/>
                </a:solidFill>
                <a:uFill>
                  <a:solidFill>
                    <a:srgbClr val="ffffff"/>
                  </a:solidFill>
                </a:uFill>
                <a:latin typeface="Arial"/>
              </a:rPr>
              <a:t>tricks</a:t>
            </a:r>
            <a:endParaRPr b="0" lang="en-IN" sz="1800" spc="-1" strike="noStrike">
              <a:solidFill>
                <a:srgbClr val="000000"/>
              </a:solidFill>
              <a:uFill>
                <a:solidFill>
                  <a:srgbClr val="ffffff"/>
                </a:solidFill>
              </a:uFill>
              <a:latin typeface="Arial"/>
            </a:endParaRPr>
          </a:p>
        </p:txBody>
      </p:sp>
      <p:sp>
        <p:nvSpPr>
          <p:cNvPr id="884" name="CustomShape 156"/>
          <p:cNvSpPr/>
          <p:nvPr/>
        </p:nvSpPr>
        <p:spPr>
          <a:xfrm>
            <a:off x="7673400" y="5206680"/>
            <a:ext cx="908280" cy="305640"/>
          </a:xfrm>
          <a:prstGeom prst="rect">
            <a:avLst/>
          </a:prstGeom>
          <a:noFill/>
          <a:ln>
            <a:noFill/>
          </a:ln>
        </p:spPr>
        <p:style>
          <a:lnRef idx="0"/>
          <a:fillRef idx="0"/>
          <a:effectRef idx="0"/>
          <a:fontRef idx="minor"/>
        </p:style>
        <p:txBody>
          <a:bodyPr lIns="0" rIns="0" tIns="23760" bIns="0"/>
          <a:p>
            <a:pPr marL="25200">
              <a:lnSpc>
                <a:spcPct val="100000"/>
              </a:lnSpc>
            </a:pPr>
            <a:r>
              <a:rPr b="0" lang="en-IN" sz="1789" spc="-12" strike="noStrike" baseline="-13000">
                <a:solidFill>
                  <a:srgbClr val="66c2a4"/>
                </a:solidFill>
                <a:uFill>
                  <a:solidFill>
                    <a:srgbClr val="ffffff"/>
                  </a:solidFill>
                </a:uFill>
                <a:latin typeface="Arial"/>
              </a:rPr>
              <a:t>world</a:t>
            </a:r>
            <a:r>
              <a:rPr b="0" lang="en-IN" sz="1789" spc="384" strike="noStrike" baseline="-13000">
                <a:solidFill>
                  <a:srgbClr val="66c2a4"/>
                </a:solidFill>
                <a:uFill>
                  <a:solidFill>
                    <a:srgbClr val="ffffff"/>
                  </a:solidFill>
                </a:uFill>
                <a:latin typeface="Arial"/>
              </a:rPr>
              <a:t> </a:t>
            </a:r>
            <a:r>
              <a:rPr b="0" lang="en-IN" sz="1190" spc="-9" strike="noStrike">
                <a:solidFill>
                  <a:srgbClr val="66c2a4"/>
                </a:solidFill>
                <a:uFill>
                  <a:solidFill>
                    <a:srgbClr val="ffffff"/>
                  </a:solidFill>
                </a:uFill>
                <a:latin typeface="Arial"/>
              </a:rPr>
              <a:t>media</a:t>
            </a:r>
            <a:endParaRPr b="0" lang="en-IN" sz="1800" spc="-1" strike="noStrike">
              <a:solidFill>
                <a:srgbClr val="000000"/>
              </a:solidFill>
              <a:uFill>
                <a:solidFill>
                  <a:srgbClr val="ffffff"/>
                </a:solidFill>
              </a:uFill>
              <a:latin typeface="Arial"/>
            </a:endParaRPr>
          </a:p>
        </p:txBody>
      </p:sp>
      <p:sp>
        <p:nvSpPr>
          <p:cNvPr id="885" name="CustomShape 157"/>
          <p:cNvSpPr/>
          <p:nvPr/>
        </p:nvSpPr>
        <p:spPr>
          <a:xfrm>
            <a:off x="8960760" y="3627720"/>
            <a:ext cx="58104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38" strike="noStrike">
                <a:solidFill>
                  <a:srgbClr val="66c2a4"/>
                </a:solidFill>
                <a:uFill>
                  <a:solidFill>
                    <a:srgbClr val="ffffff"/>
                  </a:solidFill>
                </a:uFill>
                <a:latin typeface="Arial"/>
              </a:rPr>
              <a:t>y</a:t>
            </a:r>
            <a:r>
              <a:rPr b="0" lang="en-IN" sz="1190" spc="-9" strike="noStrike">
                <a:solidFill>
                  <a:srgbClr val="66c2a4"/>
                </a:solidFill>
                <a:uFill>
                  <a:solidFill>
                    <a:srgbClr val="ffffff"/>
                  </a:solidFill>
                </a:uFill>
                <a:latin typeface="Arial"/>
              </a:rPr>
              <a:t>outube</a:t>
            </a:r>
            <a:endParaRPr b="0" lang="en-IN"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6"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887"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888"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889" name="CustomShape 4"/>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890" name="CustomShape 5"/>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891" name="CustomShape 6"/>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892" name="CustomShape 7"/>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893" name="CustomShape 8"/>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894" name="CustomShape 9"/>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895" name="CustomShape 10"/>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896" name="CustomShape 11"/>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897" name="CustomShape 12"/>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898" name="CustomShape 13"/>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899" name="CustomShape 14"/>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900" name="CustomShape 15"/>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901" name="CustomShape 16"/>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902" name="CustomShape 17"/>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903" name="CustomShape 18"/>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904" name="CustomShape 19"/>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905" name="CustomShape 20"/>
          <p:cNvSpPr/>
          <p:nvPr/>
        </p:nvSpPr>
        <p:spPr>
          <a:xfrm>
            <a:off x="9742320" y="65350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906" name="CustomShape 21"/>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907" name="CustomShape 22"/>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908" name="CustomShape 23"/>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909" name="CustomShape 24"/>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910" name="CustomShape 25"/>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911" name="CustomShape 26"/>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912" name="CustomShape 27"/>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913" name="TextShape 28"/>
          <p:cNvSpPr txBox="1"/>
          <p:nvPr/>
        </p:nvSpPr>
        <p:spPr>
          <a:xfrm>
            <a:off x="1717200" y="143640"/>
            <a:ext cx="2868480" cy="1179000"/>
          </a:xfrm>
          <a:prstGeom prst="rect">
            <a:avLst/>
          </a:prstGeom>
          <a:noFill/>
          <a:ln>
            <a:noFill/>
          </a:ln>
        </p:spPr>
        <p:txBody>
          <a:bodyPr lIns="0" rIns="0" tIns="33840" bIns="0"/>
          <a:p>
            <a:pPr marL="25200">
              <a:lnSpc>
                <a:spcPct val="100000"/>
              </a:lnSpc>
            </a:pPr>
            <a:r>
              <a:rPr b="0" lang="en-US" sz="3600" spc="-205" strike="noStrike" u="sng">
                <a:solidFill>
                  <a:srgbClr val="178dbb"/>
                </a:solidFill>
                <a:uFill>
                  <a:solidFill>
                    <a:srgbClr val="ffffff"/>
                  </a:solidFill>
                </a:uFill>
                <a:latin typeface="Century Gothic"/>
              </a:rPr>
              <a:t>Ass</a:t>
            </a:r>
            <a:r>
              <a:rPr b="0" lang="en-US" sz="3600" spc="-137" strike="noStrike" u="sng">
                <a:solidFill>
                  <a:srgbClr val="178dbb"/>
                </a:solidFill>
                <a:uFill>
                  <a:solidFill>
                    <a:srgbClr val="ffffff"/>
                  </a:solidFill>
                </a:uFill>
                <a:latin typeface="Century Gothic"/>
              </a:rPr>
              <a:t>o</a:t>
            </a:r>
            <a:r>
              <a:rPr b="0" lang="en-US" sz="3600" spc="-86" strike="noStrike" u="sng">
                <a:solidFill>
                  <a:srgbClr val="178dbb"/>
                </a:solidFill>
                <a:uFill>
                  <a:solidFill>
                    <a:srgbClr val="ffffff"/>
                  </a:solidFill>
                </a:uFill>
                <a:latin typeface="Century Gothic"/>
              </a:rPr>
              <a:t>ciations</a:t>
            </a:r>
            <a:endParaRPr b="0" lang="en-US" sz="1800" spc="-1" strike="noStrike">
              <a:solidFill>
                <a:srgbClr val="000000"/>
              </a:solidFill>
              <a:uFill>
                <a:solidFill>
                  <a:srgbClr val="ffffff"/>
                </a:solidFill>
              </a:uFill>
              <a:latin typeface="Century Gothic"/>
            </a:endParaRPr>
          </a:p>
        </p:txBody>
      </p:sp>
      <p:sp>
        <p:nvSpPr>
          <p:cNvPr id="914" name="CustomShape 29"/>
          <p:cNvSpPr/>
          <p:nvPr/>
        </p:nvSpPr>
        <p:spPr>
          <a:xfrm>
            <a:off x="2166480" y="932400"/>
            <a:ext cx="7855560" cy="5377680"/>
          </a:xfrm>
          <a:custGeom>
            <a:avLst/>
            <a:gdLst/>
            <a:ahLst/>
            <a:rect l="l" t="t" r="r" b="b"/>
            <a:pathLst>
              <a:path w="3964304" h="2713990">
                <a:moveTo>
                  <a:pt x="0" y="2713977"/>
                </a:moveTo>
                <a:lnTo>
                  <a:pt x="3963911" y="2713977"/>
                </a:lnTo>
                <a:lnTo>
                  <a:pt x="3963911" y="0"/>
                </a:lnTo>
                <a:lnTo>
                  <a:pt x="0" y="0"/>
                </a:lnTo>
                <a:lnTo>
                  <a:pt x="0" y="2713977"/>
                </a:lnTo>
                <a:close/>
              </a:path>
            </a:pathLst>
          </a:custGeom>
          <a:solidFill>
            <a:srgbClr val="f7f7f7"/>
          </a:solidFill>
          <a:ln>
            <a:noFill/>
          </a:ln>
        </p:spPr>
        <p:style>
          <a:lnRef idx="0"/>
          <a:fillRef idx="0"/>
          <a:effectRef idx="0"/>
          <a:fontRef idx="minor"/>
        </p:style>
      </p:sp>
      <p:sp>
        <p:nvSpPr>
          <p:cNvPr id="915" name="CustomShape 30"/>
          <p:cNvSpPr/>
          <p:nvPr/>
        </p:nvSpPr>
        <p:spPr>
          <a:xfrm>
            <a:off x="2216520" y="894600"/>
            <a:ext cx="4907160" cy="3410280"/>
          </a:xfrm>
          <a:prstGeom prst="rect">
            <a:avLst/>
          </a:prstGeom>
          <a:noFill/>
          <a:ln>
            <a:noFill/>
          </a:ln>
        </p:spPr>
        <p:style>
          <a:lnRef idx="0"/>
          <a:fillRef idx="0"/>
          <a:effectRef idx="0"/>
          <a:fontRef idx="minor"/>
        </p:style>
        <p:txBody>
          <a:bodyPr lIns="0" rIns="0" tIns="23760" bIns="0"/>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77" strike="noStrike">
                <a:solidFill>
                  <a:srgbClr val="ac94ae"/>
                </a:solidFill>
                <a:uFill>
                  <a:solidFill>
                    <a:srgbClr val="ffffff"/>
                  </a:solidFill>
                </a:uFill>
                <a:latin typeface="Times New Roman"/>
              </a:rPr>
              <a:t>which </a:t>
            </a:r>
            <a:r>
              <a:rPr b="0" i="1" lang="en-IN" sz="1790" spc="58" strike="noStrike">
                <a:solidFill>
                  <a:srgbClr val="ac94ae"/>
                </a:solidFill>
                <a:uFill>
                  <a:solidFill>
                    <a:srgbClr val="ffffff"/>
                  </a:solidFill>
                </a:uFill>
                <a:latin typeface="Times New Roman"/>
              </a:rPr>
              <a:t>words </a:t>
            </a:r>
            <a:r>
              <a:rPr b="0" i="1" lang="en-IN" sz="1790" spc="137" strike="noStrike">
                <a:solidFill>
                  <a:srgbClr val="ac94ae"/>
                </a:solidFill>
                <a:uFill>
                  <a:solidFill>
                    <a:srgbClr val="ffffff"/>
                  </a:solidFill>
                </a:uFill>
                <a:latin typeface="Times New Roman"/>
              </a:rPr>
              <a:t>are </a:t>
            </a:r>
            <a:r>
              <a:rPr b="0" i="1" lang="en-IN" sz="1790" spc="177" strike="noStrike">
                <a:solidFill>
                  <a:srgbClr val="ac94ae"/>
                </a:solidFill>
                <a:uFill>
                  <a:solidFill>
                    <a:srgbClr val="ffffff"/>
                  </a:solidFill>
                </a:uFill>
                <a:latin typeface="Times New Roman"/>
              </a:rPr>
              <a:t>associated </a:t>
            </a:r>
            <a:r>
              <a:rPr b="0" i="1" lang="en-IN" sz="1790" spc="157" strike="noStrike">
                <a:solidFill>
                  <a:srgbClr val="ac94ae"/>
                </a:solidFill>
                <a:uFill>
                  <a:solidFill>
                    <a:srgbClr val="ffffff"/>
                  </a:solidFill>
                </a:uFill>
                <a:latin typeface="Times New Roman"/>
              </a:rPr>
              <a:t>with</a:t>
            </a:r>
            <a:r>
              <a:rPr b="0" i="1" lang="en-IN" sz="1790" spc="245" strike="noStrike">
                <a:solidFill>
                  <a:srgbClr val="ac94ae"/>
                </a:solidFill>
                <a:uFill>
                  <a:solidFill>
                    <a:srgbClr val="ffffff"/>
                  </a:solidFill>
                </a:uFill>
                <a:latin typeface="Times New Roman"/>
              </a:rPr>
              <a:t> </a:t>
            </a:r>
            <a:r>
              <a:rPr b="0" i="1" lang="en-IN" sz="1790" spc="-9" strike="noStrike">
                <a:solidFill>
                  <a:srgbClr val="ac94ae"/>
                </a:solidFill>
                <a:uFill>
                  <a:solidFill>
                    <a:srgbClr val="ffffff"/>
                  </a:solidFill>
                </a:uFill>
                <a:latin typeface="Courier New"/>
              </a:rPr>
              <a:t>'</a:t>
            </a:r>
            <a:r>
              <a:rPr b="0" i="1" lang="en-IN" sz="1790" spc="-9" strike="noStrike">
                <a:solidFill>
                  <a:srgbClr val="ac94ae"/>
                </a:solidFill>
                <a:uFill>
                  <a:solidFill>
                    <a:srgbClr val="ffffff"/>
                  </a:solidFill>
                </a:uFill>
                <a:latin typeface="Times New Roman"/>
              </a:rPr>
              <a:t>r</a:t>
            </a:r>
            <a:r>
              <a:rPr b="0" i="1" lang="en-IN" sz="1790" spc="-9" strike="noStrike">
                <a:solidFill>
                  <a:srgbClr val="ac94ae"/>
                </a:solidFill>
                <a:uFill>
                  <a:solidFill>
                    <a:srgbClr val="ffffff"/>
                  </a:solidFill>
                </a:uFill>
                <a:latin typeface="Courier New"/>
              </a:rPr>
              <a:t>'</a:t>
            </a:r>
            <a:r>
              <a:rPr b="0" i="1" lang="en-IN" sz="1790" spc="-9" strike="noStrike">
                <a:solidFill>
                  <a:srgbClr val="ac94ae"/>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marL="25200">
              <a:lnSpc>
                <a:spcPct val="100000"/>
              </a:lnSpc>
            </a:pPr>
            <a:r>
              <a:rPr b="0" lang="en-IN" sz="1790" spc="185" strike="noStrike">
                <a:solidFill>
                  <a:srgbClr val="bb5a64"/>
                </a:solidFill>
                <a:uFill>
                  <a:solidFill>
                    <a:srgbClr val="ffffff"/>
                  </a:solidFill>
                </a:uFill>
                <a:latin typeface="Times New Roman"/>
              </a:rPr>
              <a:t>findAssocs</a:t>
            </a:r>
            <a:r>
              <a:rPr b="0" lang="en-IN" sz="1790" spc="185" strike="noStrike">
                <a:solidFill>
                  <a:srgbClr val="575757"/>
                </a:solidFill>
                <a:uFill>
                  <a:solidFill>
                    <a:srgbClr val="ffffff"/>
                  </a:solidFill>
                </a:uFill>
                <a:latin typeface="Times New Roman"/>
              </a:rPr>
              <a:t>(tdm,</a:t>
            </a:r>
            <a:r>
              <a:rPr b="0" lang="en-IN" sz="1790" spc="185" strike="noStrike">
                <a:solidFill>
                  <a:srgbClr val="307dcc"/>
                </a:solidFill>
                <a:uFill>
                  <a:solidFill>
                    <a:srgbClr val="ffffff"/>
                  </a:solidFill>
                </a:uFill>
                <a:latin typeface="Times New Roman"/>
              </a:rPr>
              <a:t>"r"</a:t>
            </a:r>
            <a:r>
              <a:rPr b="0" lang="en-IN" sz="1790" spc="185" strike="noStrike">
                <a:solidFill>
                  <a:srgbClr val="575757"/>
                </a:solidFill>
                <a:uFill>
                  <a:solidFill>
                    <a:srgbClr val="ffffff"/>
                  </a:solidFill>
                </a:uFill>
                <a:latin typeface="Times New Roman"/>
              </a:rPr>
              <a:t>,</a:t>
            </a:r>
            <a:r>
              <a:rPr b="0" lang="en-IN" sz="1790" spc="185" strike="noStrike">
                <a:solidFill>
                  <a:srgbClr val="ae0f91"/>
                </a:solidFill>
                <a:uFill>
                  <a:solidFill>
                    <a:srgbClr val="ffffff"/>
                  </a:solidFill>
                </a:uFill>
                <a:latin typeface="Times New Roman"/>
              </a:rPr>
              <a:t>0.2</a:t>
            </a:r>
            <a:r>
              <a:rPr b="0" lang="en-IN" sz="1790" spc="185"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a:t>
            </a:r>
            <a:r>
              <a:rPr b="0" lang="en-IN" sz="1790" spc="38" strike="noStrike">
                <a:solidFill>
                  <a:srgbClr val="575757"/>
                </a:solidFill>
                <a:uFill>
                  <a:solidFill>
                    <a:srgbClr val="ffffff"/>
                  </a:solidFill>
                </a:uFill>
                <a:latin typeface="Times New Roman"/>
              </a:rPr>
              <a:t>	</a:t>
            </a:r>
            <a:r>
              <a:rPr b="0" lang="en-IN" sz="1790" spc="335" strike="noStrike">
                <a:solidFill>
                  <a:srgbClr val="575757"/>
                </a:solidFill>
                <a:uFill>
                  <a:solidFill>
                    <a:srgbClr val="ffffff"/>
                  </a:solidFill>
                </a:uFill>
                <a:latin typeface="Times New Roman"/>
              </a:rPr>
              <a:t>r</a:t>
            </a: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a:t>
            </a:r>
            <a:r>
              <a:rPr b="0" lang="en-IN" sz="1790" spc="483" strike="noStrike">
                <a:solidFill>
                  <a:srgbClr val="575757"/>
                </a:solidFill>
                <a:uFill>
                  <a:solidFill>
                    <a:srgbClr val="ffffff"/>
                  </a:solidFill>
                </a:uFill>
                <a:latin typeface="Times New Roman"/>
              </a:rPr>
              <a:t> </a:t>
            </a:r>
            <a:r>
              <a:rPr b="0" lang="en-IN" sz="1790" spc="86" strike="noStrike">
                <a:solidFill>
                  <a:srgbClr val="575757"/>
                </a:solidFill>
                <a:uFill>
                  <a:solidFill>
                    <a:srgbClr val="ffffff"/>
                  </a:solidFill>
                </a:uFill>
                <a:latin typeface="Times New Roman"/>
              </a:rPr>
              <a:t>code</a:t>
            </a:r>
            <a:r>
              <a:rPr b="0" lang="en-IN" sz="1790" spc="86" strike="noStrike">
                <a:solidFill>
                  <a:srgbClr val="575757"/>
                </a:solidFill>
                <a:uFill>
                  <a:solidFill>
                    <a:srgbClr val="ffffff"/>
                  </a:solidFill>
                </a:uFill>
                <a:latin typeface="Times New Roman"/>
              </a:rPr>
              <a:t>	</a:t>
            </a:r>
            <a:r>
              <a:rPr b="0" lang="en-IN" sz="1790" spc="148" strike="noStrike">
                <a:solidFill>
                  <a:srgbClr val="575757"/>
                </a:solidFill>
                <a:uFill>
                  <a:solidFill>
                    <a:srgbClr val="ffffff"/>
                  </a:solidFill>
                </a:uFill>
                <a:latin typeface="Times New Roman"/>
              </a:rPr>
              <a:t>0.27</a:t>
            </a: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  </a:t>
            </a:r>
            <a:r>
              <a:rPr b="0" lang="en-IN" sz="1790" spc="66" strike="noStrike">
                <a:solidFill>
                  <a:srgbClr val="575757"/>
                </a:solidFill>
                <a:uFill>
                  <a:solidFill>
                    <a:srgbClr val="ffffff"/>
                  </a:solidFill>
                </a:uFill>
                <a:latin typeface="Times New Roman"/>
              </a:rPr>
              <a:t>example  </a:t>
            </a:r>
            <a:r>
              <a:rPr b="0" lang="en-IN" sz="1790" spc="165" strike="noStrike">
                <a:solidFill>
                  <a:srgbClr val="575757"/>
                </a:solidFill>
                <a:uFill>
                  <a:solidFill>
                    <a:srgbClr val="ffffff"/>
                  </a:solidFill>
                </a:uFill>
                <a:latin typeface="Times New Roman"/>
              </a:rPr>
              <a:t> </a:t>
            </a:r>
            <a:r>
              <a:rPr b="0" lang="en-IN" sz="1790" spc="148" strike="noStrike">
                <a:solidFill>
                  <a:srgbClr val="575757"/>
                </a:solidFill>
                <a:uFill>
                  <a:solidFill>
                    <a:srgbClr val="ffffff"/>
                  </a:solidFill>
                </a:uFill>
                <a:latin typeface="Times New Roman"/>
              </a:rPr>
              <a:t>0.21</a:t>
            </a: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a:t>
            </a:r>
            <a:r>
              <a:rPr b="0" lang="en-IN" sz="1790" spc="500" strike="noStrike">
                <a:solidFill>
                  <a:srgbClr val="575757"/>
                </a:solidFill>
                <a:uFill>
                  <a:solidFill>
                    <a:srgbClr val="ffffff"/>
                  </a:solidFill>
                </a:uFill>
                <a:latin typeface="Times New Roman"/>
              </a:rPr>
              <a:t> </a:t>
            </a:r>
            <a:r>
              <a:rPr b="0" lang="en-IN" sz="1790" spc="245" strike="noStrike">
                <a:solidFill>
                  <a:srgbClr val="575757"/>
                </a:solidFill>
                <a:uFill>
                  <a:solidFill>
                    <a:srgbClr val="ffffff"/>
                  </a:solidFill>
                </a:uFill>
                <a:latin typeface="Times New Roman"/>
              </a:rPr>
              <a:t>series</a:t>
            </a:r>
            <a:r>
              <a:rPr b="0" lang="en-IN" sz="1790" spc="245" strike="noStrike">
                <a:solidFill>
                  <a:srgbClr val="575757"/>
                </a:solidFill>
                <a:uFill>
                  <a:solidFill>
                    <a:srgbClr val="ffffff"/>
                  </a:solidFill>
                </a:uFill>
                <a:latin typeface="Times New Roman"/>
              </a:rPr>
              <a:t>	</a:t>
            </a:r>
            <a:r>
              <a:rPr b="0" lang="en-IN" sz="1790" spc="148" strike="noStrike">
                <a:solidFill>
                  <a:srgbClr val="575757"/>
                </a:solidFill>
                <a:uFill>
                  <a:solidFill>
                    <a:srgbClr val="ffffff"/>
                  </a:solidFill>
                </a:uFill>
                <a:latin typeface="Times New Roman"/>
              </a:rPr>
              <a:t>0.21</a:t>
            </a: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  </a:t>
            </a:r>
            <a:r>
              <a:rPr b="0" lang="en-IN" sz="1790" spc="-29" strike="noStrike">
                <a:solidFill>
                  <a:srgbClr val="575757"/>
                </a:solidFill>
                <a:uFill>
                  <a:solidFill>
                    <a:srgbClr val="ffffff"/>
                  </a:solidFill>
                </a:uFill>
                <a:latin typeface="Times New Roman"/>
              </a:rPr>
              <a:t>markdown</a:t>
            </a:r>
            <a:r>
              <a:rPr b="0" lang="en-IN" sz="1790" spc="335" strike="noStrike">
                <a:solidFill>
                  <a:srgbClr val="575757"/>
                </a:solidFill>
                <a:uFill>
                  <a:solidFill>
                    <a:srgbClr val="ffffff"/>
                  </a:solidFill>
                </a:uFill>
                <a:latin typeface="Times New Roman"/>
              </a:rPr>
              <a:t> </a:t>
            </a:r>
            <a:r>
              <a:rPr b="0" lang="en-IN" sz="1790" spc="148" strike="noStrike">
                <a:solidFill>
                  <a:srgbClr val="575757"/>
                </a:solidFill>
                <a:uFill>
                  <a:solidFill>
                    <a:srgbClr val="ffffff"/>
                  </a:solidFill>
                </a:uFill>
                <a:latin typeface="Times New Roman"/>
              </a:rPr>
              <a:t>0.20</a:t>
            </a: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a:t>
            </a:r>
            <a:r>
              <a:rPr b="0" lang="en-IN" sz="1790" spc="483" strike="noStrike">
                <a:solidFill>
                  <a:srgbClr val="575757"/>
                </a:solidFill>
                <a:uFill>
                  <a:solidFill>
                    <a:srgbClr val="ffffff"/>
                  </a:solidFill>
                </a:uFill>
                <a:latin typeface="Times New Roman"/>
              </a:rPr>
              <a:t> </a:t>
            </a:r>
            <a:r>
              <a:rPr b="0" lang="en-IN" sz="1790" spc="185" strike="noStrike">
                <a:solidFill>
                  <a:srgbClr val="575757"/>
                </a:solidFill>
                <a:uFill>
                  <a:solidFill>
                    <a:srgbClr val="ffffff"/>
                  </a:solidFill>
                </a:uFill>
                <a:latin typeface="Times New Roman"/>
              </a:rPr>
              <a:t>user</a:t>
            </a:r>
            <a:r>
              <a:rPr b="0" lang="en-IN" sz="1790" spc="185" strike="noStrike">
                <a:solidFill>
                  <a:srgbClr val="575757"/>
                </a:solidFill>
                <a:uFill>
                  <a:solidFill>
                    <a:srgbClr val="ffffff"/>
                  </a:solidFill>
                </a:uFill>
                <a:latin typeface="Times New Roman"/>
              </a:rPr>
              <a:t>	</a:t>
            </a:r>
            <a:r>
              <a:rPr b="0" lang="en-IN" sz="1790" spc="148" strike="noStrike">
                <a:solidFill>
                  <a:srgbClr val="575757"/>
                </a:solidFill>
                <a:uFill>
                  <a:solidFill>
                    <a:srgbClr val="ffffff"/>
                  </a:solidFill>
                </a:uFill>
                <a:latin typeface="Times New Roman"/>
              </a:rPr>
              <a:t>0.20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77" strike="noStrike">
                <a:solidFill>
                  <a:srgbClr val="ac94ae"/>
                </a:solidFill>
                <a:uFill>
                  <a:solidFill>
                    <a:srgbClr val="ffffff"/>
                  </a:solidFill>
                </a:uFill>
                <a:latin typeface="Times New Roman"/>
              </a:rPr>
              <a:t>which </a:t>
            </a:r>
            <a:r>
              <a:rPr b="0" i="1" lang="en-IN" sz="1790" spc="58" strike="noStrike">
                <a:solidFill>
                  <a:srgbClr val="ac94ae"/>
                </a:solidFill>
                <a:uFill>
                  <a:solidFill>
                    <a:srgbClr val="ffffff"/>
                  </a:solidFill>
                </a:uFill>
                <a:latin typeface="Times New Roman"/>
              </a:rPr>
              <a:t>words </a:t>
            </a:r>
            <a:r>
              <a:rPr b="0" i="1" lang="en-IN" sz="1790" spc="137" strike="noStrike">
                <a:solidFill>
                  <a:srgbClr val="ac94ae"/>
                </a:solidFill>
                <a:uFill>
                  <a:solidFill>
                    <a:srgbClr val="ffffff"/>
                  </a:solidFill>
                </a:uFill>
                <a:latin typeface="Times New Roman"/>
              </a:rPr>
              <a:t>are </a:t>
            </a:r>
            <a:r>
              <a:rPr b="0" i="1" lang="en-IN" sz="1790" spc="177" strike="noStrike">
                <a:solidFill>
                  <a:srgbClr val="ac94ae"/>
                </a:solidFill>
                <a:uFill>
                  <a:solidFill>
                    <a:srgbClr val="ffffff"/>
                  </a:solidFill>
                </a:uFill>
                <a:latin typeface="Times New Roman"/>
              </a:rPr>
              <a:t>associated </a:t>
            </a:r>
            <a:r>
              <a:rPr b="0" i="1" lang="en-IN" sz="1790" spc="157" strike="noStrike">
                <a:solidFill>
                  <a:srgbClr val="ac94ae"/>
                </a:solidFill>
                <a:uFill>
                  <a:solidFill>
                    <a:srgbClr val="ffffff"/>
                  </a:solidFill>
                </a:uFill>
                <a:latin typeface="Times New Roman"/>
              </a:rPr>
              <a:t>with</a:t>
            </a:r>
            <a:r>
              <a:rPr b="0" i="1" lang="en-IN" sz="1790" spc="216" strike="noStrike">
                <a:solidFill>
                  <a:srgbClr val="ac94ae"/>
                </a:solidFill>
                <a:uFill>
                  <a:solidFill>
                    <a:srgbClr val="ffffff"/>
                  </a:solidFill>
                </a:uFill>
                <a:latin typeface="Times New Roman"/>
              </a:rPr>
              <a:t> </a:t>
            </a:r>
            <a:r>
              <a:rPr b="0" i="1" lang="en-IN" sz="1790" spc="38" strike="noStrike">
                <a:solidFill>
                  <a:srgbClr val="ac94ae"/>
                </a:solidFill>
                <a:uFill>
                  <a:solidFill>
                    <a:srgbClr val="ffffff"/>
                  </a:solidFill>
                </a:uFill>
                <a:latin typeface="Courier New"/>
              </a:rPr>
              <a:t>'</a:t>
            </a:r>
            <a:r>
              <a:rPr b="0" i="1" lang="en-IN" sz="1790" spc="38" strike="noStrike">
                <a:solidFill>
                  <a:srgbClr val="ac94ae"/>
                </a:solidFill>
                <a:uFill>
                  <a:solidFill>
                    <a:srgbClr val="ffffff"/>
                  </a:solidFill>
                </a:uFill>
                <a:latin typeface="Times New Roman"/>
              </a:rPr>
              <a:t>data</a:t>
            </a:r>
            <a:r>
              <a:rPr b="0" i="1" lang="en-IN" sz="1790" spc="38" strike="noStrike">
                <a:solidFill>
                  <a:srgbClr val="ac94ae"/>
                </a:solidFill>
                <a:uFill>
                  <a:solidFill>
                    <a:srgbClr val="ffffff"/>
                  </a:solidFill>
                </a:uFill>
                <a:latin typeface="Courier New"/>
              </a:rPr>
              <a:t>'</a:t>
            </a:r>
            <a:r>
              <a:rPr b="0" i="1" lang="en-IN" sz="1790" spc="38" strike="noStrike">
                <a:solidFill>
                  <a:srgbClr val="ac94ae"/>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marL="25200">
              <a:lnSpc>
                <a:spcPct val="100000"/>
              </a:lnSpc>
            </a:pPr>
            <a:r>
              <a:rPr b="0" lang="en-IN" sz="1790" spc="177" strike="noStrike">
                <a:solidFill>
                  <a:srgbClr val="bb5a64"/>
                </a:solidFill>
                <a:uFill>
                  <a:solidFill>
                    <a:srgbClr val="ffffff"/>
                  </a:solidFill>
                </a:uFill>
                <a:latin typeface="Times New Roman"/>
              </a:rPr>
              <a:t>findAssocs</a:t>
            </a:r>
            <a:r>
              <a:rPr b="0" lang="en-IN" sz="1790" spc="177" strike="noStrike">
                <a:solidFill>
                  <a:srgbClr val="575757"/>
                </a:solidFill>
                <a:uFill>
                  <a:solidFill>
                    <a:srgbClr val="ffffff"/>
                  </a:solidFill>
                </a:uFill>
                <a:latin typeface="Times New Roman"/>
              </a:rPr>
              <a:t>(tdm,</a:t>
            </a:r>
            <a:r>
              <a:rPr b="0" lang="en-IN" sz="1790" spc="177" strike="noStrike">
                <a:solidFill>
                  <a:srgbClr val="307dcc"/>
                </a:solidFill>
                <a:uFill>
                  <a:solidFill>
                    <a:srgbClr val="ffffff"/>
                  </a:solidFill>
                </a:uFill>
                <a:latin typeface="Times New Roman"/>
              </a:rPr>
              <a:t>"data"</a:t>
            </a:r>
            <a:r>
              <a:rPr b="0" lang="en-IN" sz="1790" spc="177" strike="noStrike">
                <a:solidFill>
                  <a:srgbClr val="575757"/>
                </a:solidFill>
                <a:uFill>
                  <a:solidFill>
                    <a:srgbClr val="ffffff"/>
                  </a:solidFill>
                </a:uFill>
                <a:latin typeface="Times New Roman"/>
              </a:rPr>
              <a:t>,</a:t>
            </a:r>
            <a:r>
              <a:rPr b="0" lang="en-IN" sz="1790" spc="177" strike="noStrike">
                <a:solidFill>
                  <a:srgbClr val="ae0f91"/>
                </a:solidFill>
                <a:uFill>
                  <a:solidFill>
                    <a:srgbClr val="ffffff"/>
                  </a:solidFill>
                </a:uFill>
                <a:latin typeface="Times New Roman"/>
              </a:rPr>
              <a:t>0.2</a:t>
            </a:r>
            <a:r>
              <a:rPr b="0" lang="en-IN" sz="1790" spc="177"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916" name="TextShape 31"/>
          <p:cNvSpPr txBox="1"/>
          <p:nvPr/>
        </p:nvSpPr>
        <p:spPr>
          <a:xfrm>
            <a:off x="9996480" y="4798800"/>
            <a:ext cx="528120" cy="3977640"/>
          </a:xfrm>
          <a:prstGeom prst="rect">
            <a:avLst/>
          </a:prstGeom>
          <a:noFill/>
          <a:ln>
            <a:noFill/>
          </a:ln>
        </p:spPr>
        <p:txBody>
          <a:bodyPr lIns="0" rIns="0" tIns="0" bIns="0" anchor="ctr"/>
          <a:p>
            <a:pPr marL="50400" algn="r">
              <a:lnSpc>
                <a:spcPts val="472"/>
              </a:lnSpc>
            </a:pPr>
            <a:fld id="{345FF615-5B5B-4444-A6C8-7F6F0E00F8FD}"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
        <p:nvSpPr>
          <p:cNvPr id="917" name="CustomShape 32"/>
          <p:cNvSpPr/>
          <p:nvPr/>
        </p:nvSpPr>
        <p:spPr>
          <a:xfrm>
            <a:off x="2216520" y="4555080"/>
            <a:ext cx="1117080" cy="845640"/>
          </a:xfrm>
          <a:prstGeom prst="rect">
            <a:avLst/>
          </a:prstGeom>
          <a:noFill/>
          <a:ln>
            <a:noFill/>
          </a:ln>
        </p:spPr>
        <p:style>
          <a:lnRef idx="0"/>
          <a:fillRef idx="0"/>
          <a:effectRef idx="0"/>
          <a:fontRef idx="minor"/>
        </p:style>
        <p:txBody>
          <a:bodyPr lIns="0" rIns="0" tIns="23760" bIns="0"/>
          <a:p>
            <a:pPr marL="25200">
              <a:lnSpc>
                <a:spcPct val="100000"/>
              </a:lnSpc>
            </a:pPr>
            <a:r>
              <a:rPr b="0" lang="en-IN" sz="1790" spc="38"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marL="25200">
              <a:lnSpc>
                <a:spcPct val="101000"/>
              </a:lnSpc>
            </a:pPr>
            <a:r>
              <a:rPr b="0" lang="en-IN" sz="1790" spc="38" strike="noStrike">
                <a:solidFill>
                  <a:srgbClr val="575757"/>
                </a:solidFill>
                <a:uFill>
                  <a:solidFill>
                    <a:srgbClr val="ffffff"/>
                  </a:solidFill>
                </a:uFill>
                <a:latin typeface="Times New Roman"/>
              </a:rPr>
              <a:t>## </a:t>
            </a:r>
            <a:r>
              <a:rPr b="0" lang="en-IN" sz="1790" spc="86" strike="noStrike">
                <a:solidFill>
                  <a:srgbClr val="575757"/>
                </a:solidFill>
                <a:uFill>
                  <a:solidFill>
                    <a:srgbClr val="ffffff"/>
                  </a:solidFill>
                </a:uFill>
                <a:latin typeface="Times New Roman"/>
              </a:rPr>
              <a:t>mining  </a:t>
            </a:r>
            <a:r>
              <a:rPr b="0" lang="en-IN" sz="1790" spc="38" strike="noStrike">
                <a:solidFill>
                  <a:srgbClr val="575757"/>
                </a:solidFill>
                <a:uFill>
                  <a:solidFill>
                    <a:srgbClr val="ffffff"/>
                  </a:solidFill>
                </a:uFill>
                <a:latin typeface="Times New Roman"/>
              </a:rPr>
              <a:t>##</a:t>
            </a:r>
            <a:r>
              <a:rPr b="0" lang="en-IN" sz="1790" spc="435" strike="noStrike">
                <a:solidFill>
                  <a:srgbClr val="575757"/>
                </a:solidFill>
                <a:uFill>
                  <a:solidFill>
                    <a:srgbClr val="ffffff"/>
                  </a:solidFill>
                </a:uFill>
                <a:latin typeface="Times New Roman"/>
              </a:rPr>
              <a:t> </a:t>
            </a:r>
            <a:r>
              <a:rPr b="0" lang="en-IN" sz="1790" spc="165" strike="noStrike">
                <a:solidFill>
                  <a:srgbClr val="575757"/>
                </a:solidFill>
                <a:uFill>
                  <a:solidFill>
                    <a:srgbClr val="ffffff"/>
                  </a:solidFill>
                </a:uFill>
                <a:latin typeface="Times New Roman"/>
              </a:rPr>
              <a:t>big</a:t>
            </a:r>
            <a:endParaRPr b="0" lang="en-IN" sz="1800" spc="-1" strike="noStrike">
              <a:solidFill>
                <a:srgbClr val="000000"/>
              </a:solidFill>
              <a:uFill>
                <a:solidFill>
                  <a:srgbClr val="ffffff"/>
                </a:solidFill>
              </a:uFill>
              <a:latin typeface="Arial"/>
            </a:endParaRPr>
          </a:p>
        </p:txBody>
      </p:sp>
      <p:sp>
        <p:nvSpPr>
          <p:cNvPr id="918" name="CustomShape 33"/>
          <p:cNvSpPr/>
          <p:nvPr/>
        </p:nvSpPr>
        <p:spPr>
          <a:xfrm>
            <a:off x="3756600" y="4555080"/>
            <a:ext cx="524520" cy="1117440"/>
          </a:xfrm>
          <a:prstGeom prst="rect">
            <a:avLst/>
          </a:prstGeom>
          <a:noFill/>
          <a:ln>
            <a:noFill/>
          </a:ln>
        </p:spPr>
        <p:style>
          <a:lnRef idx="0"/>
          <a:fillRef idx="0"/>
          <a:effectRef idx="0"/>
          <a:fontRef idx="minor"/>
        </p:style>
        <p:txBody>
          <a:bodyPr lIns="0" rIns="0" tIns="20160" bIns="0"/>
          <a:p>
            <a:pPr marL="25200">
              <a:lnSpc>
                <a:spcPct val="101000"/>
              </a:lnSpc>
            </a:pPr>
            <a:r>
              <a:rPr b="0" lang="en-IN" sz="1790" spc="157" strike="noStrike">
                <a:solidFill>
                  <a:srgbClr val="575757"/>
                </a:solidFill>
                <a:uFill>
                  <a:solidFill>
                    <a:srgbClr val="ffffff"/>
                  </a:solidFill>
                </a:uFill>
                <a:latin typeface="Times New Roman"/>
              </a:rPr>
              <a:t>data  </a:t>
            </a:r>
            <a:r>
              <a:rPr b="0" lang="en-IN" sz="1790" spc="148" strike="noStrike">
                <a:solidFill>
                  <a:srgbClr val="575757"/>
                </a:solidFill>
                <a:uFill>
                  <a:solidFill>
                    <a:srgbClr val="ffffff"/>
                  </a:solidFill>
                </a:uFill>
                <a:latin typeface="Times New Roman"/>
              </a:rPr>
              <a:t>0.48</a:t>
            </a:r>
            <a:endParaRPr b="0" lang="en-IN" sz="1800" spc="-1" strike="noStrike">
              <a:solidFill>
                <a:srgbClr val="000000"/>
              </a:solidFill>
              <a:uFill>
                <a:solidFill>
                  <a:srgbClr val="ffffff"/>
                </a:solidFill>
              </a:uFill>
              <a:latin typeface="Arial"/>
            </a:endParaRPr>
          </a:p>
          <a:p>
            <a:pPr marL="25200">
              <a:lnSpc>
                <a:spcPct val="100000"/>
              </a:lnSpc>
            </a:pPr>
            <a:r>
              <a:rPr b="0" lang="en-IN" sz="1790" spc="148" strike="noStrike">
                <a:solidFill>
                  <a:srgbClr val="575757"/>
                </a:solidFill>
                <a:uFill>
                  <a:solidFill>
                    <a:srgbClr val="ffffff"/>
                  </a:solidFill>
                </a:uFill>
                <a:latin typeface="Times New Roman"/>
              </a:rPr>
              <a:t>0.44</a:t>
            </a:r>
            <a:endParaRPr b="0" lang="en-IN" sz="1800" spc="-1" strike="noStrike">
              <a:solidFill>
                <a:srgbClr val="000000"/>
              </a:solidFill>
              <a:uFill>
                <a:solidFill>
                  <a:srgbClr val="ffffff"/>
                </a:solidFill>
              </a:uFill>
              <a:latin typeface="Arial"/>
            </a:endParaRPr>
          </a:p>
        </p:txBody>
      </p:sp>
      <p:sp>
        <p:nvSpPr>
          <p:cNvPr id="919" name="CustomShape 34"/>
          <p:cNvSpPr/>
          <p:nvPr/>
        </p:nvSpPr>
        <p:spPr>
          <a:xfrm>
            <a:off x="2216520" y="5382720"/>
            <a:ext cx="2064600" cy="296280"/>
          </a:xfrm>
          <a:prstGeom prst="rect">
            <a:avLst/>
          </a:prstGeom>
          <a:noFill/>
          <a:ln>
            <a:noFill/>
          </a:ln>
        </p:spPr>
        <p:style>
          <a:lnRef idx="0"/>
          <a:fillRef idx="0"/>
          <a:effectRef idx="0"/>
          <a:fontRef idx="minor"/>
        </p:style>
        <p:txBody>
          <a:bodyPr lIns="0" rIns="0" tIns="23760" bIns="0"/>
          <a:p>
            <a:pPr marL="25200">
              <a:lnSpc>
                <a:spcPct val="100000"/>
              </a:lnSpc>
            </a:pPr>
            <a:r>
              <a:rPr b="0" lang="en-IN" sz="1790" spc="38" strike="noStrike">
                <a:solidFill>
                  <a:srgbClr val="575757"/>
                </a:solidFill>
                <a:uFill>
                  <a:solidFill>
                    <a:srgbClr val="ffffff"/>
                  </a:solidFill>
                </a:uFill>
                <a:latin typeface="Times New Roman"/>
              </a:rPr>
              <a:t>## </a:t>
            </a:r>
            <a:r>
              <a:rPr b="0" lang="en-IN" sz="1790" spc="225" strike="noStrike">
                <a:solidFill>
                  <a:srgbClr val="575757"/>
                </a:solidFill>
                <a:uFill>
                  <a:solidFill>
                    <a:srgbClr val="ffffff"/>
                  </a:solidFill>
                </a:uFill>
                <a:latin typeface="Times New Roman"/>
              </a:rPr>
              <a:t>analytics</a:t>
            </a:r>
            <a:r>
              <a:rPr b="0" lang="en-IN" sz="1790" spc="284" strike="noStrike">
                <a:solidFill>
                  <a:srgbClr val="575757"/>
                </a:solidFill>
                <a:uFill>
                  <a:solidFill>
                    <a:srgbClr val="ffffff"/>
                  </a:solidFill>
                </a:uFill>
                <a:latin typeface="Times New Roman"/>
              </a:rPr>
              <a:t> </a:t>
            </a:r>
            <a:r>
              <a:rPr b="0" lang="en-IN" sz="1790" spc="148" strike="noStrike">
                <a:solidFill>
                  <a:srgbClr val="575757"/>
                </a:solidFill>
                <a:uFill>
                  <a:solidFill>
                    <a:srgbClr val="ffffff"/>
                  </a:solidFill>
                </a:uFill>
                <a:latin typeface="Times New Roman"/>
              </a:rPr>
              <a:t>0.31</a:t>
            </a:r>
            <a:endParaRPr b="0" lang="en-IN" sz="1800" spc="-1" strike="noStrike">
              <a:solidFill>
                <a:srgbClr val="000000"/>
              </a:solidFill>
              <a:uFill>
                <a:solidFill>
                  <a:srgbClr val="ffffff"/>
                </a:solidFill>
              </a:uFill>
              <a:latin typeface="Arial"/>
            </a:endParaRPr>
          </a:p>
        </p:txBody>
      </p:sp>
      <p:sp>
        <p:nvSpPr>
          <p:cNvPr id="920" name="CustomShape 35"/>
          <p:cNvSpPr/>
          <p:nvPr/>
        </p:nvSpPr>
        <p:spPr>
          <a:xfrm>
            <a:off x="2216520" y="5658480"/>
            <a:ext cx="1235160" cy="567360"/>
          </a:xfrm>
          <a:prstGeom prst="rect">
            <a:avLst/>
          </a:prstGeom>
          <a:noFill/>
          <a:ln>
            <a:noFill/>
          </a:ln>
        </p:spPr>
        <p:style>
          <a:lnRef idx="0"/>
          <a:fillRef idx="0"/>
          <a:effectRef idx="0"/>
          <a:fontRef idx="minor"/>
        </p:style>
        <p:txBody>
          <a:bodyPr lIns="0" rIns="0" tIns="20160" bIns="0"/>
          <a:p>
            <a:pPr marL="25200">
              <a:lnSpc>
                <a:spcPct val="101000"/>
              </a:lnSpc>
            </a:pPr>
            <a:r>
              <a:rPr b="0" lang="en-IN" sz="1790" spc="38" strike="noStrike">
                <a:solidFill>
                  <a:srgbClr val="575757"/>
                </a:solidFill>
                <a:uFill>
                  <a:solidFill>
                    <a:srgbClr val="ffffff"/>
                  </a:solidFill>
                </a:uFill>
                <a:latin typeface="Times New Roman"/>
              </a:rPr>
              <a:t>## </a:t>
            </a:r>
            <a:r>
              <a:rPr b="0" lang="en-IN" sz="1790" spc="177" strike="noStrike">
                <a:solidFill>
                  <a:srgbClr val="575757"/>
                </a:solidFill>
                <a:uFill>
                  <a:solidFill>
                    <a:srgbClr val="ffffff"/>
                  </a:solidFill>
                </a:uFill>
                <a:latin typeface="Times New Roman"/>
              </a:rPr>
              <a:t>science  </a:t>
            </a:r>
            <a:r>
              <a:rPr b="0" lang="en-IN" sz="1790" spc="38" strike="noStrike">
                <a:solidFill>
                  <a:srgbClr val="575757"/>
                </a:solidFill>
                <a:uFill>
                  <a:solidFill>
                    <a:srgbClr val="ffffff"/>
                  </a:solidFill>
                </a:uFill>
                <a:latin typeface="Times New Roman"/>
              </a:rPr>
              <a:t>##</a:t>
            </a:r>
            <a:r>
              <a:rPr b="0" lang="en-IN" sz="1790" spc="435" strike="noStrike">
                <a:solidFill>
                  <a:srgbClr val="575757"/>
                </a:solidFill>
                <a:uFill>
                  <a:solidFill>
                    <a:srgbClr val="ffffff"/>
                  </a:solidFill>
                </a:uFill>
                <a:latin typeface="Times New Roman"/>
              </a:rPr>
              <a:t> </a:t>
            </a:r>
            <a:r>
              <a:rPr b="0" lang="en-IN" sz="1790" spc="236" strike="noStrike">
                <a:solidFill>
                  <a:srgbClr val="575757"/>
                </a:solidFill>
                <a:uFill>
                  <a:solidFill>
                    <a:srgbClr val="ffffff"/>
                  </a:solidFill>
                </a:uFill>
                <a:latin typeface="Times New Roman"/>
              </a:rPr>
              <a:t>poll</a:t>
            </a:r>
            <a:endParaRPr b="0" lang="en-IN" sz="1800" spc="-1" strike="noStrike">
              <a:solidFill>
                <a:srgbClr val="000000"/>
              </a:solidFill>
              <a:uFill>
                <a:solidFill>
                  <a:srgbClr val="ffffff"/>
                </a:solidFill>
              </a:uFill>
              <a:latin typeface="Arial"/>
            </a:endParaRPr>
          </a:p>
        </p:txBody>
      </p:sp>
      <p:sp>
        <p:nvSpPr>
          <p:cNvPr id="921" name="CustomShape 36"/>
          <p:cNvSpPr/>
          <p:nvPr/>
        </p:nvSpPr>
        <p:spPr>
          <a:xfrm>
            <a:off x="3756600" y="5658480"/>
            <a:ext cx="524520" cy="572400"/>
          </a:xfrm>
          <a:prstGeom prst="rect">
            <a:avLst/>
          </a:prstGeom>
          <a:noFill/>
          <a:ln>
            <a:noFill/>
          </a:ln>
        </p:spPr>
        <p:style>
          <a:lnRef idx="0"/>
          <a:fillRef idx="0"/>
          <a:effectRef idx="0"/>
          <a:fontRef idx="minor"/>
        </p:style>
        <p:txBody>
          <a:bodyPr lIns="0" rIns="0" tIns="23760" bIns="0"/>
          <a:p>
            <a:pPr marL="25200">
              <a:lnSpc>
                <a:spcPct val="100000"/>
              </a:lnSpc>
            </a:pPr>
            <a:r>
              <a:rPr b="0" lang="en-IN" sz="1790" spc="148" strike="noStrike">
                <a:solidFill>
                  <a:srgbClr val="575757"/>
                </a:solidFill>
                <a:uFill>
                  <a:solidFill>
                    <a:srgbClr val="ffffff"/>
                  </a:solidFill>
                </a:uFill>
                <a:latin typeface="Times New Roman"/>
              </a:rPr>
              <a:t>0.29</a:t>
            </a:r>
            <a:endParaRPr b="0" lang="en-IN" sz="1800" spc="-1" strike="noStrike">
              <a:solidFill>
                <a:srgbClr val="000000"/>
              </a:solidFill>
              <a:uFill>
                <a:solidFill>
                  <a:srgbClr val="ffffff"/>
                </a:solidFill>
              </a:uFill>
              <a:latin typeface="Arial"/>
            </a:endParaRPr>
          </a:p>
          <a:p>
            <a:pPr marL="25200">
              <a:lnSpc>
                <a:spcPct val="100000"/>
              </a:lnSpc>
            </a:pPr>
            <a:r>
              <a:rPr b="0" lang="en-IN" sz="1790" spc="148" strike="noStrike">
                <a:solidFill>
                  <a:srgbClr val="575757"/>
                </a:solidFill>
                <a:uFill>
                  <a:solidFill>
                    <a:srgbClr val="ffffff"/>
                  </a:solidFill>
                </a:uFill>
                <a:latin typeface="Times New Roman"/>
              </a:rPr>
              <a:t>0.24</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u="sng">
                <a:solidFill>
                  <a:srgbClr val="178dbb"/>
                </a:solidFill>
                <a:uFill>
                  <a:solidFill>
                    <a:srgbClr val="ffffff"/>
                  </a:solidFill>
                </a:uFill>
                <a:latin typeface="Century Gothic"/>
              </a:rPr>
              <a:t>INTRODUCTION</a:t>
            </a:r>
            <a:endParaRPr b="0" lang="en-US" sz="1800" spc="-1" strike="noStrike">
              <a:solidFill>
                <a:srgbClr val="000000"/>
              </a:solidFill>
              <a:uFill>
                <a:solidFill>
                  <a:srgbClr val="ffffff"/>
                </a:solidFill>
              </a:uFill>
              <a:latin typeface="Century Gothic"/>
            </a:endParaRPr>
          </a:p>
        </p:txBody>
      </p:sp>
      <p:sp>
        <p:nvSpPr>
          <p:cNvPr id="263" name="TextShape 2"/>
          <p:cNvSpPr txBox="1"/>
          <p:nvPr/>
        </p:nvSpPr>
        <p:spPr>
          <a:xfrm>
            <a:off x="2589120" y="2133720"/>
            <a:ext cx="8915040" cy="3777120"/>
          </a:xfrm>
          <a:prstGeom prst="rect">
            <a:avLst/>
          </a:prstGeom>
          <a:noFill/>
          <a:ln>
            <a:noFill/>
          </a:ln>
        </p:spPr>
        <p:txBody>
          <a:bodyPr/>
          <a:p>
            <a:pPr marL="343080" indent="-342720">
              <a:lnSpc>
                <a:spcPct val="100000"/>
              </a:lnSpc>
              <a:buClr>
                <a:srgbClr val="353535"/>
              </a:buClr>
              <a:buFont typeface="Wingdings 3" charset="2"/>
              <a:buChar char=""/>
            </a:pPr>
            <a:r>
              <a:rPr b="0" lang="en-US" sz="2800" spc="-1" strike="noStrike">
                <a:solidFill>
                  <a:srgbClr val="265991"/>
                </a:solidFill>
                <a:uFill>
                  <a:solidFill>
                    <a:srgbClr val="ffffff"/>
                  </a:solidFill>
                </a:uFill>
                <a:latin typeface="Century Gothic"/>
              </a:rPr>
              <a:t>What is twitter?</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 </a:t>
            </a:r>
            <a:r>
              <a:rPr b="0" lang="en-US" sz="1800" spc="-1" strike="noStrike">
                <a:solidFill>
                  <a:srgbClr val="404040"/>
                </a:solidFill>
                <a:uFill>
                  <a:solidFill>
                    <a:srgbClr val="ffffff"/>
                  </a:solidFill>
                </a:uFill>
                <a:latin typeface="Century Gothic"/>
              </a:rPr>
              <a:t>An online social networking service that enables users to send and read short 140-character messages called “tweets”.</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 </a:t>
            </a:r>
            <a:r>
              <a:rPr b="0" lang="en-US" sz="1800" spc="-1" strike="noStrike">
                <a:solidFill>
                  <a:srgbClr val="404040"/>
                </a:solidFill>
                <a:uFill>
                  <a:solidFill>
                    <a:srgbClr val="ffffff"/>
                  </a:solidFill>
                </a:uFill>
                <a:latin typeface="Century Gothic"/>
              </a:rPr>
              <a:t>Over 300 million monthly active users (as of 2015).</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Creating over 500 million tweets per day.</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 </a:t>
            </a:r>
            <a:r>
              <a:rPr b="0" lang="en-US" sz="1800" spc="-1" strike="noStrike">
                <a:solidFill>
                  <a:srgbClr val="404040"/>
                </a:solidFill>
                <a:uFill>
                  <a:solidFill>
                    <a:srgbClr val="ffffff"/>
                  </a:solidFill>
                </a:uFill>
                <a:latin typeface="Century Gothic"/>
              </a:rPr>
              <a:t>Tweets also contain links to pictures, videos, or other websites as well as hashtags—words that begin with # and are turned into links to make it easier to find certain terms.</a:t>
            </a:r>
            <a:endParaRPr b="0" lang="en-US" sz="1800" spc="-1" strike="noStrike">
              <a:solidFill>
                <a:srgbClr val="404040"/>
              </a:solidFill>
              <a:uFill>
                <a:solidFill>
                  <a:srgbClr val="ffffff"/>
                </a:solidFill>
              </a:uFill>
              <a:latin typeface="Century Gothic"/>
            </a:endParaRPr>
          </a:p>
          <a:p>
            <a:pPr>
              <a:lnSpc>
                <a:spcPct val="100000"/>
              </a:lnSpc>
            </a:pPr>
            <a:endParaRPr b="0" lang="en-US" sz="1800" spc="-1" strike="noStrike">
              <a:solidFill>
                <a:srgbClr val="404040"/>
              </a:solidFill>
              <a:uFill>
                <a:solidFill>
                  <a:srgbClr val="ffffff"/>
                </a:solidFill>
              </a:uFill>
              <a:latin typeface="Century Gothic"/>
            </a:endParaRPr>
          </a:p>
        </p:txBody>
      </p:sp>
      <p:pic>
        <p:nvPicPr>
          <p:cNvPr id="264" name="Picture 3" descr=""/>
          <p:cNvPicPr/>
          <p:nvPr/>
        </p:nvPicPr>
        <p:blipFill>
          <a:blip r:embed="rId1"/>
          <a:stretch/>
        </p:blipFill>
        <p:spPr>
          <a:xfrm>
            <a:off x="9012600" y="975240"/>
            <a:ext cx="1740960" cy="15357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2"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923"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924"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925" name="CustomShape 4"/>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926" name="CustomShape 5"/>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927" name="CustomShape 6"/>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928" name="CustomShape 7"/>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929" name="CustomShape 8"/>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930" name="CustomShape 9"/>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931" name="CustomShape 10"/>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932" name="CustomShape 11"/>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933" name="CustomShape 12"/>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934" name="CustomShape 13"/>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935" name="CustomShape 14"/>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936" name="CustomShape 15"/>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937" name="CustomShape 16"/>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938" name="CustomShape 17"/>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939" name="CustomShape 18"/>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940" name="CustomShape 19"/>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941" name="CustomShape 20"/>
          <p:cNvSpPr/>
          <p:nvPr/>
        </p:nvSpPr>
        <p:spPr>
          <a:xfrm>
            <a:off x="9742320" y="65350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942" name="CustomShape 21"/>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943" name="CustomShape 22"/>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944" name="CustomShape 23"/>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945" name="CustomShape 24"/>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946" name="CustomShape 25"/>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947" name="CustomShape 26"/>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948" name="CustomShape 27"/>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949" name="TextShape 28"/>
          <p:cNvSpPr txBox="1"/>
          <p:nvPr/>
        </p:nvSpPr>
        <p:spPr>
          <a:xfrm>
            <a:off x="1717200" y="143640"/>
            <a:ext cx="4007880" cy="1179000"/>
          </a:xfrm>
          <a:prstGeom prst="rect">
            <a:avLst/>
          </a:prstGeom>
          <a:noFill/>
          <a:ln>
            <a:noFill/>
          </a:ln>
        </p:spPr>
        <p:txBody>
          <a:bodyPr lIns="0" rIns="0" tIns="33840" bIns="0"/>
          <a:p>
            <a:pPr marL="25200">
              <a:lnSpc>
                <a:spcPct val="100000"/>
              </a:lnSpc>
            </a:pPr>
            <a:r>
              <a:rPr b="0" lang="en-US" sz="3600" spc="-97" strike="noStrike" u="sng">
                <a:solidFill>
                  <a:srgbClr val="178dbb"/>
                </a:solidFill>
                <a:uFill>
                  <a:solidFill>
                    <a:srgbClr val="ffffff"/>
                  </a:solidFill>
                </a:uFill>
                <a:latin typeface="Century Gothic"/>
              </a:rPr>
              <a:t>Network </a:t>
            </a:r>
            <a:r>
              <a:rPr b="0" lang="en-US" sz="3600" spc="-38" strike="noStrike" u="sng">
                <a:solidFill>
                  <a:srgbClr val="178dbb"/>
                </a:solidFill>
                <a:uFill>
                  <a:solidFill>
                    <a:srgbClr val="ffffff"/>
                  </a:solidFill>
                </a:uFill>
                <a:latin typeface="Century Gothic"/>
              </a:rPr>
              <a:t>of</a:t>
            </a:r>
            <a:r>
              <a:rPr b="0" lang="en-US" sz="3600" spc="-364" strike="noStrike" u="sng">
                <a:solidFill>
                  <a:srgbClr val="178dbb"/>
                </a:solidFill>
                <a:uFill>
                  <a:solidFill>
                    <a:srgbClr val="ffffff"/>
                  </a:solidFill>
                </a:uFill>
                <a:latin typeface="Century Gothic"/>
              </a:rPr>
              <a:t> </a:t>
            </a:r>
            <a:r>
              <a:rPr b="0" lang="en-US" sz="3600" spc="-157" strike="noStrike" u="sng">
                <a:solidFill>
                  <a:srgbClr val="178dbb"/>
                </a:solidFill>
                <a:uFill>
                  <a:solidFill>
                    <a:srgbClr val="ffffff"/>
                  </a:solidFill>
                </a:uFill>
                <a:latin typeface="Century Gothic"/>
              </a:rPr>
              <a:t>Terms</a:t>
            </a:r>
            <a:endParaRPr b="0" lang="en-US" sz="1800" spc="-1" strike="noStrike">
              <a:solidFill>
                <a:srgbClr val="000000"/>
              </a:solidFill>
              <a:uFill>
                <a:solidFill>
                  <a:srgbClr val="ffffff"/>
                </a:solidFill>
              </a:uFill>
              <a:latin typeface="Century Gothic"/>
            </a:endParaRPr>
          </a:p>
        </p:txBody>
      </p:sp>
      <p:sp>
        <p:nvSpPr>
          <p:cNvPr id="950" name="CustomShape 29"/>
          <p:cNvSpPr/>
          <p:nvPr/>
        </p:nvSpPr>
        <p:spPr>
          <a:xfrm>
            <a:off x="2166480" y="844920"/>
            <a:ext cx="7855560" cy="1640160"/>
          </a:xfrm>
          <a:prstGeom prst="rect">
            <a:avLst/>
          </a:prstGeom>
          <a:solidFill>
            <a:srgbClr val="f7f7f7"/>
          </a:solidFill>
          <a:ln>
            <a:noFill/>
          </a:ln>
        </p:spPr>
        <p:style>
          <a:lnRef idx="0"/>
          <a:fillRef idx="0"/>
          <a:effectRef idx="0"/>
          <a:fontRef idx="minor"/>
        </p:style>
        <p:txBody>
          <a:bodyPr lIns="0" rIns="0" tIns="1080" bIns="0"/>
          <a:p>
            <a:pPr marL="74160">
              <a:lnSpc>
                <a:spcPct val="101000"/>
              </a:lnSpc>
            </a:pPr>
            <a:r>
              <a:rPr b="0" lang="en-IN" sz="1790" spc="216" strike="noStrike">
                <a:solidFill>
                  <a:srgbClr val="bb5a64"/>
                </a:solidFill>
                <a:uFill>
                  <a:solidFill>
                    <a:srgbClr val="ffffff"/>
                  </a:solidFill>
                </a:uFill>
                <a:latin typeface="Times New Roman"/>
              </a:rPr>
              <a:t>library</a:t>
            </a:r>
            <a:r>
              <a:rPr b="0" lang="en-IN" sz="1790" spc="216" strike="noStrike">
                <a:solidFill>
                  <a:srgbClr val="575757"/>
                </a:solidFill>
                <a:uFill>
                  <a:solidFill>
                    <a:srgbClr val="ffffff"/>
                  </a:solidFill>
                </a:uFill>
                <a:latin typeface="Times New Roman"/>
              </a:rPr>
              <a:t>(graph)  </a:t>
            </a:r>
            <a:r>
              <a:rPr b="0" lang="en-IN" sz="1790" spc="245" strike="noStrike">
                <a:solidFill>
                  <a:srgbClr val="bb5a64"/>
                </a:solidFill>
                <a:uFill>
                  <a:solidFill>
                    <a:srgbClr val="ffffff"/>
                  </a:solidFill>
                </a:uFill>
                <a:latin typeface="Times New Roman"/>
              </a:rPr>
              <a:t>library</a:t>
            </a:r>
            <a:r>
              <a:rPr b="0" lang="en-IN" sz="1790" spc="148" strike="noStrike">
                <a:solidFill>
                  <a:srgbClr val="575757"/>
                </a:solidFill>
                <a:uFill>
                  <a:solidFill>
                    <a:srgbClr val="ffffff"/>
                  </a:solidFill>
                </a:uFill>
                <a:latin typeface="Times New Roman"/>
              </a:rPr>
              <a:t>(Rgraphviz)</a:t>
            </a:r>
            <a:endParaRPr b="0" lang="en-IN" sz="1800" spc="-1" strike="noStrike">
              <a:solidFill>
                <a:srgbClr val="000000"/>
              </a:solidFill>
              <a:uFill>
                <a:solidFill>
                  <a:srgbClr val="ffffff"/>
                </a:solidFill>
              </a:uFill>
              <a:latin typeface="Arial"/>
            </a:endParaRPr>
          </a:p>
          <a:p>
            <a:pPr marL="74160">
              <a:lnSpc>
                <a:spcPct val="100000"/>
              </a:lnSpc>
            </a:pPr>
            <a:r>
              <a:rPr b="0" lang="en-IN" sz="1790" spc="148" strike="noStrike">
                <a:solidFill>
                  <a:srgbClr val="bb5a64"/>
                </a:solidFill>
                <a:uFill>
                  <a:solidFill>
                    <a:srgbClr val="ffffff"/>
                  </a:solidFill>
                </a:uFill>
                <a:latin typeface="Times New Roman"/>
              </a:rPr>
              <a:t>plot</a:t>
            </a:r>
            <a:r>
              <a:rPr b="0" lang="en-IN" sz="1790" spc="148" strike="noStrike">
                <a:solidFill>
                  <a:srgbClr val="575757"/>
                </a:solidFill>
                <a:uFill>
                  <a:solidFill>
                    <a:srgbClr val="ffffff"/>
                  </a:solidFill>
                </a:uFill>
                <a:latin typeface="Times New Roman"/>
              </a:rPr>
              <a:t>(tdm,</a:t>
            </a:r>
            <a:r>
              <a:rPr b="0" lang="en-IN" sz="1790" spc="148" strike="noStrike">
                <a:solidFill>
                  <a:srgbClr val="54aa54"/>
                </a:solidFill>
                <a:uFill>
                  <a:solidFill>
                    <a:srgbClr val="ffffff"/>
                  </a:solidFill>
                </a:uFill>
                <a:latin typeface="Times New Roman"/>
              </a:rPr>
              <a:t>term</a:t>
            </a:r>
            <a:r>
              <a:rPr b="0" lang="en-IN" sz="1790" spc="148" strike="noStrike">
                <a:solidFill>
                  <a:srgbClr val="575757"/>
                </a:solidFill>
                <a:uFill>
                  <a:solidFill>
                    <a:srgbClr val="ffffff"/>
                  </a:solidFill>
                </a:uFill>
                <a:latin typeface="Times New Roman"/>
              </a:rPr>
              <a:t>= </a:t>
            </a:r>
            <a:r>
              <a:rPr b="0" lang="en-IN" sz="1790" spc="157" strike="noStrike">
                <a:solidFill>
                  <a:srgbClr val="575757"/>
                </a:solidFill>
                <a:uFill>
                  <a:solidFill>
                    <a:srgbClr val="ffffff"/>
                  </a:solidFill>
                </a:uFill>
                <a:latin typeface="Times New Roman"/>
              </a:rPr>
              <a:t>freq.terms,</a:t>
            </a:r>
            <a:r>
              <a:rPr b="0" lang="en-IN" sz="1790" spc="157" strike="noStrike">
                <a:solidFill>
                  <a:srgbClr val="54aa54"/>
                </a:solidFill>
                <a:uFill>
                  <a:solidFill>
                    <a:srgbClr val="ffffff"/>
                  </a:solidFill>
                </a:uFill>
                <a:latin typeface="Times New Roman"/>
              </a:rPr>
              <a:t>corThreshold</a:t>
            </a:r>
            <a:r>
              <a:rPr b="0" lang="en-IN" sz="1790" spc="157" strike="noStrike">
                <a:solidFill>
                  <a:srgbClr val="575757"/>
                </a:solidFill>
                <a:uFill>
                  <a:solidFill>
                    <a:srgbClr val="ffffff"/>
                  </a:solidFill>
                </a:uFill>
                <a:latin typeface="Times New Roman"/>
              </a:rPr>
              <a:t>=</a:t>
            </a:r>
            <a:r>
              <a:rPr b="0" lang="en-IN" sz="1790" spc="157" strike="noStrike">
                <a:solidFill>
                  <a:srgbClr val="ae0f91"/>
                </a:solidFill>
                <a:uFill>
                  <a:solidFill>
                    <a:srgbClr val="ffffff"/>
                  </a:solidFill>
                </a:uFill>
                <a:latin typeface="Times New Roman"/>
              </a:rPr>
              <a:t>0.1</a:t>
            </a:r>
            <a:r>
              <a:rPr b="0" lang="en-IN" sz="1790" spc="157" strike="noStrike">
                <a:solidFill>
                  <a:srgbClr val="575757"/>
                </a:solidFill>
                <a:uFill>
                  <a:solidFill>
                    <a:srgbClr val="ffffff"/>
                  </a:solidFill>
                </a:uFill>
                <a:latin typeface="Times New Roman"/>
              </a:rPr>
              <a:t>,</a:t>
            </a:r>
            <a:r>
              <a:rPr b="0" lang="en-IN" sz="1790" spc="157" strike="noStrike">
                <a:solidFill>
                  <a:srgbClr val="54aa54"/>
                </a:solidFill>
                <a:uFill>
                  <a:solidFill>
                    <a:srgbClr val="ffffff"/>
                  </a:solidFill>
                </a:uFill>
                <a:latin typeface="Times New Roman"/>
              </a:rPr>
              <a:t>weighting</a:t>
            </a:r>
            <a:r>
              <a:rPr b="0" lang="en-IN" sz="1790" spc="157" strike="noStrike">
                <a:solidFill>
                  <a:srgbClr val="575757"/>
                </a:solidFill>
                <a:uFill>
                  <a:solidFill>
                    <a:srgbClr val="ffffff"/>
                  </a:solidFill>
                </a:uFill>
                <a:latin typeface="Times New Roman"/>
              </a:rPr>
              <a:t>=</a:t>
            </a:r>
            <a:r>
              <a:rPr b="0" lang="en-IN" sz="1790" spc="276" strike="noStrike">
                <a:solidFill>
                  <a:srgbClr val="575757"/>
                </a:solidFill>
                <a:uFill>
                  <a:solidFill>
                    <a:srgbClr val="ffffff"/>
                  </a:solidFill>
                </a:uFill>
                <a:latin typeface="Times New Roman"/>
              </a:rPr>
              <a:t> </a:t>
            </a:r>
            <a:r>
              <a:rPr b="0" lang="en-IN" sz="1790" spc="86" strike="noStrike">
                <a:solidFill>
                  <a:srgbClr val="575757"/>
                </a:solidFill>
                <a:uFill>
                  <a:solidFill>
                    <a:srgbClr val="ffffff"/>
                  </a:solidFill>
                </a:uFill>
                <a:latin typeface="Times New Roman"/>
              </a:rPr>
              <a:t>T)</a:t>
            </a:r>
            <a:endParaRPr b="0" lang="en-IN" sz="1800" spc="-1" strike="noStrike">
              <a:solidFill>
                <a:srgbClr val="000000"/>
              </a:solidFill>
              <a:uFill>
                <a:solidFill>
                  <a:srgbClr val="ffffff"/>
                </a:solidFill>
              </a:uFill>
              <a:latin typeface="Arial"/>
            </a:endParaRPr>
          </a:p>
        </p:txBody>
      </p:sp>
      <p:sp>
        <p:nvSpPr>
          <p:cNvPr id="951" name="CustomShape 30"/>
          <p:cNvSpPr/>
          <p:nvPr/>
        </p:nvSpPr>
        <p:spPr>
          <a:xfrm>
            <a:off x="2554920" y="2162160"/>
            <a:ext cx="6516720" cy="4148280"/>
          </a:xfrm>
          <a:prstGeom prst="rect">
            <a:avLst/>
          </a:prstGeom>
          <a:blipFill>
            <a:blip r:embed="rId1"/>
            <a:stretch>
              <a:fillRect/>
            </a:stretch>
          </a:blipFill>
          <a:ln>
            <a:noFill/>
          </a:ln>
        </p:spPr>
        <p:style>
          <a:lnRef idx="0"/>
          <a:fillRef idx="0"/>
          <a:effectRef idx="0"/>
          <a:fontRef idx="minor"/>
        </p:style>
      </p:sp>
      <p:sp>
        <p:nvSpPr>
          <p:cNvPr id="952" name="CustomShape 31"/>
          <p:cNvSpPr/>
          <p:nvPr/>
        </p:nvSpPr>
        <p:spPr>
          <a:xfrm>
            <a:off x="2571480" y="4121640"/>
            <a:ext cx="56448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analysing</a:t>
            </a:r>
            <a:endParaRPr b="0" lang="en-IN" sz="1800" spc="-1" strike="noStrike">
              <a:solidFill>
                <a:srgbClr val="000000"/>
              </a:solidFill>
              <a:uFill>
                <a:solidFill>
                  <a:srgbClr val="ffffff"/>
                </a:solidFill>
              </a:uFill>
              <a:latin typeface="Arial"/>
            </a:endParaRPr>
          </a:p>
        </p:txBody>
      </p:sp>
      <p:sp>
        <p:nvSpPr>
          <p:cNvPr id="953" name="TextShape 32"/>
          <p:cNvSpPr txBox="1"/>
          <p:nvPr/>
        </p:nvSpPr>
        <p:spPr>
          <a:xfrm>
            <a:off x="9996480" y="4798800"/>
            <a:ext cx="528120" cy="3977640"/>
          </a:xfrm>
          <a:prstGeom prst="rect">
            <a:avLst/>
          </a:prstGeom>
          <a:noFill/>
          <a:ln>
            <a:noFill/>
          </a:ln>
        </p:spPr>
        <p:txBody>
          <a:bodyPr lIns="0" rIns="0" tIns="0" bIns="0" anchor="ctr"/>
          <a:p>
            <a:pPr marL="50400" algn="r">
              <a:lnSpc>
                <a:spcPts val="472"/>
              </a:lnSpc>
            </a:pPr>
            <a:fld id="{0B973EB7-5B56-43D2-AF8F-AC1736168B82}"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
        <p:nvSpPr>
          <p:cNvPr id="954" name="CustomShape 33"/>
          <p:cNvSpPr/>
          <p:nvPr/>
        </p:nvSpPr>
        <p:spPr>
          <a:xfrm>
            <a:off x="5725080" y="6044040"/>
            <a:ext cx="52452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18" strike="noStrike">
                <a:solidFill>
                  <a:srgbClr val="000000"/>
                </a:solidFill>
                <a:uFill>
                  <a:solidFill>
                    <a:srgbClr val="ffffff"/>
                  </a:solidFill>
                </a:uFill>
                <a:latin typeface="Arial"/>
              </a:rPr>
              <a:t>analytics</a:t>
            </a:r>
            <a:endParaRPr b="0" lang="en-IN" sz="1800" spc="-1" strike="noStrike">
              <a:solidFill>
                <a:srgbClr val="000000"/>
              </a:solidFill>
              <a:uFill>
                <a:solidFill>
                  <a:srgbClr val="ffffff"/>
                </a:solidFill>
              </a:uFill>
              <a:latin typeface="Arial"/>
            </a:endParaRPr>
          </a:p>
        </p:txBody>
      </p:sp>
      <p:sp>
        <p:nvSpPr>
          <p:cNvPr id="955" name="CustomShape 34"/>
          <p:cNvSpPr/>
          <p:nvPr/>
        </p:nvSpPr>
        <p:spPr>
          <a:xfrm>
            <a:off x="6384240" y="5400360"/>
            <a:ext cx="21348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big</a:t>
            </a:r>
            <a:endParaRPr b="0" lang="en-IN" sz="1800" spc="-1" strike="noStrike">
              <a:solidFill>
                <a:srgbClr val="000000"/>
              </a:solidFill>
              <a:uFill>
                <a:solidFill>
                  <a:srgbClr val="ffffff"/>
                </a:solidFill>
              </a:uFill>
              <a:latin typeface="Arial"/>
            </a:endParaRPr>
          </a:p>
        </p:txBody>
      </p:sp>
      <p:sp>
        <p:nvSpPr>
          <p:cNvPr id="956" name="CustomShape 35"/>
          <p:cNvSpPr/>
          <p:nvPr/>
        </p:nvSpPr>
        <p:spPr>
          <a:xfrm>
            <a:off x="5366520" y="4777200"/>
            <a:ext cx="52956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canber</a:t>
            </a:r>
            <a:r>
              <a:rPr b="0" lang="en-IN" sz="889" spc="9" strike="noStrike">
                <a:solidFill>
                  <a:srgbClr val="000000"/>
                </a:solidFill>
                <a:uFill>
                  <a:solidFill>
                    <a:srgbClr val="ffffff"/>
                  </a:solidFill>
                </a:uFill>
                <a:latin typeface="Arial"/>
              </a:rPr>
              <a:t>r</a:t>
            </a:r>
            <a:r>
              <a:rPr b="0" lang="en-IN" sz="889" spc="29" strike="noStrike">
                <a:solidFill>
                  <a:srgbClr val="000000"/>
                </a:solidFill>
                <a:uFill>
                  <a:solidFill>
                    <a:srgbClr val="ffffff"/>
                  </a:solidFill>
                </a:uFill>
                <a:latin typeface="Arial"/>
              </a:rPr>
              <a:t>a</a:t>
            </a:r>
            <a:endParaRPr b="0" lang="en-IN" sz="1800" spc="-1" strike="noStrike">
              <a:solidFill>
                <a:srgbClr val="000000"/>
              </a:solidFill>
              <a:uFill>
                <a:solidFill>
                  <a:srgbClr val="ffffff"/>
                </a:solidFill>
              </a:uFill>
              <a:latin typeface="Arial"/>
            </a:endParaRPr>
          </a:p>
        </p:txBody>
      </p:sp>
      <p:sp>
        <p:nvSpPr>
          <p:cNvPr id="957" name="CustomShape 36"/>
          <p:cNvSpPr/>
          <p:nvPr/>
        </p:nvSpPr>
        <p:spPr>
          <a:xfrm>
            <a:off x="7584840" y="4766760"/>
            <a:ext cx="41616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course</a:t>
            </a:r>
            <a:endParaRPr b="0" lang="en-IN" sz="1800" spc="-1" strike="noStrike">
              <a:solidFill>
                <a:srgbClr val="000000"/>
              </a:solidFill>
              <a:uFill>
                <a:solidFill>
                  <a:srgbClr val="ffffff"/>
                </a:solidFill>
              </a:uFill>
              <a:latin typeface="Arial"/>
            </a:endParaRPr>
          </a:p>
        </p:txBody>
      </p:sp>
      <p:sp>
        <p:nvSpPr>
          <p:cNvPr id="958" name="CustomShape 37"/>
          <p:cNvSpPr/>
          <p:nvPr/>
        </p:nvSpPr>
        <p:spPr>
          <a:xfrm>
            <a:off x="6199560" y="4777200"/>
            <a:ext cx="28764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data</a:t>
            </a:r>
            <a:endParaRPr b="0" lang="en-IN" sz="1800" spc="-1" strike="noStrike">
              <a:solidFill>
                <a:srgbClr val="000000"/>
              </a:solidFill>
              <a:uFill>
                <a:solidFill>
                  <a:srgbClr val="ffffff"/>
                </a:solidFill>
              </a:uFill>
              <a:latin typeface="Arial"/>
            </a:endParaRPr>
          </a:p>
        </p:txBody>
      </p:sp>
      <p:sp>
        <p:nvSpPr>
          <p:cNvPr id="959" name="CustomShape 38"/>
          <p:cNvSpPr/>
          <p:nvPr/>
        </p:nvSpPr>
        <p:spPr>
          <a:xfrm>
            <a:off x="3809880" y="4110840"/>
            <a:ext cx="36216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group</a:t>
            </a:r>
            <a:endParaRPr b="0" lang="en-IN" sz="1800" spc="-1" strike="noStrike">
              <a:solidFill>
                <a:srgbClr val="000000"/>
              </a:solidFill>
              <a:uFill>
                <a:solidFill>
                  <a:srgbClr val="ffffff"/>
                </a:solidFill>
              </a:uFill>
              <a:latin typeface="Arial"/>
            </a:endParaRPr>
          </a:p>
        </p:txBody>
      </p:sp>
      <p:sp>
        <p:nvSpPr>
          <p:cNvPr id="960" name="CustomShape 39"/>
          <p:cNvSpPr/>
          <p:nvPr/>
        </p:nvSpPr>
        <p:spPr>
          <a:xfrm>
            <a:off x="9276840" y="6010200"/>
            <a:ext cx="729360" cy="212400"/>
          </a:xfrm>
          <a:prstGeom prst="rect">
            <a:avLst/>
          </a:prstGeom>
          <a:noFill/>
          <a:ln w="3600">
            <a:solidFill>
              <a:srgbClr val="000000"/>
            </a:solidFill>
            <a:round/>
          </a:ln>
        </p:spPr>
        <p:style>
          <a:lnRef idx="0"/>
          <a:fillRef idx="0"/>
          <a:effectRef idx="0"/>
          <a:fontRef idx="minor"/>
        </p:style>
        <p:txBody>
          <a:bodyPr lIns="0" rIns="0" tIns="76680" bIns="0"/>
          <a:p>
            <a:pPr marL="48960">
              <a:lnSpc>
                <a:spcPct val="100000"/>
              </a:lnSpc>
            </a:pPr>
            <a:r>
              <a:rPr b="0" lang="en-IN" sz="889" spc="18" strike="noStrike">
                <a:solidFill>
                  <a:srgbClr val="000000"/>
                </a:solidFill>
                <a:uFill>
                  <a:solidFill>
                    <a:srgbClr val="ffffff"/>
                  </a:solidFill>
                </a:uFill>
                <a:latin typeface="Arial"/>
              </a:rPr>
              <a:t>introduction</a:t>
            </a:r>
            <a:endParaRPr b="0" lang="en-IN" sz="1800" spc="-1" strike="noStrike">
              <a:solidFill>
                <a:srgbClr val="000000"/>
              </a:solidFill>
              <a:uFill>
                <a:solidFill>
                  <a:srgbClr val="ffffff"/>
                </a:solidFill>
              </a:uFill>
              <a:latin typeface="Arial"/>
            </a:endParaRPr>
          </a:p>
        </p:txBody>
      </p:sp>
      <p:sp>
        <p:nvSpPr>
          <p:cNvPr id="961" name="CustomShape 40"/>
          <p:cNvSpPr/>
          <p:nvPr/>
        </p:nvSpPr>
        <p:spPr>
          <a:xfrm>
            <a:off x="7717320" y="4133880"/>
            <a:ext cx="32436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lea</a:t>
            </a:r>
            <a:r>
              <a:rPr b="0" lang="en-IN" sz="889" spc="38" strike="noStrike">
                <a:solidFill>
                  <a:srgbClr val="000000"/>
                </a:solidFill>
                <a:uFill>
                  <a:solidFill>
                    <a:srgbClr val="ffffff"/>
                  </a:solidFill>
                </a:uFill>
                <a:latin typeface="Arial"/>
              </a:rPr>
              <a:t>r</a:t>
            </a:r>
            <a:r>
              <a:rPr b="0" lang="en-IN" sz="889" spc="29" strike="noStrike">
                <a:solidFill>
                  <a:srgbClr val="000000"/>
                </a:solidFill>
                <a:uFill>
                  <a:solidFill>
                    <a:srgbClr val="ffffff"/>
                  </a:solidFill>
                </a:uFill>
                <a:latin typeface="Arial"/>
              </a:rPr>
              <a:t>n</a:t>
            </a:r>
            <a:endParaRPr b="0" lang="en-IN" sz="1800" spc="-1" strike="noStrike">
              <a:solidFill>
                <a:srgbClr val="000000"/>
              </a:solidFill>
              <a:uFill>
                <a:solidFill>
                  <a:srgbClr val="ffffff"/>
                </a:solidFill>
              </a:uFill>
              <a:latin typeface="Arial"/>
            </a:endParaRPr>
          </a:p>
        </p:txBody>
      </p:sp>
      <p:sp>
        <p:nvSpPr>
          <p:cNvPr id="962" name="CustomShape 41"/>
          <p:cNvSpPr/>
          <p:nvPr/>
        </p:nvSpPr>
        <p:spPr>
          <a:xfrm>
            <a:off x="4463280" y="4121640"/>
            <a:ext cx="40860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mining</a:t>
            </a:r>
            <a:endParaRPr b="0" lang="en-IN" sz="1800" spc="-1" strike="noStrike">
              <a:solidFill>
                <a:srgbClr val="000000"/>
              </a:solidFill>
              <a:uFill>
                <a:solidFill>
                  <a:srgbClr val="ffffff"/>
                </a:solidFill>
              </a:uFill>
              <a:latin typeface="Arial"/>
            </a:endParaRPr>
          </a:p>
        </p:txBody>
      </p:sp>
      <p:sp>
        <p:nvSpPr>
          <p:cNvPr id="963" name="CustomShape 42"/>
          <p:cNvSpPr/>
          <p:nvPr/>
        </p:nvSpPr>
        <p:spPr>
          <a:xfrm>
            <a:off x="2589120" y="3490200"/>
            <a:ext cx="47772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network</a:t>
            </a:r>
            <a:endParaRPr b="0" lang="en-IN" sz="1800" spc="-1" strike="noStrike">
              <a:solidFill>
                <a:srgbClr val="000000"/>
              </a:solidFill>
              <a:uFill>
                <a:solidFill>
                  <a:srgbClr val="ffffff"/>
                </a:solidFill>
              </a:uFill>
              <a:latin typeface="Arial"/>
            </a:endParaRPr>
          </a:p>
        </p:txBody>
      </p:sp>
      <p:sp>
        <p:nvSpPr>
          <p:cNvPr id="964" name="CustomShape 43"/>
          <p:cNvSpPr/>
          <p:nvPr/>
        </p:nvSpPr>
        <p:spPr>
          <a:xfrm>
            <a:off x="5135040" y="4122360"/>
            <a:ext cx="125532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1" strike="noStrike">
                <a:solidFill>
                  <a:srgbClr val="000000"/>
                </a:solidFill>
                <a:uFill>
                  <a:solidFill>
                    <a:srgbClr val="ffffff"/>
                  </a:solidFill>
                </a:uFill>
                <a:latin typeface="Arial"/>
              </a:rPr>
              <a:t>e</a:t>
            </a:r>
            <a:r>
              <a:rPr b="0" lang="en-IN" sz="889" spc="29" strike="noStrike">
                <a:solidFill>
                  <a:srgbClr val="000000"/>
                </a:solidFill>
                <a:uFill>
                  <a:solidFill>
                    <a:srgbClr val="ffffff"/>
                  </a:solidFill>
                </a:uFill>
                <a:latin typeface="Arial"/>
              </a:rPr>
              <a:t>xample</a:t>
            </a:r>
            <a:r>
              <a:rPr b="0" lang="en-IN" sz="889" spc="-1" strike="noStrike">
                <a:solidFill>
                  <a:srgbClr val="000000"/>
                </a:solidFill>
                <a:uFill>
                  <a:solidFill>
                    <a:srgbClr val="ffffff"/>
                  </a:solidFill>
                </a:uFill>
                <a:latin typeface="Arial"/>
              </a:rPr>
              <a:t>	</a:t>
            </a:r>
            <a:r>
              <a:rPr b="0" lang="en-IN" sz="889" spc="29" strike="noStrike">
                <a:solidFill>
                  <a:srgbClr val="000000"/>
                </a:solidFill>
                <a:uFill>
                  <a:solidFill>
                    <a:srgbClr val="ffffff"/>
                  </a:solidFill>
                </a:uFill>
                <a:latin typeface="Arial"/>
              </a:rPr>
              <a:t>package</a:t>
            </a:r>
            <a:endParaRPr b="0" lang="en-IN" sz="1800" spc="-1" strike="noStrike">
              <a:solidFill>
                <a:srgbClr val="000000"/>
              </a:solidFill>
              <a:uFill>
                <a:solidFill>
                  <a:srgbClr val="ffffff"/>
                </a:solidFill>
              </a:uFill>
              <a:latin typeface="Arial"/>
            </a:endParaRPr>
          </a:p>
        </p:txBody>
      </p:sp>
      <p:sp>
        <p:nvSpPr>
          <p:cNvPr id="965" name="CustomShape 44"/>
          <p:cNvSpPr/>
          <p:nvPr/>
        </p:nvSpPr>
        <p:spPr>
          <a:xfrm>
            <a:off x="7815960" y="6056280"/>
            <a:ext cx="1227960" cy="234000"/>
          </a:xfrm>
          <a:prstGeom prst="rect">
            <a:avLst/>
          </a:prstGeom>
          <a:noFill/>
          <a:ln>
            <a:noFill/>
          </a:ln>
        </p:spPr>
        <p:style>
          <a:lnRef idx="0"/>
          <a:fillRef idx="0"/>
          <a:effectRef idx="0"/>
          <a:fontRef idx="minor"/>
        </p:style>
        <p:txBody>
          <a:bodyPr lIns="0" rIns="0" tIns="30240" bIns="0"/>
          <a:p>
            <a:pPr marL="25200">
              <a:lnSpc>
                <a:spcPct val="100000"/>
              </a:lnSpc>
            </a:pPr>
            <a:r>
              <a:rPr b="0" lang="en-IN" sz="889" spc="18" strike="noStrike">
                <a:solidFill>
                  <a:srgbClr val="000000"/>
                </a:solidFill>
                <a:uFill>
                  <a:solidFill>
                    <a:srgbClr val="ffffff"/>
                  </a:solidFill>
                </a:uFill>
                <a:latin typeface="Arial"/>
              </a:rPr>
              <a:t>australia</a:t>
            </a:r>
            <a:r>
              <a:rPr b="0" lang="en-IN" sz="889" spc="18" strike="noStrike">
                <a:solidFill>
                  <a:srgbClr val="000000"/>
                </a:solidFill>
                <a:uFill>
                  <a:solidFill>
                    <a:srgbClr val="ffffff"/>
                  </a:solidFill>
                </a:uFill>
                <a:latin typeface="Arial"/>
              </a:rPr>
              <a:t>	</a:t>
            </a:r>
            <a:r>
              <a:rPr b="0" lang="en-IN" sz="1339" spc="29" strike="noStrike" baseline="6000">
                <a:solidFill>
                  <a:srgbClr val="000000"/>
                </a:solidFill>
                <a:uFill>
                  <a:solidFill>
                    <a:srgbClr val="ffffff"/>
                  </a:solidFill>
                </a:uFill>
                <a:latin typeface="Arial"/>
              </a:rPr>
              <a:t>position</a:t>
            </a:r>
            <a:endParaRPr b="0" lang="en-IN" sz="1800" spc="-1" strike="noStrike">
              <a:solidFill>
                <a:srgbClr val="000000"/>
              </a:solidFill>
              <a:uFill>
                <a:solidFill>
                  <a:srgbClr val="ffffff"/>
                </a:solidFill>
              </a:uFill>
              <a:latin typeface="Arial"/>
            </a:endParaRPr>
          </a:p>
        </p:txBody>
      </p:sp>
      <p:sp>
        <p:nvSpPr>
          <p:cNvPr id="966" name="CustomShape 45"/>
          <p:cNvSpPr/>
          <p:nvPr/>
        </p:nvSpPr>
        <p:spPr>
          <a:xfrm>
            <a:off x="5386320" y="3480480"/>
            <a:ext cx="9144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18" strike="noStrike">
                <a:solidFill>
                  <a:srgbClr val="000000"/>
                </a:solidFill>
                <a:uFill>
                  <a:solidFill>
                    <a:srgbClr val="ffffff"/>
                  </a:solidFill>
                </a:uFill>
                <a:latin typeface="Arial"/>
              </a:rPr>
              <a:t>r</a:t>
            </a:r>
            <a:endParaRPr b="0" lang="en-IN" sz="1800" spc="-1" strike="noStrike">
              <a:solidFill>
                <a:srgbClr val="000000"/>
              </a:solidFill>
              <a:uFill>
                <a:solidFill>
                  <a:srgbClr val="ffffff"/>
                </a:solidFill>
              </a:uFill>
              <a:latin typeface="Arial"/>
            </a:endParaRPr>
          </a:p>
        </p:txBody>
      </p:sp>
      <p:sp>
        <p:nvSpPr>
          <p:cNvPr id="967" name="CustomShape 46"/>
          <p:cNvSpPr/>
          <p:nvPr/>
        </p:nvSpPr>
        <p:spPr>
          <a:xfrm>
            <a:off x="4290120" y="3477960"/>
            <a:ext cx="68652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rdatamining</a:t>
            </a:r>
            <a:endParaRPr b="0" lang="en-IN" sz="1800" spc="-1" strike="noStrike">
              <a:solidFill>
                <a:srgbClr val="000000"/>
              </a:solidFill>
              <a:uFill>
                <a:solidFill>
                  <a:srgbClr val="ffffff"/>
                </a:solidFill>
              </a:uFill>
              <a:latin typeface="Arial"/>
            </a:endParaRPr>
          </a:p>
        </p:txBody>
      </p:sp>
      <p:sp>
        <p:nvSpPr>
          <p:cNvPr id="968" name="CustomShape 47"/>
          <p:cNvSpPr/>
          <p:nvPr/>
        </p:nvSpPr>
        <p:spPr>
          <a:xfrm>
            <a:off x="7999560" y="5412600"/>
            <a:ext cx="52452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research</a:t>
            </a:r>
            <a:endParaRPr b="0" lang="en-IN" sz="1800" spc="-1" strike="noStrike">
              <a:solidFill>
                <a:srgbClr val="000000"/>
              </a:solidFill>
              <a:uFill>
                <a:solidFill>
                  <a:srgbClr val="ffffff"/>
                </a:solidFill>
              </a:uFill>
              <a:latin typeface="Arial"/>
            </a:endParaRPr>
          </a:p>
        </p:txBody>
      </p:sp>
      <p:sp>
        <p:nvSpPr>
          <p:cNvPr id="969" name="CustomShape 48"/>
          <p:cNvSpPr/>
          <p:nvPr/>
        </p:nvSpPr>
        <p:spPr>
          <a:xfrm>
            <a:off x="6971040" y="4133880"/>
            <a:ext cx="46260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science</a:t>
            </a:r>
            <a:endParaRPr b="0" lang="en-IN" sz="1800" spc="-1" strike="noStrike">
              <a:solidFill>
                <a:srgbClr val="000000"/>
              </a:solidFill>
              <a:uFill>
                <a:solidFill>
                  <a:srgbClr val="ffffff"/>
                </a:solidFill>
              </a:uFill>
              <a:latin typeface="Arial"/>
            </a:endParaRPr>
          </a:p>
        </p:txBody>
      </p:sp>
      <p:sp>
        <p:nvSpPr>
          <p:cNvPr id="970" name="CustomShape 49"/>
          <p:cNvSpPr/>
          <p:nvPr/>
        </p:nvSpPr>
        <p:spPr>
          <a:xfrm>
            <a:off x="5281560" y="2855160"/>
            <a:ext cx="30024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18" strike="noStrike">
                <a:solidFill>
                  <a:srgbClr val="000000"/>
                </a:solidFill>
                <a:uFill>
                  <a:solidFill>
                    <a:srgbClr val="ffffff"/>
                  </a:solidFill>
                </a:uFill>
                <a:latin typeface="Arial"/>
              </a:rPr>
              <a:t>slide</a:t>
            </a:r>
            <a:endParaRPr b="0" lang="en-IN" sz="1800" spc="-1" strike="noStrike">
              <a:solidFill>
                <a:srgbClr val="000000"/>
              </a:solidFill>
              <a:uFill>
                <a:solidFill>
                  <a:srgbClr val="ffffff"/>
                </a:solidFill>
              </a:uFill>
              <a:latin typeface="Arial"/>
            </a:endParaRPr>
          </a:p>
        </p:txBody>
      </p:sp>
      <p:sp>
        <p:nvSpPr>
          <p:cNvPr id="971" name="CustomShape 50"/>
          <p:cNvSpPr/>
          <p:nvPr/>
        </p:nvSpPr>
        <p:spPr>
          <a:xfrm>
            <a:off x="5928120" y="2211480"/>
            <a:ext cx="24012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18" strike="noStrike">
                <a:solidFill>
                  <a:srgbClr val="000000"/>
                </a:solidFill>
                <a:uFill>
                  <a:solidFill>
                    <a:srgbClr val="ffffff"/>
                  </a:solidFill>
                </a:uFill>
                <a:latin typeface="Arial"/>
              </a:rPr>
              <a:t>talk</a:t>
            </a:r>
            <a:endParaRPr b="0" lang="en-IN" sz="1800" spc="-1" strike="noStrike">
              <a:solidFill>
                <a:srgbClr val="000000"/>
              </a:solidFill>
              <a:uFill>
                <a:solidFill>
                  <a:srgbClr val="ffffff"/>
                </a:solidFill>
              </a:uFill>
              <a:latin typeface="Arial"/>
            </a:endParaRPr>
          </a:p>
        </p:txBody>
      </p:sp>
      <p:sp>
        <p:nvSpPr>
          <p:cNvPr id="972" name="CustomShape 51"/>
          <p:cNvSpPr/>
          <p:nvPr/>
        </p:nvSpPr>
        <p:spPr>
          <a:xfrm>
            <a:off x="3400560" y="3487320"/>
            <a:ext cx="24372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9" strike="noStrike">
                <a:solidFill>
                  <a:srgbClr val="000000"/>
                </a:solidFill>
                <a:uFill>
                  <a:solidFill>
                    <a:srgbClr val="ffffff"/>
                  </a:solidFill>
                </a:uFill>
                <a:latin typeface="Arial"/>
              </a:rPr>
              <a:t>t</a:t>
            </a:r>
            <a:r>
              <a:rPr b="0" lang="en-IN" sz="889" spc="-1" strike="noStrike">
                <a:solidFill>
                  <a:srgbClr val="000000"/>
                </a:solidFill>
                <a:uFill>
                  <a:solidFill>
                    <a:srgbClr val="ffffff"/>
                  </a:solidFill>
                </a:uFill>
                <a:latin typeface="Arial"/>
              </a:rPr>
              <a:t>e</a:t>
            </a:r>
            <a:r>
              <a:rPr b="0" lang="en-IN" sz="889" spc="18" strike="noStrike">
                <a:solidFill>
                  <a:srgbClr val="000000"/>
                </a:solidFill>
                <a:uFill>
                  <a:solidFill>
                    <a:srgbClr val="ffffff"/>
                  </a:solidFill>
                </a:uFill>
                <a:latin typeface="Arial"/>
              </a:rPr>
              <a:t>xt</a:t>
            </a:r>
            <a:endParaRPr b="0" lang="en-IN" sz="1800" spc="-1" strike="noStrike">
              <a:solidFill>
                <a:srgbClr val="000000"/>
              </a:solidFill>
              <a:uFill>
                <a:solidFill>
                  <a:srgbClr val="ffffff"/>
                </a:solidFill>
              </a:uFill>
              <a:latin typeface="Arial"/>
            </a:endParaRPr>
          </a:p>
        </p:txBody>
      </p:sp>
      <p:sp>
        <p:nvSpPr>
          <p:cNvPr id="973" name="CustomShape 52"/>
          <p:cNvSpPr/>
          <p:nvPr/>
        </p:nvSpPr>
        <p:spPr>
          <a:xfrm>
            <a:off x="2619000" y="2855160"/>
            <a:ext cx="41724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18" strike="noStrike">
                <a:solidFill>
                  <a:srgbClr val="000000"/>
                </a:solidFill>
                <a:uFill>
                  <a:solidFill>
                    <a:srgbClr val="ffffff"/>
                  </a:solidFill>
                </a:uFill>
                <a:latin typeface="Arial"/>
              </a:rPr>
              <a:t>tuto</a:t>
            </a:r>
            <a:r>
              <a:rPr b="0" lang="en-IN" sz="889" spc="29" strike="noStrike">
                <a:solidFill>
                  <a:srgbClr val="000000"/>
                </a:solidFill>
                <a:uFill>
                  <a:solidFill>
                    <a:srgbClr val="ffffff"/>
                  </a:solidFill>
                </a:uFill>
                <a:latin typeface="Arial"/>
              </a:rPr>
              <a:t>r</a:t>
            </a:r>
            <a:r>
              <a:rPr b="0" lang="en-IN" sz="889" spc="18" strike="noStrike">
                <a:solidFill>
                  <a:srgbClr val="000000"/>
                </a:solidFill>
                <a:uFill>
                  <a:solidFill>
                    <a:srgbClr val="ffffff"/>
                  </a:solidFill>
                </a:uFill>
                <a:latin typeface="Arial"/>
              </a:rPr>
              <a:t>ial</a:t>
            </a:r>
            <a:endParaRPr b="0" lang="en-IN" sz="1800" spc="-1" strike="noStrike">
              <a:solidFill>
                <a:srgbClr val="000000"/>
              </a:solidFill>
              <a:uFill>
                <a:solidFill>
                  <a:srgbClr val="ffffff"/>
                </a:solidFill>
              </a:uFill>
              <a:latin typeface="Arial"/>
            </a:endParaRPr>
          </a:p>
        </p:txBody>
      </p:sp>
      <p:sp>
        <p:nvSpPr>
          <p:cNvPr id="974" name="CustomShape 53"/>
          <p:cNvSpPr/>
          <p:nvPr/>
        </p:nvSpPr>
        <p:spPr>
          <a:xfrm>
            <a:off x="8258400" y="4765320"/>
            <a:ext cx="561960" cy="165960"/>
          </a:xfrm>
          <a:prstGeom prst="rect">
            <a:avLst/>
          </a:prstGeom>
          <a:noFill/>
          <a:ln>
            <a:noFill/>
          </a:ln>
        </p:spPr>
        <p:style>
          <a:lnRef idx="0"/>
          <a:fillRef idx="0"/>
          <a:effectRef idx="0"/>
          <a:fontRef idx="minor"/>
        </p:style>
        <p:txBody>
          <a:bodyPr lIns="0" rIns="0" tIns="30240" bIns="0"/>
          <a:p>
            <a:pPr marL="25200">
              <a:lnSpc>
                <a:spcPct val="100000"/>
              </a:lnSpc>
            </a:pPr>
            <a:r>
              <a:rPr b="0" lang="en-IN" sz="889" spc="29" strike="noStrike">
                <a:solidFill>
                  <a:srgbClr val="000000"/>
                </a:solidFill>
                <a:uFill>
                  <a:solidFill>
                    <a:srgbClr val="ffffff"/>
                  </a:solidFill>
                </a:uFill>
                <a:latin typeface="Arial"/>
              </a:rPr>
              <a:t>uni</a:t>
            </a:r>
            <a:r>
              <a:rPr b="0" lang="en-IN" sz="889" spc="-1" strike="noStrike">
                <a:solidFill>
                  <a:srgbClr val="000000"/>
                </a:solidFill>
                <a:uFill>
                  <a:solidFill>
                    <a:srgbClr val="ffffff"/>
                  </a:solidFill>
                </a:uFill>
                <a:latin typeface="Arial"/>
              </a:rPr>
              <a:t>v</a:t>
            </a:r>
            <a:r>
              <a:rPr b="0" lang="en-IN" sz="889" spc="18" strike="noStrike">
                <a:solidFill>
                  <a:srgbClr val="000000"/>
                </a:solidFill>
                <a:uFill>
                  <a:solidFill>
                    <a:srgbClr val="ffffff"/>
                  </a:solidFill>
                </a:uFill>
                <a:latin typeface="Arial"/>
              </a:rPr>
              <a:t>ersity</a:t>
            </a:r>
            <a:endParaRPr b="0" lang="en-IN"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976"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977"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978" name="CustomShape 4"/>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979" name="CustomShape 5"/>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980" name="CustomShape 6"/>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981" name="CustomShape 7"/>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982" name="CustomShape 8"/>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983" name="CustomShape 9"/>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984" name="CustomShape 10"/>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985" name="CustomShape 11"/>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986" name="CustomShape 12"/>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987" name="TextShape 13"/>
          <p:cNvSpPr txBox="1"/>
          <p:nvPr/>
        </p:nvSpPr>
        <p:spPr>
          <a:xfrm>
            <a:off x="1717200" y="143640"/>
            <a:ext cx="3492000" cy="1179000"/>
          </a:xfrm>
          <a:prstGeom prst="rect">
            <a:avLst/>
          </a:prstGeom>
          <a:noFill/>
          <a:ln>
            <a:noFill/>
          </a:ln>
        </p:spPr>
        <p:txBody>
          <a:bodyPr lIns="0" rIns="0" tIns="33840" bIns="0"/>
          <a:p>
            <a:pPr marL="25200">
              <a:lnSpc>
                <a:spcPct val="100000"/>
              </a:lnSpc>
            </a:pPr>
            <a:r>
              <a:rPr b="0" lang="en-US" sz="3600" spc="-86" strike="noStrike" u="sng">
                <a:solidFill>
                  <a:srgbClr val="178dbb"/>
                </a:solidFill>
                <a:uFill>
                  <a:solidFill>
                    <a:srgbClr val="ffffff"/>
                  </a:solidFill>
                </a:uFill>
                <a:latin typeface="Century Gothic"/>
              </a:rPr>
              <a:t>Topic</a:t>
            </a:r>
            <a:r>
              <a:rPr b="0" lang="en-US" sz="3600" spc="66" strike="noStrike" u="sng">
                <a:solidFill>
                  <a:srgbClr val="178dbb"/>
                </a:solidFill>
                <a:uFill>
                  <a:solidFill>
                    <a:srgbClr val="ffffff"/>
                  </a:solidFill>
                </a:uFill>
                <a:latin typeface="Century Gothic"/>
              </a:rPr>
              <a:t> </a:t>
            </a:r>
            <a:r>
              <a:rPr b="0" lang="en-US" sz="3600" spc="-66" strike="noStrike" u="sng">
                <a:solidFill>
                  <a:srgbClr val="178dbb"/>
                </a:solidFill>
                <a:uFill>
                  <a:solidFill>
                    <a:srgbClr val="ffffff"/>
                  </a:solidFill>
                </a:uFill>
                <a:latin typeface="Century Gothic"/>
              </a:rPr>
              <a:t>Modelling</a:t>
            </a:r>
            <a:endParaRPr b="0" lang="en-US" sz="1800" spc="-1" strike="noStrike">
              <a:solidFill>
                <a:srgbClr val="000000"/>
              </a:solidFill>
              <a:uFill>
                <a:solidFill>
                  <a:srgbClr val="ffffff"/>
                </a:solidFill>
              </a:uFill>
              <a:latin typeface="Century Gothic"/>
            </a:endParaRPr>
          </a:p>
        </p:txBody>
      </p:sp>
      <p:sp>
        <p:nvSpPr>
          <p:cNvPr id="988" name="CustomShape 14"/>
          <p:cNvSpPr/>
          <p:nvPr/>
        </p:nvSpPr>
        <p:spPr>
          <a:xfrm>
            <a:off x="2166480" y="799200"/>
            <a:ext cx="7855560" cy="6049800"/>
          </a:xfrm>
          <a:custGeom>
            <a:avLst/>
            <a:gdLst/>
            <a:ahLst/>
            <a:rect l="l" t="t" r="r" b="b"/>
            <a:pathLst>
              <a:path w="3964304" h="3053079">
                <a:moveTo>
                  <a:pt x="3963911" y="3052724"/>
                </a:moveTo>
                <a:lnTo>
                  <a:pt x="3963911" y="0"/>
                </a:lnTo>
                <a:lnTo>
                  <a:pt x="0" y="0"/>
                </a:lnTo>
                <a:lnTo>
                  <a:pt x="0" y="3052724"/>
                </a:lnTo>
                <a:lnTo>
                  <a:pt x="3963911" y="3052724"/>
                </a:lnTo>
                <a:close/>
              </a:path>
            </a:pathLst>
          </a:custGeom>
          <a:solidFill>
            <a:srgbClr val="f7f7f7"/>
          </a:solidFill>
          <a:ln>
            <a:noFill/>
          </a:ln>
        </p:spPr>
        <p:style>
          <a:lnRef idx="0"/>
          <a:fillRef idx="0"/>
          <a:effectRef idx="0"/>
          <a:fontRef idx="minor"/>
        </p:style>
      </p:sp>
      <p:sp>
        <p:nvSpPr>
          <p:cNvPr id="989" name="CustomShape 15"/>
          <p:cNvSpPr/>
          <p:nvPr/>
        </p:nvSpPr>
        <p:spPr>
          <a:xfrm>
            <a:off x="2216520" y="780120"/>
            <a:ext cx="3723120" cy="567360"/>
          </a:xfrm>
          <a:prstGeom prst="rect">
            <a:avLst/>
          </a:prstGeom>
          <a:noFill/>
          <a:ln>
            <a:noFill/>
          </a:ln>
        </p:spPr>
        <p:style>
          <a:lnRef idx="0"/>
          <a:fillRef idx="0"/>
          <a:effectRef idx="0"/>
          <a:fontRef idx="minor"/>
        </p:style>
        <p:txBody>
          <a:bodyPr lIns="0" rIns="0" tIns="20160" bIns="0"/>
          <a:p>
            <a:pPr marL="25200">
              <a:lnSpc>
                <a:spcPct val="101000"/>
              </a:lnSpc>
            </a:pPr>
            <a:r>
              <a:rPr b="0" lang="en-IN" sz="1790" spc="-1" strike="noStrike">
                <a:solidFill>
                  <a:srgbClr val="575757"/>
                </a:solidFill>
                <a:uFill>
                  <a:solidFill>
                    <a:srgbClr val="ffffff"/>
                  </a:solidFill>
                </a:uFill>
                <a:latin typeface="Times New Roman"/>
              </a:rPr>
              <a:t>dtm</a:t>
            </a:r>
            <a:r>
              <a:rPr b="0" lang="en-IN" sz="1790" spc="128" strike="noStrike">
                <a:solidFill>
                  <a:srgbClr val="af5a64"/>
                </a:solidFill>
                <a:uFill>
                  <a:solidFill>
                    <a:srgbClr val="ffffff"/>
                  </a:solidFill>
                </a:uFill>
                <a:latin typeface="Times New Roman"/>
              </a:rPr>
              <a:t>&lt;-</a:t>
            </a:r>
            <a:r>
              <a:rPr b="0" lang="en-IN" sz="1790" spc="66" strike="noStrike">
                <a:solidFill>
                  <a:srgbClr val="bb5a64"/>
                </a:solidFill>
                <a:uFill>
                  <a:solidFill>
                    <a:srgbClr val="ffffff"/>
                  </a:solidFill>
                </a:uFill>
                <a:latin typeface="Times New Roman"/>
              </a:rPr>
              <a:t>as.DocumentTermMatrix</a:t>
            </a:r>
            <a:r>
              <a:rPr b="0" lang="en-IN" sz="1790" spc="117" strike="noStrike">
                <a:solidFill>
                  <a:srgbClr val="575757"/>
                </a:solidFill>
                <a:uFill>
                  <a:solidFill>
                    <a:srgbClr val="ffffff"/>
                  </a:solidFill>
                </a:uFill>
                <a:latin typeface="Times New Roman"/>
              </a:rPr>
              <a:t>(tdm)  </a:t>
            </a:r>
            <a:r>
              <a:rPr b="0" lang="en-IN" sz="1790" spc="197" strike="noStrike">
                <a:solidFill>
                  <a:srgbClr val="bb5a64"/>
                </a:solidFill>
                <a:uFill>
                  <a:solidFill>
                    <a:srgbClr val="ffffff"/>
                  </a:solidFill>
                </a:uFill>
                <a:latin typeface="Times New Roman"/>
              </a:rPr>
              <a:t>library</a:t>
            </a:r>
            <a:r>
              <a:rPr b="0" lang="en-IN" sz="1790" spc="197" strike="noStrike">
                <a:solidFill>
                  <a:srgbClr val="575757"/>
                </a:solidFill>
                <a:uFill>
                  <a:solidFill>
                    <a:srgbClr val="ffffff"/>
                  </a:solidFill>
                </a:uFill>
                <a:latin typeface="Times New Roman"/>
              </a:rPr>
              <a:t>(topicmodels)</a:t>
            </a:r>
            <a:endParaRPr b="0" lang="en-IN" sz="1800" spc="-1" strike="noStrike">
              <a:solidFill>
                <a:srgbClr val="000000"/>
              </a:solidFill>
              <a:uFill>
                <a:solidFill>
                  <a:srgbClr val="ffffff"/>
                </a:solidFill>
              </a:uFill>
              <a:latin typeface="Arial"/>
            </a:endParaRPr>
          </a:p>
        </p:txBody>
      </p:sp>
      <p:sp>
        <p:nvSpPr>
          <p:cNvPr id="990" name="CustomShape 16"/>
          <p:cNvSpPr/>
          <p:nvPr/>
        </p:nvSpPr>
        <p:spPr>
          <a:xfrm>
            <a:off x="2216520" y="1332000"/>
            <a:ext cx="2183040" cy="567360"/>
          </a:xfrm>
          <a:prstGeom prst="rect">
            <a:avLst/>
          </a:prstGeom>
          <a:noFill/>
          <a:ln>
            <a:noFill/>
          </a:ln>
        </p:spPr>
        <p:style>
          <a:lnRef idx="0"/>
          <a:fillRef idx="0"/>
          <a:effectRef idx="0"/>
          <a:fontRef idx="minor"/>
        </p:style>
        <p:txBody>
          <a:bodyPr lIns="0" rIns="0" tIns="20160" bIns="0"/>
          <a:p>
            <a:pPr marL="25200">
              <a:lnSpc>
                <a:spcPct val="101000"/>
              </a:lnSpc>
            </a:pPr>
            <a:r>
              <a:rPr b="0" lang="en-IN" sz="1790" spc="66" strike="noStrike">
                <a:solidFill>
                  <a:srgbClr val="575757"/>
                </a:solidFill>
                <a:uFill>
                  <a:solidFill>
                    <a:srgbClr val="ffffff"/>
                  </a:solidFill>
                </a:uFill>
                <a:latin typeface="Times New Roman"/>
              </a:rPr>
              <a:t>lda</a:t>
            </a:r>
            <a:r>
              <a:rPr b="0" lang="en-IN" sz="1790" spc="66" strike="noStrike">
                <a:solidFill>
                  <a:srgbClr val="af5a64"/>
                </a:solidFill>
                <a:uFill>
                  <a:solidFill>
                    <a:srgbClr val="ffffff"/>
                  </a:solidFill>
                </a:uFill>
                <a:latin typeface="Times New Roman"/>
              </a:rPr>
              <a:t>&lt;-</a:t>
            </a:r>
            <a:r>
              <a:rPr b="0" lang="en-IN" sz="1790" spc="66" strike="noStrike">
                <a:solidFill>
                  <a:srgbClr val="bb5a64"/>
                </a:solidFill>
                <a:uFill>
                  <a:solidFill>
                    <a:srgbClr val="ffffff"/>
                  </a:solidFill>
                </a:uFill>
                <a:latin typeface="Times New Roman"/>
              </a:rPr>
              <a:t>LDA</a:t>
            </a:r>
            <a:r>
              <a:rPr b="0" lang="en-IN" sz="1790" spc="66" strike="noStrike">
                <a:solidFill>
                  <a:srgbClr val="575757"/>
                </a:solidFill>
                <a:uFill>
                  <a:solidFill>
                    <a:srgbClr val="ffffff"/>
                  </a:solidFill>
                </a:uFill>
                <a:latin typeface="Times New Roman"/>
              </a:rPr>
              <a:t>(dtm,</a:t>
            </a:r>
            <a:r>
              <a:rPr b="0" lang="en-IN" sz="1790" spc="66" strike="noStrike">
                <a:solidFill>
                  <a:srgbClr val="54aa54"/>
                </a:solidFill>
                <a:uFill>
                  <a:solidFill>
                    <a:srgbClr val="ffffff"/>
                  </a:solidFill>
                </a:uFill>
                <a:latin typeface="Times New Roman"/>
              </a:rPr>
              <a:t>k</a:t>
            </a:r>
            <a:r>
              <a:rPr b="0" lang="en-IN" sz="1790" spc="66" strike="noStrike">
                <a:solidFill>
                  <a:srgbClr val="575757"/>
                </a:solidFill>
                <a:uFill>
                  <a:solidFill>
                    <a:srgbClr val="ffffff"/>
                  </a:solidFill>
                </a:uFill>
                <a:latin typeface="Times New Roman"/>
              </a:rPr>
              <a:t>=</a:t>
            </a:r>
            <a:r>
              <a:rPr b="0" lang="en-IN" sz="1790" spc="66" strike="noStrike">
                <a:solidFill>
                  <a:srgbClr val="ae0f91"/>
                </a:solidFill>
                <a:uFill>
                  <a:solidFill>
                    <a:srgbClr val="ffffff"/>
                  </a:solidFill>
                </a:uFill>
                <a:latin typeface="Times New Roman"/>
              </a:rPr>
              <a:t>8</a:t>
            </a:r>
            <a:r>
              <a:rPr b="0" lang="en-IN" sz="1790" spc="66" strike="noStrike">
                <a:solidFill>
                  <a:srgbClr val="575757"/>
                </a:solidFill>
                <a:uFill>
                  <a:solidFill>
                    <a:srgbClr val="ffffff"/>
                  </a:solidFill>
                </a:uFill>
                <a:latin typeface="Times New Roman"/>
              </a:rPr>
              <a:t>)  </a:t>
            </a:r>
            <a:r>
              <a:rPr b="0" lang="en-IN" sz="1790" spc="106" strike="noStrike">
                <a:solidFill>
                  <a:srgbClr val="575757"/>
                </a:solidFill>
                <a:uFill>
                  <a:solidFill>
                    <a:srgbClr val="ffffff"/>
                  </a:solidFill>
                </a:uFill>
                <a:latin typeface="Times New Roman"/>
              </a:rPr>
              <a:t>term</a:t>
            </a:r>
            <a:r>
              <a:rPr b="0" lang="en-IN" sz="1790" spc="128" strike="noStrike">
                <a:solidFill>
                  <a:srgbClr val="af5a64"/>
                </a:solidFill>
                <a:uFill>
                  <a:solidFill>
                    <a:srgbClr val="ffffff"/>
                  </a:solidFill>
                </a:uFill>
                <a:latin typeface="Times New Roman"/>
              </a:rPr>
              <a:t>&lt;-</a:t>
            </a:r>
            <a:r>
              <a:rPr b="0" lang="en-IN" sz="1790" spc="137" strike="noStrike">
                <a:solidFill>
                  <a:srgbClr val="bb5a64"/>
                </a:solidFill>
                <a:uFill>
                  <a:solidFill>
                    <a:srgbClr val="ffffff"/>
                  </a:solidFill>
                </a:uFill>
                <a:latin typeface="Times New Roman"/>
              </a:rPr>
              <a:t>terms</a:t>
            </a:r>
            <a:r>
              <a:rPr b="0" lang="en-IN" sz="1790" spc="284" strike="noStrike">
                <a:solidFill>
                  <a:srgbClr val="575757"/>
                </a:solidFill>
                <a:uFill>
                  <a:solidFill>
                    <a:srgbClr val="ffffff"/>
                  </a:solidFill>
                </a:uFill>
                <a:latin typeface="Times New Roman"/>
              </a:rPr>
              <a:t>(lda,</a:t>
            </a:r>
            <a:r>
              <a:rPr b="0" lang="en-IN" sz="1790" spc="38" strike="noStrike">
                <a:solidFill>
                  <a:srgbClr val="ae0f91"/>
                </a:solidFill>
                <a:uFill>
                  <a:solidFill>
                    <a:srgbClr val="ffffff"/>
                  </a:solidFill>
                </a:uFill>
                <a:latin typeface="Times New Roman"/>
              </a:rPr>
              <a:t>7</a:t>
            </a:r>
            <a:r>
              <a:rPr b="0" lang="en-IN" sz="1790" spc="335"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991" name="CustomShape 17"/>
          <p:cNvSpPr/>
          <p:nvPr/>
        </p:nvSpPr>
        <p:spPr>
          <a:xfrm>
            <a:off x="4941360" y="1332000"/>
            <a:ext cx="3604680" cy="572400"/>
          </a:xfrm>
          <a:prstGeom prst="rect">
            <a:avLst/>
          </a:prstGeom>
          <a:noFill/>
          <a:ln>
            <a:noFill/>
          </a:ln>
        </p:spPr>
        <p:style>
          <a:lnRef idx="0"/>
          <a:fillRef idx="0"/>
          <a:effectRef idx="0"/>
          <a:fontRef idx="minor"/>
        </p:style>
        <p:txBody>
          <a:bodyPr lIns="0" rIns="0" tIns="23760" bIns="0"/>
          <a:p>
            <a:pPr marL="143280">
              <a:lnSpc>
                <a:spcPct val="100000"/>
              </a:lnSpc>
            </a:pPr>
            <a:r>
              <a:rPr b="0" i="1" lang="en-IN" sz="1790" spc="38" strike="noStrike">
                <a:solidFill>
                  <a:srgbClr val="ac94ae"/>
                </a:solidFill>
                <a:uFill>
                  <a:solidFill>
                    <a:srgbClr val="ffffff"/>
                  </a:solidFill>
                </a:uFill>
                <a:latin typeface="Times New Roman"/>
              </a:rPr>
              <a:t># </a:t>
            </a:r>
            <a:r>
              <a:rPr b="0" i="1" lang="en-IN" sz="1790" spc="236" strike="noStrike">
                <a:solidFill>
                  <a:srgbClr val="ac94ae"/>
                </a:solidFill>
                <a:uFill>
                  <a:solidFill>
                    <a:srgbClr val="ffffff"/>
                  </a:solidFill>
                </a:uFill>
                <a:latin typeface="Times New Roman"/>
              </a:rPr>
              <a:t>find </a:t>
            </a:r>
            <a:r>
              <a:rPr b="0" i="1" lang="en-IN" sz="1790" spc="38" strike="noStrike">
                <a:solidFill>
                  <a:srgbClr val="ac94ae"/>
                </a:solidFill>
                <a:uFill>
                  <a:solidFill>
                    <a:srgbClr val="ffffff"/>
                  </a:solidFill>
                </a:uFill>
                <a:latin typeface="Times New Roman"/>
              </a:rPr>
              <a:t>8</a:t>
            </a:r>
            <a:r>
              <a:rPr b="0" i="1" lang="en-IN" sz="1790" spc="-18" strike="noStrike">
                <a:solidFill>
                  <a:srgbClr val="ac94ae"/>
                </a:solidFill>
                <a:uFill>
                  <a:solidFill>
                    <a:srgbClr val="ffffff"/>
                  </a:solidFill>
                </a:uFill>
                <a:latin typeface="Times New Roman"/>
              </a:rPr>
              <a:t> </a:t>
            </a:r>
            <a:r>
              <a:rPr b="0" i="1" lang="en-IN" sz="1790" spc="216" strike="noStrike">
                <a:solidFill>
                  <a:srgbClr val="ac94ae"/>
                </a:solidFill>
                <a:uFill>
                  <a:solidFill>
                    <a:srgbClr val="ffffff"/>
                  </a:solidFill>
                </a:uFill>
                <a:latin typeface="Times New Roman"/>
              </a:rPr>
              <a:t>topics</a:t>
            </a:r>
            <a:endParaRPr b="0" lang="en-IN" sz="1800" spc="-1" strike="noStrike">
              <a:solidFill>
                <a:srgbClr val="000000"/>
              </a:solidFill>
              <a:uFill>
                <a:solidFill>
                  <a:srgbClr val="ffffff"/>
                </a:solidFill>
              </a:uFill>
              <a:latin typeface="Arial"/>
            </a:endParaRPr>
          </a:p>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355" strike="noStrike">
                <a:solidFill>
                  <a:srgbClr val="ac94ae"/>
                </a:solidFill>
                <a:uFill>
                  <a:solidFill>
                    <a:srgbClr val="ffffff"/>
                  </a:solidFill>
                </a:uFill>
                <a:latin typeface="Times New Roman"/>
              </a:rPr>
              <a:t>first </a:t>
            </a:r>
            <a:r>
              <a:rPr b="0" i="1" lang="en-IN" sz="1790" spc="38" strike="noStrike">
                <a:solidFill>
                  <a:srgbClr val="ac94ae"/>
                </a:solidFill>
                <a:uFill>
                  <a:solidFill>
                    <a:srgbClr val="ffffff"/>
                  </a:solidFill>
                </a:uFill>
                <a:latin typeface="Times New Roman"/>
              </a:rPr>
              <a:t>7 </a:t>
            </a:r>
            <a:r>
              <a:rPr b="0" i="1" lang="en-IN" sz="1790" spc="137" strike="noStrike">
                <a:solidFill>
                  <a:srgbClr val="ac94ae"/>
                </a:solidFill>
                <a:uFill>
                  <a:solidFill>
                    <a:srgbClr val="ffffff"/>
                  </a:solidFill>
                </a:uFill>
                <a:latin typeface="Times New Roman"/>
              </a:rPr>
              <a:t>terms </a:t>
            </a:r>
            <a:r>
              <a:rPr b="0" i="1" lang="en-IN" sz="1790" spc="236" strike="noStrike">
                <a:solidFill>
                  <a:srgbClr val="ac94ae"/>
                </a:solidFill>
                <a:uFill>
                  <a:solidFill>
                    <a:srgbClr val="ffffff"/>
                  </a:solidFill>
                </a:uFill>
                <a:latin typeface="Times New Roman"/>
              </a:rPr>
              <a:t>of </a:t>
            </a:r>
            <a:r>
              <a:rPr b="0" i="1" lang="en-IN" sz="1790" spc="157" strike="noStrike">
                <a:solidFill>
                  <a:srgbClr val="ac94ae"/>
                </a:solidFill>
                <a:uFill>
                  <a:solidFill>
                    <a:srgbClr val="ffffff"/>
                  </a:solidFill>
                </a:uFill>
                <a:latin typeface="Times New Roman"/>
              </a:rPr>
              <a:t>every</a:t>
            </a:r>
            <a:r>
              <a:rPr b="0" i="1" lang="en-IN" sz="1790" spc="384" strike="noStrike">
                <a:solidFill>
                  <a:srgbClr val="ac94ae"/>
                </a:solidFill>
                <a:uFill>
                  <a:solidFill>
                    <a:srgbClr val="ffffff"/>
                  </a:solidFill>
                </a:uFill>
                <a:latin typeface="Times New Roman"/>
              </a:rPr>
              <a:t> </a:t>
            </a:r>
            <a:r>
              <a:rPr b="0" i="1" lang="en-IN" sz="1790" spc="216" strike="noStrike">
                <a:solidFill>
                  <a:srgbClr val="ac94ae"/>
                </a:solidFill>
                <a:uFill>
                  <a:solidFill>
                    <a:srgbClr val="ffffff"/>
                  </a:solidFill>
                </a:uFill>
                <a:latin typeface="Times New Roman"/>
              </a:rPr>
              <a:t>topic</a:t>
            </a:r>
            <a:endParaRPr b="0" lang="en-IN" sz="1800" spc="-1" strike="noStrike">
              <a:solidFill>
                <a:srgbClr val="000000"/>
              </a:solidFill>
              <a:uFill>
                <a:solidFill>
                  <a:srgbClr val="ffffff"/>
                </a:solidFill>
              </a:uFill>
              <a:latin typeface="Arial"/>
            </a:endParaRPr>
          </a:p>
        </p:txBody>
      </p:sp>
      <p:sp>
        <p:nvSpPr>
          <p:cNvPr id="992" name="CustomShape 18"/>
          <p:cNvSpPr/>
          <p:nvPr/>
        </p:nvSpPr>
        <p:spPr>
          <a:xfrm>
            <a:off x="2216520" y="1883520"/>
            <a:ext cx="5856120" cy="296280"/>
          </a:xfrm>
          <a:prstGeom prst="rect">
            <a:avLst/>
          </a:prstGeom>
          <a:noFill/>
          <a:ln>
            <a:noFill/>
          </a:ln>
        </p:spPr>
        <p:style>
          <a:lnRef idx="0"/>
          <a:fillRef idx="0"/>
          <a:effectRef idx="0"/>
          <a:fontRef idx="minor"/>
        </p:style>
        <p:txBody>
          <a:bodyPr lIns="0" rIns="0" tIns="23760" bIns="0"/>
          <a:p>
            <a:pPr marL="25200">
              <a:lnSpc>
                <a:spcPct val="100000"/>
              </a:lnSpc>
            </a:pPr>
            <a:r>
              <a:rPr b="0" lang="en-IN" sz="1790" spc="66" strike="noStrike">
                <a:solidFill>
                  <a:srgbClr val="575757"/>
                </a:solidFill>
                <a:uFill>
                  <a:solidFill>
                    <a:srgbClr val="ffffff"/>
                  </a:solidFill>
                </a:uFill>
                <a:latin typeface="Times New Roman"/>
              </a:rPr>
              <a:t>(term</a:t>
            </a:r>
            <a:r>
              <a:rPr b="0" lang="en-IN" sz="1790" spc="66" strike="noStrike">
                <a:solidFill>
                  <a:srgbClr val="af5a64"/>
                </a:solidFill>
                <a:uFill>
                  <a:solidFill>
                    <a:srgbClr val="ffffff"/>
                  </a:solidFill>
                </a:uFill>
                <a:latin typeface="Times New Roman"/>
              </a:rPr>
              <a:t>&lt;-</a:t>
            </a:r>
            <a:r>
              <a:rPr b="0" lang="en-IN" sz="1790" spc="66" strike="noStrike">
                <a:solidFill>
                  <a:srgbClr val="bb5a64"/>
                </a:solidFill>
                <a:uFill>
                  <a:solidFill>
                    <a:srgbClr val="ffffff"/>
                  </a:solidFill>
                </a:uFill>
                <a:latin typeface="Times New Roman"/>
              </a:rPr>
              <a:t>apply</a:t>
            </a:r>
            <a:r>
              <a:rPr b="0" lang="en-IN" sz="1790" spc="66" strike="noStrike">
                <a:solidFill>
                  <a:srgbClr val="575757"/>
                </a:solidFill>
                <a:uFill>
                  <a:solidFill>
                    <a:srgbClr val="ffffff"/>
                  </a:solidFill>
                </a:uFill>
                <a:latin typeface="Times New Roman"/>
              </a:rPr>
              <a:t>(term,</a:t>
            </a:r>
            <a:r>
              <a:rPr b="0" lang="en-IN" sz="1790" spc="66" strike="noStrike">
                <a:solidFill>
                  <a:srgbClr val="54aa54"/>
                </a:solidFill>
                <a:uFill>
                  <a:solidFill>
                    <a:srgbClr val="ffffff"/>
                  </a:solidFill>
                </a:uFill>
                <a:latin typeface="Times New Roman"/>
              </a:rPr>
              <a:t>MARGIN</a:t>
            </a:r>
            <a:r>
              <a:rPr b="0" lang="en-IN" sz="1790" spc="66" strike="noStrike">
                <a:solidFill>
                  <a:srgbClr val="575757"/>
                </a:solidFill>
                <a:uFill>
                  <a:solidFill>
                    <a:srgbClr val="ffffff"/>
                  </a:solidFill>
                </a:uFill>
                <a:latin typeface="Times New Roman"/>
              </a:rPr>
              <a:t>=</a:t>
            </a:r>
            <a:r>
              <a:rPr b="0" lang="en-IN" sz="1790" spc="66" strike="noStrike">
                <a:solidFill>
                  <a:srgbClr val="ae0f91"/>
                </a:solidFill>
                <a:uFill>
                  <a:solidFill>
                    <a:srgbClr val="ffffff"/>
                  </a:solidFill>
                </a:uFill>
                <a:latin typeface="Times New Roman"/>
              </a:rPr>
              <a:t>2</a:t>
            </a:r>
            <a:r>
              <a:rPr b="0" lang="en-IN" sz="1790" spc="66" strike="noStrike">
                <a:solidFill>
                  <a:srgbClr val="575757"/>
                </a:solidFill>
                <a:uFill>
                  <a:solidFill>
                    <a:srgbClr val="ffffff"/>
                  </a:solidFill>
                </a:uFill>
                <a:latin typeface="Times New Roman"/>
              </a:rPr>
              <a:t>, </a:t>
            </a:r>
            <a:r>
              <a:rPr b="0" lang="en-IN" sz="1790" spc="216" strike="noStrike">
                <a:solidFill>
                  <a:srgbClr val="575757"/>
                </a:solidFill>
                <a:uFill>
                  <a:solidFill>
                    <a:srgbClr val="ffffff"/>
                  </a:solidFill>
                </a:uFill>
                <a:latin typeface="Times New Roman"/>
              </a:rPr>
              <a:t>paste,</a:t>
            </a:r>
            <a:r>
              <a:rPr b="0" lang="en-IN" sz="1790" spc="216" strike="noStrike">
                <a:solidFill>
                  <a:srgbClr val="54aa54"/>
                </a:solidFill>
                <a:uFill>
                  <a:solidFill>
                    <a:srgbClr val="ffffff"/>
                  </a:solidFill>
                </a:uFill>
                <a:latin typeface="Times New Roman"/>
              </a:rPr>
              <a:t>collapse</a:t>
            </a:r>
            <a:r>
              <a:rPr b="0" lang="en-IN" sz="1790" spc="216" strike="noStrike">
                <a:solidFill>
                  <a:srgbClr val="575757"/>
                </a:solidFill>
                <a:uFill>
                  <a:solidFill>
                    <a:srgbClr val="ffffff"/>
                  </a:solidFill>
                </a:uFill>
                <a:latin typeface="Times New Roman"/>
              </a:rPr>
              <a:t>=</a:t>
            </a:r>
            <a:r>
              <a:rPr b="0" lang="en-IN" sz="1790" spc="216" strike="noStrike">
                <a:solidFill>
                  <a:srgbClr val="307dcc"/>
                </a:solidFill>
                <a:uFill>
                  <a:solidFill>
                    <a:srgbClr val="ffffff"/>
                  </a:solidFill>
                </a:uFill>
                <a:latin typeface="Times New Roman"/>
              </a:rPr>
              <a:t>",</a:t>
            </a:r>
            <a:r>
              <a:rPr b="0" lang="en-IN" sz="1790" spc="245" strike="noStrike">
                <a:solidFill>
                  <a:srgbClr val="307dcc"/>
                </a:solidFill>
                <a:uFill>
                  <a:solidFill>
                    <a:srgbClr val="ffffff"/>
                  </a:solidFill>
                </a:uFill>
                <a:latin typeface="Times New Roman"/>
              </a:rPr>
              <a:t> </a:t>
            </a:r>
            <a:r>
              <a:rPr b="0" lang="en-IN" sz="1790" spc="284" strike="noStrike">
                <a:solidFill>
                  <a:srgbClr val="307dcc"/>
                </a:solidFill>
                <a:uFill>
                  <a:solidFill>
                    <a:srgbClr val="ffffff"/>
                  </a:solidFill>
                </a:uFill>
                <a:latin typeface="Times New Roman"/>
              </a:rPr>
              <a:t>"</a:t>
            </a:r>
            <a:r>
              <a:rPr b="0" lang="en-IN" sz="1790" spc="284"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993" name="CustomShape 19"/>
          <p:cNvSpPr/>
          <p:nvPr/>
        </p:nvSpPr>
        <p:spPr>
          <a:xfrm>
            <a:off x="2216520" y="2460240"/>
            <a:ext cx="287640" cy="5785560"/>
          </a:xfrm>
          <a:prstGeom prst="rect">
            <a:avLst/>
          </a:prstGeom>
          <a:noFill/>
          <a:ln>
            <a:noFill/>
          </a:ln>
        </p:spPr>
        <p:style>
          <a:lnRef idx="0"/>
          <a:fillRef idx="0"/>
          <a:effectRef idx="0"/>
          <a:fontRef idx="minor"/>
        </p:style>
        <p:txBody>
          <a:bodyPr lIns="0" rIns="0" tIns="20160" bIns="0"/>
          <a:p>
            <a:pPr marL="25200" algn="just">
              <a:lnSpc>
                <a:spcPct val="101000"/>
              </a:lnSpc>
            </a:pPr>
            <a:r>
              <a:rPr b="0" lang="en-IN" sz="1790" spc="29" strike="noStrike">
                <a:solidFill>
                  <a:srgbClr val="575757"/>
                </a:solidFill>
                <a:uFill>
                  <a:solidFill>
                    <a:srgbClr val="ffffff"/>
                  </a:solidFill>
                </a:uFill>
                <a:latin typeface="Times New Roman"/>
              </a:rPr>
              <a:t>##  ##  ##  ##  ##  ##  ##  ##  ##  ##  ##</a:t>
            </a:r>
            <a:endParaRPr b="0" lang="en-IN" sz="1800" spc="-1" strike="noStrike">
              <a:solidFill>
                <a:srgbClr val="000000"/>
              </a:solidFill>
              <a:uFill>
                <a:solidFill>
                  <a:srgbClr val="ffffff"/>
                </a:solidFill>
              </a:uFill>
              <a:latin typeface="Arial"/>
            </a:endParaRPr>
          </a:p>
        </p:txBody>
      </p:sp>
      <p:sp>
        <p:nvSpPr>
          <p:cNvPr id="994" name="TextShape 20"/>
          <p:cNvSpPr txBox="1"/>
          <p:nvPr/>
        </p:nvSpPr>
        <p:spPr>
          <a:xfrm>
            <a:off x="3358440" y="3162240"/>
            <a:ext cx="17667000" cy="3907440"/>
          </a:xfrm>
          <a:prstGeom prst="rect">
            <a:avLst/>
          </a:prstGeom>
          <a:noFill/>
          <a:ln>
            <a:noFill/>
          </a:ln>
        </p:spPr>
        <p:txBody>
          <a:bodyPr lIns="0" rIns="0" tIns="20160" bIns="0"/>
          <a:p>
            <a:pPr marL="616680">
              <a:lnSpc>
                <a:spcPct val="101000"/>
              </a:lnSpc>
            </a:pPr>
            <a:r>
              <a:rPr b="0" lang="en-US" sz="1400" spc="97" strike="noStrike">
                <a:solidFill>
                  <a:srgbClr val="404040"/>
                </a:solidFill>
                <a:uFill>
                  <a:solidFill>
                    <a:srgbClr val="ffffff"/>
                  </a:solidFill>
                </a:uFill>
                <a:latin typeface="Century Gothic"/>
              </a:rPr>
              <a:t>Topic </a:t>
            </a:r>
            <a:r>
              <a:rPr b="0" lang="en-US" sz="1400" spc="38" strike="noStrike">
                <a:solidFill>
                  <a:srgbClr val="404040"/>
                </a:solidFill>
                <a:uFill>
                  <a:solidFill>
                    <a:srgbClr val="ffffff"/>
                  </a:solidFill>
                </a:uFill>
                <a:latin typeface="Century Gothic"/>
              </a:rPr>
              <a:t>1  </a:t>
            </a:r>
            <a:r>
              <a:rPr b="0" lang="en-US" sz="1400" spc="236" strike="noStrike">
                <a:solidFill>
                  <a:srgbClr val="404040"/>
                </a:solidFill>
                <a:uFill>
                  <a:solidFill>
                    <a:srgbClr val="ffffff"/>
                  </a:solidFill>
                </a:uFill>
                <a:latin typeface="Century Gothic"/>
              </a:rPr>
              <a:t>"data,  </a:t>
            </a:r>
            <a:r>
              <a:rPr b="0" lang="en-US" sz="1400" spc="137" strike="noStrike">
                <a:solidFill>
                  <a:srgbClr val="404040"/>
                </a:solidFill>
                <a:uFill>
                  <a:solidFill>
                    <a:srgbClr val="ffffff"/>
                  </a:solidFill>
                </a:uFill>
                <a:latin typeface="Century Gothic"/>
              </a:rPr>
              <a:t>mining,</a:t>
            </a:r>
            <a:r>
              <a:rPr b="0" lang="en-US" sz="1400" spc="721" strike="noStrike">
                <a:solidFill>
                  <a:srgbClr val="404040"/>
                </a:solidFill>
                <a:uFill>
                  <a:solidFill>
                    <a:srgbClr val="ffffff"/>
                  </a:solidFill>
                </a:uFill>
                <a:latin typeface="Century Gothic"/>
              </a:rPr>
              <a:t> </a:t>
            </a:r>
            <a:r>
              <a:rPr b="0" lang="en-US" sz="1400" spc="245" strike="noStrike">
                <a:solidFill>
                  <a:srgbClr val="404040"/>
                </a:solidFill>
                <a:uFill>
                  <a:solidFill>
                    <a:srgbClr val="ffffff"/>
                  </a:solidFill>
                </a:uFill>
                <a:latin typeface="Century Gothic"/>
              </a:rPr>
              <a:t>big, </a:t>
            </a:r>
            <a:r>
              <a:rPr b="0" lang="en-US" sz="1400" spc="403" strike="noStrike">
                <a:solidFill>
                  <a:srgbClr val="404040"/>
                </a:solidFill>
                <a:uFill>
                  <a:solidFill>
                    <a:srgbClr val="ffffff"/>
                  </a:solidFill>
                </a:uFill>
                <a:latin typeface="Century Gothic"/>
              </a:rPr>
              <a:t>r, </a:t>
            </a:r>
            <a:r>
              <a:rPr b="0" lang="en-US" sz="1400" spc="197" strike="noStrike">
                <a:solidFill>
                  <a:srgbClr val="404040"/>
                </a:solidFill>
                <a:uFill>
                  <a:solidFill>
                    <a:srgbClr val="ffffff"/>
                  </a:solidFill>
                </a:uFill>
                <a:latin typeface="Century Gothic"/>
              </a:rPr>
              <a:t>analysing,  </a:t>
            </a:r>
            <a:r>
              <a:rPr b="0" lang="en-US" sz="1400" spc="296" strike="noStrike">
                <a:solidFill>
                  <a:srgbClr val="404040"/>
                </a:solidFill>
                <a:uFill>
                  <a:solidFill>
                    <a:srgbClr val="ffffff"/>
                  </a:solidFill>
                </a:uFill>
                <a:latin typeface="Century Gothic"/>
              </a:rPr>
              <a:t>scientist,</a:t>
            </a:r>
            <a:r>
              <a:rPr b="0" lang="en-US" sz="1400" spc="-128" strike="noStrike">
                <a:solidFill>
                  <a:srgbClr val="404040"/>
                </a:solidFill>
                <a:uFill>
                  <a:solidFill>
                    <a:srgbClr val="ffffff"/>
                  </a:solidFill>
                </a:uFill>
                <a:latin typeface="Century Gothic"/>
              </a:rPr>
              <a:t> </a:t>
            </a:r>
            <a:r>
              <a:rPr b="0" lang="en-US" sz="1400" spc="106" strike="noStrike">
                <a:solidFill>
                  <a:srgbClr val="404040"/>
                </a:solidFill>
                <a:uFill>
                  <a:solidFill>
                    <a:srgbClr val="ffffff"/>
                  </a:solidFill>
                </a:uFill>
                <a:latin typeface="Century Gothic"/>
              </a:rPr>
              <a:t>group"</a:t>
            </a:r>
            <a:endParaRPr b="0" lang="en-US" sz="1800" spc="-1" strike="noStrike">
              <a:solidFill>
                <a:srgbClr val="404040"/>
              </a:solidFill>
              <a:uFill>
                <a:solidFill>
                  <a:srgbClr val="ffffff"/>
                </a:solidFill>
              </a:uFill>
              <a:latin typeface="Century Gothic"/>
            </a:endParaRPr>
          </a:p>
          <a:p>
            <a:pPr marL="25200">
              <a:lnSpc>
                <a:spcPct val="101000"/>
              </a:lnSpc>
            </a:pPr>
            <a:r>
              <a:rPr b="0" lang="en-US" sz="1400" spc="97" strike="noStrike">
                <a:solidFill>
                  <a:srgbClr val="404040"/>
                </a:solidFill>
                <a:uFill>
                  <a:solidFill>
                    <a:srgbClr val="ffffff"/>
                  </a:solidFill>
                </a:uFill>
                <a:latin typeface="Century Gothic"/>
              </a:rPr>
              <a:t>Topic </a:t>
            </a:r>
            <a:r>
              <a:rPr b="0" lang="en-US" sz="1400" spc="38" strike="noStrike">
                <a:solidFill>
                  <a:srgbClr val="404040"/>
                </a:solidFill>
                <a:uFill>
                  <a:solidFill>
                    <a:srgbClr val="ffffff"/>
                  </a:solidFill>
                </a:uFill>
                <a:latin typeface="Century Gothic"/>
              </a:rPr>
              <a:t>2  </a:t>
            </a:r>
            <a:r>
              <a:rPr b="0" lang="en-US" sz="1400" spc="335" strike="noStrike">
                <a:solidFill>
                  <a:srgbClr val="404040"/>
                </a:solidFill>
                <a:uFill>
                  <a:solidFill>
                    <a:srgbClr val="ffffff"/>
                  </a:solidFill>
                </a:uFill>
                <a:latin typeface="Century Gothic"/>
              </a:rPr>
              <a:t>"r, </a:t>
            </a:r>
            <a:r>
              <a:rPr b="0" lang="en-US" sz="1400" spc="137" strike="noStrike">
                <a:solidFill>
                  <a:srgbClr val="404040"/>
                </a:solidFill>
                <a:uFill>
                  <a:solidFill>
                    <a:srgbClr val="ffffff"/>
                  </a:solidFill>
                </a:uFill>
                <a:latin typeface="Century Gothic"/>
              </a:rPr>
              <a:t>mining,  </a:t>
            </a:r>
            <a:r>
              <a:rPr b="0" lang="en-US" sz="1400" spc="245" strike="noStrike">
                <a:solidFill>
                  <a:srgbClr val="404040"/>
                </a:solidFill>
                <a:uFill>
                  <a:solidFill>
                    <a:srgbClr val="ffffff"/>
                  </a:solidFill>
                </a:uFill>
                <a:latin typeface="Century Gothic"/>
              </a:rPr>
              <a:t>data, </a:t>
            </a:r>
            <a:r>
              <a:rPr b="0" lang="en-US" sz="1400" spc="197" strike="noStrike">
                <a:solidFill>
                  <a:srgbClr val="404040"/>
                </a:solidFill>
                <a:uFill>
                  <a:solidFill>
                    <a:srgbClr val="ffffff"/>
                  </a:solidFill>
                </a:uFill>
                <a:latin typeface="Century Gothic"/>
              </a:rPr>
              <a:t>analysing,  </a:t>
            </a:r>
            <a:r>
              <a:rPr b="0" lang="en-US" sz="1400" spc="236" strike="noStrike">
                <a:solidFill>
                  <a:srgbClr val="404040"/>
                </a:solidFill>
                <a:uFill>
                  <a:solidFill>
                    <a:srgbClr val="ffffff"/>
                  </a:solidFill>
                </a:uFill>
                <a:latin typeface="Century Gothic"/>
              </a:rPr>
              <a:t>university,  </a:t>
            </a:r>
            <a:r>
              <a:rPr b="0" lang="en-US" sz="1400" spc="284" strike="noStrike">
                <a:solidFill>
                  <a:srgbClr val="404040"/>
                </a:solidFill>
                <a:uFill>
                  <a:solidFill>
                    <a:srgbClr val="ffffff"/>
                  </a:solidFill>
                </a:uFill>
                <a:latin typeface="Century Gothic"/>
              </a:rPr>
              <a:t>slide,</a:t>
            </a:r>
            <a:r>
              <a:rPr b="0" lang="en-US" sz="1400" spc="-58" strike="noStrike">
                <a:solidFill>
                  <a:srgbClr val="404040"/>
                </a:solidFill>
                <a:uFill>
                  <a:solidFill>
                    <a:srgbClr val="ffffff"/>
                  </a:solidFill>
                </a:uFill>
                <a:latin typeface="Century Gothic"/>
              </a:rPr>
              <a:t> </a:t>
            </a:r>
            <a:r>
              <a:rPr b="0" lang="en-US" sz="1400" spc="106" strike="noStrike">
                <a:solidFill>
                  <a:srgbClr val="404040"/>
                </a:solidFill>
                <a:uFill>
                  <a:solidFill>
                    <a:srgbClr val="ffffff"/>
                  </a:solidFill>
                </a:uFill>
                <a:latin typeface="Century Gothic"/>
              </a:rPr>
              <a:t>network"</a:t>
            </a:r>
            <a:endParaRPr b="0" lang="en-US" sz="1800" spc="-1" strike="noStrike">
              <a:solidFill>
                <a:srgbClr val="404040"/>
              </a:solidFill>
              <a:uFill>
                <a:solidFill>
                  <a:srgbClr val="ffffff"/>
                </a:solidFill>
              </a:uFill>
              <a:latin typeface="Century Gothic"/>
            </a:endParaRPr>
          </a:p>
          <a:p>
            <a:pPr marL="616680">
              <a:lnSpc>
                <a:spcPct val="101000"/>
              </a:lnSpc>
            </a:pPr>
            <a:r>
              <a:rPr b="0" lang="en-US" sz="1400" spc="97" strike="noStrike">
                <a:solidFill>
                  <a:srgbClr val="404040"/>
                </a:solidFill>
                <a:uFill>
                  <a:solidFill>
                    <a:srgbClr val="ffffff"/>
                  </a:solidFill>
                </a:uFill>
                <a:latin typeface="Century Gothic"/>
              </a:rPr>
              <a:t>Topic </a:t>
            </a:r>
            <a:r>
              <a:rPr b="0" lang="en-US" sz="1400" spc="38" strike="noStrike">
                <a:solidFill>
                  <a:srgbClr val="404040"/>
                </a:solidFill>
                <a:uFill>
                  <a:solidFill>
                    <a:srgbClr val="ffffff"/>
                  </a:solidFill>
                </a:uFill>
                <a:latin typeface="Century Gothic"/>
              </a:rPr>
              <a:t>3  </a:t>
            </a:r>
            <a:r>
              <a:rPr b="0" lang="en-US" sz="1400" spc="335" strike="noStrike">
                <a:solidFill>
                  <a:srgbClr val="404040"/>
                </a:solidFill>
                <a:uFill>
                  <a:solidFill>
                    <a:srgbClr val="ffffff"/>
                  </a:solidFill>
                </a:uFill>
                <a:latin typeface="Century Gothic"/>
              </a:rPr>
              <a:t>"r, </a:t>
            </a:r>
            <a:r>
              <a:rPr b="0" lang="en-US" sz="1400" spc="245" strike="noStrike">
                <a:solidFill>
                  <a:srgbClr val="404040"/>
                </a:solidFill>
                <a:uFill>
                  <a:solidFill>
                    <a:srgbClr val="ffffff"/>
                  </a:solidFill>
                </a:uFill>
                <a:latin typeface="Century Gothic"/>
              </a:rPr>
              <a:t>data, </a:t>
            </a:r>
            <a:r>
              <a:rPr b="0" lang="en-US" sz="1400" spc="128" strike="noStrike">
                <a:solidFill>
                  <a:srgbClr val="404040"/>
                </a:solidFill>
                <a:uFill>
                  <a:solidFill>
                    <a:srgbClr val="ffffff"/>
                  </a:solidFill>
                </a:uFill>
                <a:latin typeface="Century Gothic"/>
              </a:rPr>
              <a:t>book,  </a:t>
            </a:r>
            <a:r>
              <a:rPr b="0" lang="en-US" sz="1400" spc="137" strike="noStrike">
                <a:solidFill>
                  <a:srgbClr val="404040"/>
                </a:solidFill>
                <a:uFill>
                  <a:solidFill>
                    <a:srgbClr val="ffffff"/>
                  </a:solidFill>
                </a:uFill>
                <a:latin typeface="Century Gothic"/>
              </a:rPr>
              <a:t>package,  mining,  </a:t>
            </a:r>
            <a:r>
              <a:rPr b="0" lang="en-US" sz="1400" spc="276" strike="noStrike">
                <a:solidFill>
                  <a:srgbClr val="404040"/>
                </a:solidFill>
                <a:uFill>
                  <a:solidFill>
                    <a:srgbClr val="ffffff"/>
                  </a:solidFill>
                </a:uFill>
                <a:latin typeface="Century Gothic"/>
              </a:rPr>
              <a:t>cluster,</a:t>
            </a:r>
            <a:r>
              <a:rPr b="0" lang="en-US" sz="1400" spc="197" strike="noStrike">
                <a:solidFill>
                  <a:srgbClr val="404040"/>
                </a:solidFill>
                <a:uFill>
                  <a:solidFill>
                    <a:srgbClr val="ffffff"/>
                  </a:solidFill>
                </a:uFill>
                <a:latin typeface="Century Gothic"/>
              </a:rPr>
              <a:t> </a:t>
            </a:r>
            <a:r>
              <a:rPr b="0" lang="en-US" sz="1400" spc="276" strike="noStrike">
                <a:solidFill>
                  <a:srgbClr val="404040"/>
                </a:solidFill>
                <a:uFill>
                  <a:solidFill>
                    <a:srgbClr val="ffffff"/>
                  </a:solidFill>
                </a:uFill>
                <a:latin typeface="Century Gothic"/>
              </a:rPr>
              <a:t>tutorial"</a:t>
            </a:r>
            <a:endParaRPr b="0" lang="en-US" sz="1800" spc="-1" strike="noStrike">
              <a:solidFill>
                <a:srgbClr val="404040"/>
              </a:solidFill>
              <a:uFill>
                <a:solidFill>
                  <a:srgbClr val="ffffff"/>
                </a:solidFill>
              </a:uFill>
              <a:latin typeface="Century Gothic"/>
            </a:endParaRPr>
          </a:p>
          <a:p>
            <a:pPr marL="616680">
              <a:lnSpc>
                <a:spcPct val="101000"/>
              </a:lnSpc>
            </a:pPr>
            <a:r>
              <a:rPr b="0" lang="en-US" sz="1400" spc="97" strike="noStrike">
                <a:solidFill>
                  <a:srgbClr val="404040"/>
                </a:solidFill>
                <a:uFill>
                  <a:solidFill>
                    <a:srgbClr val="ffffff"/>
                  </a:solidFill>
                </a:uFill>
                <a:latin typeface="Century Gothic"/>
              </a:rPr>
              <a:t>Topic</a:t>
            </a:r>
            <a:r>
              <a:rPr b="0" lang="en-US" sz="1400" spc="296" strike="noStrike">
                <a:solidFill>
                  <a:srgbClr val="404040"/>
                </a:solidFill>
                <a:uFill>
                  <a:solidFill>
                    <a:srgbClr val="ffffff"/>
                  </a:solidFill>
                </a:uFill>
                <a:latin typeface="Century Gothic"/>
              </a:rPr>
              <a:t> </a:t>
            </a:r>
            <a:r>
              <a:rPr b="0" lang="en-US" sz="1400" spc="38" strike="noStrike">
                <a:solidFill>
                  <a:srgbClr val="404040"/>
                </a:solidFill>
                <a:uFill>
                  <a:solidFill>
                    <a:srgbClr val="ffffff"/>
                  </a:solidFill>
                </a:uFill>
                <a:latin typeface="Century Gothic"/>
              </a:rPr>
              <a:t>4 </a:t>
            </a:r>
            <a:r>
              <a:rPr b="0" lang="en-US" sz="1400" spc="18" strike="noStrike">
                <a:solidFill>
                  <a:srgbClr val="404040"/>
                </a:solidFill>
                <a:uFill>
                  <a:solidFill>
                    <a:srgbClr val="ffffff"/>
                  </a:solidFill>
                </a:uFill>
                <a:latin typeface="Century Gothic"/>
              </a:rPr>
              <a:t> </a:t>
            </a:r>
            <a:r>
              <a:rPr b="0" lang="en-US" sz="1400" spc="236" strike="noStrike">
                <a:solidFill>
                  <a:srgbClr val="404040"/>
                </a:solidFill>
                <a:uFill>
                  <a:solidFill>
                    <a:srgbClr val="ffffff"/>
                  </a:solidFill>
                </a:uFill>
                <a:latin typeface="Century Gothic"/>
              </a:rPr>
              <a:t>"data, </a:t>
            </a:r>
            <a:r>
              <a:rPr b="0" lang="en-US" sz="1400" spc="403" strike="noStrike">
                <a:solidFill>
                  <a:srgbClr val="404040"/>
                </a:solidFill>
                <a:uFill>
                  <a:solidFill>
                    <a:srgbClr val="ffffff"/>
                  </a:solidFill>
                </a:uFill>
                <a:latin typeface="Century Gothic"/>
              </a:rPr>
              <a:t>r, </a:t>
            </a:r>
            <a:r>
              <a:rPr b="0" lang="en-US" sz="1400" spc="245" strike="noStrike">
                <a:solidFill>
                  <a:srgbClr val="404040"/>
                </a:solidFill>
                <a:uFill>
                  <a:solidFill>
                    <a:srgbClr val="ffffff"/>
                  </a:solidFill>
                </a:uFill>
                <a:latin typeface="Century Gothic"/>
              </a:rPr>
              <a:t>big, </a:t>
            </a:r>
            <a:r>
              <a:rPr b="0" lang="en-US" sz="1400" spc="137" strike="noStrike">
                <a:solidFill>
                  <a:srgbClr val="404040"/>
                </a:solidFill>
                <a:uFill>
                  <a:solidFill>
                    <a:srgbClr val="ffffff"/>
                  </a:solidFill>
                </a:uFill>
                <a:latin typeface="Century Gothic"/>
              </a:rPr>
              <a:t>mining,  </a:t>
            </a:r>
            <a:r>
              <a:rPr b="0" lang="en-US" sz="1400" spc="256" strike="noStrike">
                <a:solidFill>
                  <a:srgbClr val="404040"/>
                </a:solidFill>
                <a:uFill>
                  <a:solidFill>
                    <a:srgbClr val="ffffff"/>
                  </a:solidFill>
                </a:uFill>
                <a:latin typeface="Century Gothic"/>
              </a:rPr>
              <a:t>rstudio, </a:t>
            </a:r>
            <a:r>
              <a:rPr b="0" lang="en-US" sz="1400" spc="304" strike="noStrike">
                <a:solidFill>
                  <a:srgbClr val="404040"/>
                </a:solidFill>
                <a:uFill>
                  <a:solidFill>
                    <a:srgbClr val="ffffff"/>
                  </a:solidFill>
                </a:uFill>
                <a:latin typeface="Century Gothic"/>
              </a:rPr>
              <a:t>tutorial,</a:t>
            </a:r>
            <a:r>
              <a:rPr b="0" lang="en-US" sz="1400" spc="999" strike="noStrike">
                <a:solidFill>
                  <a:srgbClr val="404040"/>
                </a:solidFill>
                <a:uFill>
                  <a:solidFill>
                    <a:srgbClr val="ffffff"/>
                  </a:solidFill>
                </a:uFill>
                <a:latin typeface="Century Gothic"/>
              </a:rPr>
              <a:t> </a:t>
            </a:r>
            <a:r>
              <a:rPr b="0" lang="en-US" sz="1400" spc="245" strike="noStrike">
                <a:solidFill>
                  <a:srgbClr val="404040"/>
                </a:solidFill>
                <a:uFill>
                  <a:solidFill>
                    <a:srgbClr val="ffffff"/>
                  </a:solidFill>
                </a:uFill>
                <a:latin typeface="Century Gothic"/>
              </a:rPr>
              <a:t>slide"</a:t>
            </a:r>
            <a:endParaRPr b="0" lang="en-US" sz="1800" spc="-1" strike="noStrike">
              <a:solidFill>
                <a:srgbClr val="404040"/>
              </a:solidFill>
              <a:uFill>
                <a:solidFill>
                  <a:srgbClr val="ffffff"/>
                </a:solidFill>
              </a:uFill>
              <a:latin typeface="Century Gothic"/>
            </a:endParaRPr>
          </a:p>
          <a:p>
            <a:pPr marL="143280">
              <a:lnSpc>
                <a:spcPct val="101000"/>
              </a:lnSpc>
            </a:pP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Topic </a:t>
            </a:r>
            <a:r>
              <a:rPr b="0" lang="en-US" sz="1400" spc="38" strike="noStrike">
                <a:solidFill>
                  <a:srgbClr val="404040"/>
                </a:solidFill>
                <a:uFill>
                  <a:solidFill>
                    <a:srgbClr val="ffffff"/>
                  </a:solidFill>
                </a:uFill>
                <a:latin typeface="Century Gothic"/>
              </a:rPr>
              <a:t>5  </a:t>
            </a:r>
            <a:endParaRPr b="0" lang="en-US" sz="1800" spc="-1" strike="noStrike">
              <a:solidFill>
                <a:srgbClr val="404040"/>
              </a:solidFill>
              <a:uFill>
                <a:solidFill>
                  <a:srgbClr val="ffffff"/>
                </a:solidFill>
              </a:uFill>
              <a:latin typeface="Century Gothic"/>
            </a:endParaRPr>
          </a:p>
          <a:p>
            <a:pPr marL="143280">
              <a:lnSpc>
                <a:spcPct val="101000"/>
              </a:lnSpc>
            </a:pPr>
            <a:r>
              <a:rPr b="0" lang="en-US" sz="1400" spc="236" strike="noStrike">
                <a:solidFill>
                  <a:srgbClr val="404040"/>
                </a:solidFill>
                <a:uFill>
                  <a:solidFill>
                    <a:srgbClr val="ffffff"/>
                  </a:solidFill>
                </a:uFill>
                <a:latin typeface="Century Gothic"/>
              </a:rPr>
              <a:t>“</a:t>
            </a:r>
            <a:r>
              <a:rPr b="0" lang="en-US" sz="1400" spc="236" strike="noStrike">
                <a:solidFill>
                  <a:srgbClr val="404040"/>
                </a:solidFill>
                <a:uFill>
                  <a:solidFill>
                    <a:srgbClr val="ffffff"/>
                  </a:solidFill>
                </a:uFill>
                <a:latin typeface="Century Gothic"/>
              </a:rPr>
              <a:t>data,  </a:t>
            </a:r>
            <a:r>
              <a:rPr b="0" lang="en-US" sz="1400" spc="137" strike="noStrike">
                <a:solidFill>
                  <a:srgbClr val="404040"/>
                </a:solidFill>
                <a:uFill>
                  <a:solidFill>
                    <a:srgbClr val="ffffff"/>
                  </a:solidFill>
                </a:uFill>
                <a:latin typeface="Century Gothic"/>
              </a:rPr>
              <a:t>mining,</a:t>
            </a:r>
            <a:r>
              <a:rPr b="0" lang="en-US" sz="1400" spc="721" strike="noStrike">
                <a:solidFill>
                  <a:srgbClr val="404040"/>
                </a:solidFill>
                <a:uFill>
                  <a:solidFill>
                    <a:srgbClr val="ffffff"/>
                  </a:solidFill>
                </a:uFill>
                <a:latin typeface="Century Gothic"/>
              </a:rPr>
              <a:t> </a:t>
            </a:r>
            <a:r>
              <a:rPr b="0" lang="en-US" sz="1400" spc="216" strike="noStrike">
                <a:solidFill>
                  <a:srgbClr val="404040"/>
                </a:solidFill>
                <a:uFill>
                  <a:solidFill>
                    <a:srgbClr val="ffffff"/>
                  </a:solidFill>
                </a:uFill>
                <a:latin typeface="Century Gothic"/>
              </a:rPr>
              <a:t>research,</a:t>
            </a:r>
            <a:r>
              <a:rPr b="0" lang="en-US" sz="1400" spc="880" strike="noStrike">
                <a:solidFill>
                  <a:srgbClr val="404040"/>
                </a:solidFill>
                <a:uFill>
                  <a:solidFill>
                    <a:srgbClr val="ffffff"/>
                  </a:solidFill>
                </a:uFill>
                <a:latin typeface="Century Gothic"/>
              </a:rPr>
              <a:t> </a:t>
            </a:r>
            <a:r>
              <a:rPr b="0" lang="en-US" sz="1400" spc="284" strike="noStrike">
                <a:solidFill>
                  <a:srgbClr val="404040"/>
                </a:solidFill>
                <a:uFill>
                  <a:solidFill>
                    <a:srgbClr val="ffffff"/>
                  </a:solidFill>
                </a:uFill>
                <a:latin typeface="Century Gothic"/>
              </a:rPr>
              <a:t>slide, free, </a:t>
            </a:r>
            <a:r>
              <a:rPr b="0" lang="en-US" sz="1400" spc="197" strike="noStrike">
                <a:solidFill>
                  <a:srgbClr val="404040"/>
                </a:solidFill>
                <a:uFill>
                  <a:solidFill>
                    <a:srgbClr val="ffffff"/>
                  </a:solidFill>
                </a:uFill>
                <a:latin typeface="Century Gothic"/>
              </a:rPr>
              <a:t>course,</a:t>
            </a:r>
            <a:r>
              <a:rPr b="0" lang="en-US" sz="1400" spc="-97"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position”</a:t>
            </a:r>
            <a:endParaRPr b="0" lang="en-US" sz="1800" spc="-1" strike="noStrike">
              <a:solidFill>
                <a:srgbClr val="404040"/>
              </a:solidFill>
              <a:uFill>
                <a:solidFill>
                  <a:srgbClr val="ffffff"/>
                </a:solidFill>
              </a:uFill>
              <a:latin typeface="Century Gothic"/>
            </a:endParaRPr>
          </a:p>
          <a:p>
            <a:pPr marL="143280">
              <a:lnSpc>
                <a:spcPct val="101000"/>
              </a:lnSpc>
            </a:pPr>
            <a:r>
              <a:rPr b="0" lang="en-US" sz="1400" spc="205"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	</a:t>
            </a:r>
            <a:r>
              <a:rPr b="0" lang="en-US" sz="1400" spc="205" strike="noStrike">
                <a:solidFill>
                  <a:srgbClr val="404040"/>
                </a:solidFill>
                <a:uFill>
                  <a:solidFill>
                    <a:srgbClr val="ffffff"/>
                  </a:solidFill>
                </a:uFill>
                <a:latin typeface="Century Gothic"/>
              </a:rPr>
              <a:t>    </a:t>
            </a:r>
            <a:r>
              <a:rPr b="0" lang="en-US" sz="1400" spc="97" strike="noStrike">
                <a:solidFill>
                  <a:srgbClr val="404040"/>
                </a:solidFill>
                <a:uFill>
                  <a:solidFill>
                    <a:srgbClr val="ffffff"/>
                  </a:solidFill>
                </a:uFill>
                <a:latin typeface="Century Gothic"/>
              </a:rPr>
              <a:t>Topic</a:t>
            </a:r>
            <a:r>
              <a:rPr b="0" lang="en-US" sz="1400" spc="296" strike="noStrike">
                <a:solidFill>
                  <a:srgbClr val="404040"/>
                </a:solidFill>
                <a:uFill>
                  <a:solidFill>
                    <a:srgbClr val="ffffff"/>
                  </a:solidFill>
                </a:uFill>
                <a:latin typeface="Century Gothic"/>
              </a:rPr>
              <a:t> </a:t>
            </a:r>
            <a:r>
              <a:rPr b="0" lang="en-US" sz="1400" spc="38" strike="noStrike">
                <a:solidFill>
                  <a:srgbClr val="404040"/>
                </a:solidFill>
                <a:uFill>
                  <a:solidFill>
                    <a:srgbClr val="ffffff"/>
                  </a:solidFill>
                </a:uFill>
                <a:latin typeface="Century Gothic"/>
              </a:rPr>
              <a:t>6</a:t>
            </a:r>
            <a:endParaRPr b="0" lang="en-US" sz="1800" spc="-1" strike="noStrike">
              <a:solidFill>
                <a:srgbClr val="404040"/>
              </a:solidFill>
              <a:uFill>
                <a:solidFill>
                  <a:srgbClr val="ffffff"/>
                </a:solidFill>
              </a:uFill>
              <a:latin typeface="Century Gothic"/>
            </a:endParaRPr>
          </a:p>
        </p:txBody>
      </p:sp>
      <p:sp>
        <p:nvSpPr>
          <p:cNvPr id="995" name="CustomShape 21"/>
          <p:cNvSpPr/>
          <p:nvPr/>
        </p:nvSpPr>
        <p:spPr>
          <a:xfrm>
            <a:off x="2216520" y="5493960"/>
            <a:ext cx="7396200" cy="296280"/>
          </a:xfrm>
          <a:prstGeom prst="rect">
            <a:avLst/>
          </a:prstGeom>
          <a:noFill/>
          <a:ln>
            <a:noFill/>
          </a:ln>
        </p:spPr>
        <p:style>
          <a:lnRef idx="0"/>
          <a:fillRef idx="0"/>
          <a:effectRef idx="0"/>
          <a:fontRef idx="minor"/>
        </p:style>
        <p:txBody>
          <a:bodyPr lIns="0" rIns="0" tIns="23760" bIns="0"/>
          <a:p>
            <a:pPr marL="25200">
              <a:lnSpc>
                <a:spcPct val="100000"/>
              </a:lnSpc>
            </a:pPr>
            <a:r>
              <a:rPr b="0" lang="en-IN" sz="1790" spc="38" strike="noStrike">
                <a:solidFill>
                  <a:srgbClr val="575757"/>
                </a:solidFill>
                <a:uFill>
                  <a:solidFill>
                    <a:srgbClr val="ffffff"/>
                  </a:solidFill>
                </a:uFill>
                <a:latin typeface="Times New Roman"/>
              </a:rPr>
              <a:t>## </a:t>
            </a:r>
            <a:r>
              <a:rPr b="0" lang="en-IN" sz="1790" spc="236" strike="noStrike">
                <a:solidFill>
                  <a:srgbClr val="575757"/>
                </a:solidFill>
                <a:uFill>
                  <a:solidFill>
                    <a:srgbClr val="ffffff"/>
                  </a:solidFill>
                </a:uFill>
                <a:latin typeface="Times New Roman"/>
              </a:rPr>
              <a:t>"data, </a:t>
            </a:r>
            <a:r>
              <a:rPr b="0" lang="en-IN" sz="1790" spc="157" strike="noStrike">
                <a:solidFill>
                  <a:srgbClr val="575757"/>
                </a:solidFill>
                <a:uFill>
                  <a:solidFill>
                    <a:srgbClr val="ffffff"/>
                  </a:solidFill>
                </a:uFill>
                <a:latin typeface="Times New Roman"/>
              </a:rPr>
              <a:t>group, </a:t>
            </a:r>
            <a:r>
              <a:rPr b="0" lang="en-IN" sz="1790" spc="137" strike="noStrike">
                <a:solidFill>
                  <a:srgbClr val="575757"/>
                </a:solidFill>
                <a:uFill>
                  <a:solidFill>
                    <a:srgbClr val="ffffff"/>
                  </a:solidFill>
                </a:uFill>
                <a:latin typeface="Times New Roman"/>
              </a:rPr>
              <a:t>package, </a:t>
            </a:r>
            <a:r>
              <a:rPr b="0" lang="en-IN" sz="1790" spc="403" strike="noStrike">
                <a:solidFill>
                  <a:srgbClr val="575757"/>
                </a:solidFill>
                <a:uFill>
                  <a:solidFill>
                    <a:srgbClr val="ffffff"/>
                  </a:solidFill>
                </a:uFill>
                <a:latin typeface="Times New Roman"/>
              </a:rPr>
              <a:t>r, </a:t>
            </a:r>
            <a:r>
              <a:rPr b="0" lang="en-IN" sz="1790" spc="165" strike="noStrike">
                <a:solidFill>
                  <a:srgbClr val="575757"/>
                </a:solidFill>
                <a:uFill>
                  <a:solidFill>
                    <a:srgbClr val="ffffff"/>
                  </a:solidFill>
                </a:uFill>
                <a:latin typeface="Times New Roman"/>
              </a:rPr>
              <a:t>computational, </a:t>
            </a:r>
            <a:r>
              <a:rPr b="0" lang="en-IN" sz="1790" spc="197" strike="noStrike">
                <a:solidFill>
                  <a:srgbClr val="575757"/>
                </a:solidFill>
                <a:uFill>
                  <a:solidFill>
                    <a:srgbClr val="ffffff"/>
                  </a:solidFill>
                </a:uFill>
                <a:latin typeface="Times New Roman"/>
              </a:rPr>
              <a:t>canberra,</a:t>
            </a:r>
            <a:r>
              <a:rPr b="0" lang="en-IN" sz="1790" spc="38" strike="noStrike">
                <a:solidFill>
                  <a:srgbClr val="575757"/>
                </a:solidFill>
                <a:uFill>
                  <a:solidFill>
                    <a:srgbClr val="ffffff"/>
                  </a:solidFill>
                </a:uFill>
                <a:latin typeface="Times New Roman"/>
              </a:rPr>
              <a:t> </a:t>
            </a:r>
            <a:r>
              <a:rPr b="0" lang="en-IN" sz="1790" spc="77" strike="noStrike">
                <a:solidFill>
                  <a:srgbClr val="575757"/>
                </a:solidFill>
                <a:uFill>
                  <a:solidFill>
                    <a:srgbClr val="ffffff"/>
                  </a:solidFill>
                </a:uFill>
                <a:latin typeface="Times New Roman"/>
              </a:rPr>
              <a:t>machine"</a:t>
            </a:r>
            <a:endParaRPr b="0" lang="en-IN" sz="1800" spc="-1" strike="noStrike">
              <a:solidFill>
                <a:srgbClr val="000000"/>
              </a:solidFill>
              <a:uFill>
                <a:solidFill>
                  <a:srgbClr val="ffffff"/>
                </a:solidFill>
              </a:uFill>
              <a:latin typeface="Arial"/>
            </a:endParaRPr>
          </a:p>
        </p:txBody>
      </p:sp>
      <p:sp>
        <p:nvSpPr>
          <p:cNvPr id="996" name="CustomShape 22"/>
          <p:cNvSpPr/>
          <p:nvPr/>
        </p:nvSpPr>
        <p:spPr>
          <a:xfrm>
            <a:off x="2216520" y="5769720"/>
            <a:ext cx="287640" cy="1940040"/>
          </a:xfrm>
          <a:prstGeom prst="rect">
            <a:avLst/>
          </a:prstGeom>
          <a:noFill/>
          <a:ln>
            <a:noFill/>
          </a:ln>
        </p:spPr>
        <p:style>
          <a:lnRef idx="0"/>
          <a:fillRef idx="0"/>
          <a:effectRef idx="0"/>
          <a:fontRef idx="minor"/>
        </p:style>
        <p:txBody>
          <a:bodyPr lIns="0" rIns="0" tIns="20160" bIns="0"/>
          <a:p>
            <a:pPr marL="25200" algn="just">
              <a:lnSpc>
                <a:spcPct val="101000"/>
              </a:lnSpc>
            </a:pPr>
            <a:r>
              <a:rPr b="0" lang="en-IN" sz="1790" spc="29" strike="noStrike">
                <a:solidFill>
                  <a:srgbClr val="575757"/>
                </a:solidFill>
                <a:uFill>
                  <a:solidFill>
                    <a:srgbClr val="ffffff"/>
                  </a:solidFill>
                </a:uFill>
                <a:latin typeface="Times New Roman"/>
              </a:rPr>
              <a:t>##  ##  ##  ##</a:t>
            </a:r>
            <a:endParaRPr b="0" lang="en-IN" sz="1800" spc="-1" strike="noStrike">
              <a:solidFill>
                <a:srgbClr val="000000"/>
              </a:solidFill>
              <a:uFill>
                <a:solidFill>
                  <a:srgbClr val="ffffff"/>
                </a:solidFill>
              </a:uFill>
              <a:latin typeface="Arial"/>
            </a:endParaRPr>
          </a:p>
        </p:txBody>
      </p:sp>
      <p:sp>
        <p:nvSpPr>
          <p:cNvPr id="997" name="CustomShape 23"/>
          <p:cNvSpPr/>
          <p:nvPr/>
        </p:nvSpPr>
        <p:spPr>
          <a:xfrm>
            <a:off x="3638160" y="5769720"/>
            <a:ext cx="5974200" cy="1116720"/>
          </a:xfrm>
          <a:prstGeom prst="rect">
            <a:avLst/>
          </a:prstGeom>
          <a:noFill/>
          <a:ln>
            <a:noFill/>
          </a:ln>
        </p:spPr>
        <p:style>
          <a:lnRef idx="0"/>
          <a:fillRef idx="0"/>
          <a:effectRef idx="0"/>
          <a:fontRef idx="minor"/>
        </p:style>
        <p:txBody>
          <a:bodyPr lIns="0" rIns="0" tIns="20160" bIns="0"/>
          <a:p>
            <a:pPr marL="25200" indent="5094000">
              <a:lnSpc>
                <a:spcPct val="101000"/>
              </a:lnSpc>
            </a:pPr>
            <a:r>
              <a:rPr b="0" lang="en-IN" sz="1790" spc="97" strike="noStrike">
                <a:solidFill>
                  <a:srgbClr val="575757"/>
                </a:solidFill>
                <a:uFill>
                  <a:solidFill>
                    <a:srgbClr val="ffffff"/>
                  </a:solidFill>
                </a:uFill>
                <a:latin typeface="Times New Roman"/>
              </a:rPr>
              <a:t>Topic </a:t>
            </a:r>
            <a:r>
              <a:rPr b="0" lang="en-IN" sz="1790" spc="38" strike="noStrike">
                <a:solidFill>
                  <a:srgbClr val="575757"/>
                </a:solidFill>
                <a:uFill>
                  <a:solidFill>
                    <a:srgbClr val="ffffff"/>
                  </a:solidFill>
                </a:uFill>
                <a:latin typeface="Times New Roman"/>
              </a:rPr>
              <a:t>7  </a:t>
            </a:r>
            <a:r>
              <a:rPr b="0" lang="en-IN" sz="1790" spc="148" strike="noStrike">
                <a:solidFill>
                  <a:srgbClr val="575757"/>
                </a:solidFill>
                <a:uFill>
                  <a:solidFill>
                    <a:srgbClr val="ffffff"/>
                  </a:solidFill>
                </a:uFill>
                <a:latin typeface="Times New Roman"/>
              </a:rPr>
              <a:t>"mining,  </a:t>
            </a:r>
            <a:r>
              <a:rPr b="0" lang="en-IN" sz="1790" spc="284" strike="noStrike">
                <a:solidFill>
                  <a:srgbClr val="575757"/>
                </a:solidFill>
                <a:uFill>
                  <a:solidFill>
                    <a:srgbClr val="ffffff"/>
                  </a:solidFill>
                </a:uFill>
                <a:latin typeface="Times New Roman"/>
              </a:rPr>
              <a:t>slide, </a:t>
            </a:r>
            <a:r>
              <a:rPr b="0" lang="en-IN" sz="1790" spc="403" strike="noStrike">
                <a:solidFill>
                  <a:srgbClr val="575757"/>
                </a:solidFill>
                <a:uFill>
                  <a:solidFill>
                    <a:srgbClr val="ffffff"/>
                  </a:solidFill>
                </a:uFill>
                <a:latin typeface="Times New Roman"/>
              </a:rPr>
              <a:t>r, </a:t>
            </a:r>
            <a:r>
              <a:rPr b="0" lang="en-IN" sz="1790" spc="245" strike="noStrike">
                <a:solidFill>
                  <a:srgbClr val="575757"/>
                </a:solidFill>
                <a:uFill>
                  <a:solidFill>
                    <a:srgbClr val="ffffff"/>
                  </a:solidFill>
                </a:uFill>
                <a:latin typeface="Times New Roman"/>
              </a:rPr>
              <a:t>analytics,  </a:t>
            </a:r>
            <a:r>
              <a:rPr b="0" lang="en-IN" sz="1790" spc="117" strike="noStrike">
                <a:solidFill>
                  <a:srgbClr val="575757"/>
                </a:solidFill>
                <a:uFill>
                  <a:solidFill>
                    <a:srgbClr val="ffffff"/>
                  </a:solidFill>
                </a:uFill>
                <a:latin typeface="Times New Roman"/>
              </a:rPr>
              <a:t>example,  </a:t>
            </a:r>
            <a:r>
              <a:rPr b="0" lang="en-IN" sz="1790" spc="304" strike="noStrike">
                <a:solidFill>
                  <a:srgbClr val="575757"/>
                </a:solidFill>
                <a:uFill>
                  <a:solidFill>
                    <a:srgbClr val="ffffff"/>
                  </a:solidFill>
                </a:uFill>
                <a:latin typeface="Times New Roman"/>
              </a:rPr>
              <a:t>talk,</a:t>
            </a:r>
            <a:r>
              <a:rPr b="0" lang="en-IN" sz="1790" spc="-106" strike="noStrike">
                <a:solidFill>
                  <a:srgbClr val="575757"/>
                </a:solidFill>
                <a:uFill>
                  <a:solidFill>
                    <a:srgbClr val="ffffff"/>
                  </a:solidFill>
                </a:uFill>
                <a:latin typeface="Times New Roman"/>
              </a:rPr>
              <a:t> </a:t>
            </a:r>
            <a:r>
              <a:rPr b="0" lang="en-IN" sz="1790" spc="225" strike="noStrike">
                <a:solidFill>
                  <a:srgbClr val="575757"/>
                </a:solidFill>
                <a:uFill>
                  <a:solidFill>
                    <a:srgbClr val="ffffff"/>
                  </a:solidFill>
                </a:uFill>
                <a:latin typeface="Times New Roman"/>
              </a:rPr>
              <a:t>will"</a:t>
            </a:r>
            <a:endParaRPr b="0" lang="en-IN" sz="1800" spc="-1" strike="noStrike">
              <a:solidFill>
                <a:srgbClr val="000000"/>
              </a:solidFill>
              <a:uFill>
                <a:solidFill>
                  <a:srgbClr val="ffffff"/>
                </a:solidFill>
              </a:uFill>
              <a:latin typeface="Arial"/>
            </a:endParaRPr>
          </a:p>
          <a:p>
            <a:pPr marL="25200" indent="5094000">
              <a:lnSpc>
                <a:spcPct val="101000"/>
              </a:lnSpc>
            </a:pPr>
            <a:r>
              <a:rPr b="0" lang="en-IN" sz="1790" spc="97" strike="noStrike">
                <a:solidFill>
                  <a:srgbClr val="575757"/>
                </a:solidFill>
                <a:uFill>
                  <a:solidFill>
                    <a:srgbClr val="ffffff"/>
                  </a:solidFill>
                </a:uFill>
                <a:latin typeface="Times New Roman"/>
              </a:rPr>
              <a:t>Topic </a:t>
            </a:r>
            <a:r>
              <a:rPr b="0" lang="en-IN" sz="1790" spc="38" strike="noStrike">
                <a:solidFill>
                  <a:srgbClr val="575757"/>
                </a:solidFill>
                <a:uFill>
                  <a:solidFill>
                    <a:srgbClr val="ffffff"/>
                  </a:solidFill>
                </a:uFill>
                <a:latin typeface="Times New Roman"/>
              </a:rPr>
              <a:t>8  </a:t>
            </a:r>
            <a:r>
              <a:rPr b="0" lang="en-IN" sz="1790" spc="335" strike="noStrike">
                <a:solidFill>
                  <a:srgbClr val="575757"/>
                </a:solidFill>
                <a:uFill>
                  <a:solidFill>
                    <a:srgbClr val="ffffff"/>
                  </a:solidFill>
                </a:uFill>
                <a:latin typeface="Times New Roman"/>
              </a:rPr>
              <a:t>"r, </a:t>
            </a:r>
            <a:r>
              <a:rPr b="0" lang="en-IN" sz="1790" spc="245" strike="noStrike">
                <a:solidFill>
                  <a:srgbClr val="575757"/>
                </a:solidFill>
                <a:uFill>
                  <a:solidFill>
                    <a:srgbClr val="ffffff"/>
                  </a:solidFill>
                </a:uFill>
                <a:latin typeface="Times New Roman"/>
              </a:rPr>
              <a:t>data, </a:t>
            </a:r>
            <a:r>
              <a:rPr b="0" lang="en-IN" sz="1790" spc="137" strike="noStrike">
                <a:solidFill>
                  <a:srgbClr val="575757"/>
                </a:solidFill>
                <a:uFill>
                  <a:solidFill>
                    <a:srgbClr val="ffffff"/>
                  </a:solidFill>
                </a:uFill>
                <a:latin typeface="Times New Roman"/>
              </a:rPr>
              <a:t>mining,  </a:t>
            </a:r>
            <a:r>
              <a:rPr b="0" lang="en-IN" sz="1790" spc="117" strike="noStrike">
                <a:solidFill>
                  <a:srgbClr val="575757"/>
                </a:solidFill>
                <a:uFill>
                  <a:solidFill>
                    <a:srgbClr val="ffffff"/>
                  </a:solidFill>
                </a:uFill>
                <a:latin typeface="Times New Roman"/>
              </a:rPr>
              <a:t>example,  </a:t>
            </a:r>
            <a:r>
              <a:rPr b="0" lang="en-IN" sz="1790" spc="216" strike="noStrike">
                <a:solidFill>
                  <a:srgbClr val="575757"/>
                </a:solidFill>
                <a:uFill>
                  <a:solidFill>
                    <a:srgbClr val="ffffff"/>
                  </a:solidFill>
                </a:uFill>
                <a:latin typeface="Times New Roman"/>
              </a:rPr>
              <a:t>pdf,  </a:t>
            </a:r>
            <a:r>
              <a:rPr b="0" lang="en-IN" sz="1790" spc="284" strike="noStrike">
                <a:solidFill>
                  <a:srgbClr val="575757"/>
                </a:solidFill>
                <a:uFill>
                  <a:solidFill>
                    <a:srgbClr val="ffffff"/>
                  </a:solidFill>
                </a:uFill>
                <a:latin typeface="Times New Roman"/>
              </a:rPr>
              <a:t>series,</a:t>
            </a:r>
            <a:r>
              <a:rPr b="0" lang="en-IN" sz="1790" spc="77" strike="noStrike">
                <a:solidFill>
                  <a:srgbClr val="575757"/>
                </a:solidFill>
                <a:uFill>
                  <a:solidFill>
                    <a:srgbClr val="ffffff"/>
                  </a:solidFill>
                </a:uFill>
                <a:latin typeface="Times New Roman"/>
              </a:rPr>
              <a:t> </a:t>
            </a:r>
            <a:r>
              <a:rPr b="0" lang="en-IN" sz="1790" spc="205" strike="noStrike">
                <a:solidFill>
                  <a:srgbClr val="575757"/>
                </a:solidFill>
                <a:uFill>
                  <a:solidFill>
                    <a:srgbClr val="ffffff"/>
                  </a:solidFill>
                </a:uFill>
                <a:latin typeface="Times New Roman"/>
              </a:rPr>
              <a:t>available"</a:t>
            </a:r>
            <a:endParaRPr b="0" lang="en-IN" sz="1800" spc="-1" strike="noStrike">
              <a:solidFill>
                <a:srgbClr val="000000"/>
              </a:solidFill>
              <a:uFill>
                <a:solidFill>
                  <a:srgbClr val="ffffff"/>
                </a:solidFill>
              </a:uFill>
              <a:latin typeface="Arial"/>
            </a:endParaRPr>
          </a:p>
        </p:txBody>
      </p:sp>
      <p:sp>
        <p:nvSpPr>
          <p:cNvPr id="998" name="CustomShape 24"/>
          <p:cNvSpPr/>
          <p:nvPr/>
        </p:nvSpPr>
        <p:spPr>
          <a:xfrm>
            <a:off x="10021680" y="6585120"/>
            <a:ext cx="502920" cy="386280"/>
          </a:xfrm>
          <a:prstGeom prst="rect">
            <a:avLst/>
          </a:prstGeom>
          <a:noFill/>
          <a:ln>
            <a:noFill/>
          </a:ln>
        </p:spPr>
        <p:style>
          <a:lnRef idx="0"/>
          <a:fillRef idx="0"/>
          <a:effectRef idx="0"/>
          <a:fontRef idx="minor"/>
        </p:style>
        <p:txBody>
          <a:bodyPr lIns="0" rIns="0" tIns="23760" bIns="0"/>
          <a:p>
            <a:pPr marL="25200">
              <a:lnSpc>
                <a:spcPct val="100000"/>
              </a:lnSpc>
            </a:pPr>
            <a:r>
              <a:rPr b="0" lang="en-IN" sz="1190" spc="-38" strike="noStrike">
                <a:solidFill>
                  <a:srgbClr val="7f7f7f"/>
                </a:solidFill>
                <a:uFill>
                  <a:solidFill>
                    <a:srgbClr val="ffffff"/>
                  </a:solidFill>
                </a:uFill>
                <a:latin typeface="Arial"/>
              </a:rPr>
              <a:t>20</a:t>
            </a:r>
            <a:r>
              <a:rPr b="0" lang="en-IN" sz="1190" spc="-185" strike="noStrike">
                <a:solidFill>
                  <a:srgbClr val="7f7f7f"/>
                </a:solidFill>
                <a:uFill>
                  <a:solidFill>
                    <a:srgbClr val="ffffff"/>
                  </a:solidFill>
                </a:uFill>
                <a:latin typeface="Arial"/>
              </a:rPr>
              <a:t> </a:t>
            </a:r>
            <a:r>
              <a:rPr b="0" lang="en-IN" sz="1190" spc="296" strike="noStrike">
                <a:solidFill>
                  <a:srgbClr val="7f7f7f"/>
                </a:solidFill>
                <a:uFill>
                  <a:solidFill>
                    <a:srgbClr val="ffffff"/>
                  </a:solidFill>
                </a:uFill>
                <a:latin typeface="Arial"/>
              </a:rPr>
              <a:t>/</a:t>
            </a:r>
            <a:r>
              <a:rPr b="0" lang="en-IN" sz="1190" spc="-177" strike="noStrike">
                <a:solidFill>
                  <a:srgbClr val="7f7f7f"/>
                </a:solidFill>
                <a:uFill>
                  <a:solidFill>
                    <a:srgbClr val="ffffff"/>
                  </a:solidFill>
                </a:uFill>
                <a:latin typeface="Arial"/>
              </a:rPr>
              <a:t> </a:t>
            </a:r>
            <a:r>
              <a:rPr b="0" lang="en-IN" sz="1190" spc="-38" strike="noStrike">
                <a:solidFill>
                  <a:srgbClr val="7f7f7f"/>
                </a:solidFill>
                <a:uFill>
                  <a:solidFill>
                    <a:srgbClr val="ffffff"/>
                  </a:solidFill>
                </a:uFill>
                <a:latin typeface="Arial"/>
              </a:rPr>
              <a:t>40</a:t>
            </a:r>
            <a:endParaRPr b="0" lang="en-IN"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9" name="CustomShape 1"/>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1000" name="CustomShape 2"/>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1001" name="CustomShape 3"/>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1002" name="CustomShape 4"/>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1003" name="CustomShape 5"/>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1004" name="CustomShape 6"/>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1005" name="CustomShape 7"/>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1006" name="CustomShape 8"/>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1007" name="CustomShape 9"/>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1008" name="CustomShape 10"/>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1009" name="CustomShape 11"/>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1010" name="CustomShape 12"/>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1011" name="CustomShape 13"/>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1012" name="CustomShape 14"/>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1013" name="CustomShape 15"/>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1014" name="CustomShape 16"/>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1015" name="CustomShape 17"/>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1016" name="CustomShape 18"/>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1017" name="CustomShape 19"/>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1018" name="CustomShape 20"/>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1019" name="CustomShape 21"/>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1020" name="CustomShape 22"/>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1021" name="CustomShape 23"/>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1022" name="TextShape 24"/>
          <p:cNvSpPr txBox="1"/>
          <p:nvPr/>
        </p:nvSpPr>
        <p:spPr>
          <a:xfrm>
            <a:off x="1717200" y="143640"/>
            <a:ext cx="3838320" cy="1179000"/>
          </a:xfrm>
          <a:prstGeom prst="rect">
            <a:avLst/>
          </a:prstGeom>
          <a:noFill/>
          <a:ln>
            <a:noFill/>
          </a:ln>
        </p:spPr>
        <p:txBody>
          <a:bodyPr lIns="0" rIns="0" tIns="33840" bIns="0"/>
          <a:p>
            <a:pPr marL="25200">
              <a:lnSpc>
                <a:spcPct val="100000"/>
              </a:lnSpc>
            </a:pPr>
            <a:r>
              <a:rPr b="0" lang="en-US" sz="3600" spc="-86" strike="noStrike">
                <a:solidFill>
                  <a:srgbClr val="178dbb"/>
                </a:solidFill>
                <a:uFill>
                  <a:solidFill>
                    <a:srgbClr val="ffffff"/>
                  </a:solidFill>
                </a:uFill>
                <a:latin typeface="Century Gothic"/>
              </a:rPr>
              <a:t>Topic</a:t>
            </a:r>
            <a:r>
              <a:rPr b="0" lang="en-US" sz="3600" spc="66" strike="noStrike">
                <a:solidFill>
                  <a:srgbClr val="178dbb"/>
                </a:solidFill>
                <a:uFill>
                  <a:solidFill>
                    <a:srgbClr val="ffffff"/>
                  </a:solidFill>
                </a:uFill>
                <a:latin typeface="Century Gothic"/>
              </a:rPr>
              <a:t> </a:t>
            </a:r>
            <a:r>
              <a:rPr b="0" lang="en-US" sz="3600" spc="-66" strike="noStrike">
                <a:solidFill>
                  <a:srgbClr val="178dbb"/>
                </a:solidFill>
                <a:uFill>
                  <a:solidFill>
                    <a:srgbClr val="ffffff"/>
                  </a:solidFill>
                </a:uFill>
                <a:latin typeface="Century Gothic"/>
              </a:rPr>
              <a:t>Modelling</a:t>
            </a:r>
            <a:endParaRPr b="0" lang="en-US" sz="1800" spc="-1" strike="noStrike">
              <a:solidFill>
                <a:srgbClr val="000000"/>
              </a:solidFill>
              <a:uFill>
                <a:solidFill>
                  <a:srgbClr val="ffffff"/>
                </a:solidFill>
              </a:uFill>
              <a:latin typeface="Century Gothic"/>
            </a:endParaRPr>
          </a:p>
        </p:txBody>
      </p:sp>
      <p:sp>
        <p:nvSpPr>
          <p:cNvPr id="1023" name="CustomShape 25"/>
          <p:cNvSpPr/>
          <p:nvPr/>
        </p:nvSpPr>
        <p:spPr>
          <a:xfrm>
            <a:off x="2166480" y="799200"/>
            <a:ext cx="7855560" cy="1185120"/>
          </a:xfrm>
          <a:custGeom>
            <a:avLst/>
            <a:gdLst/>
            <a:ahLst/>
            <a:rect l="l" t="t" r="r" b="b"/>
            <a:pathLst>
              <a:path w="3964304" h="598169">
                <a:moveTo>
                  <a:pt x="0" y="597827"/>
                </a:moveTo>
                <a:lnTo>
                  <a:pt x="3963911" y="597827"/>
                </a:lnTo>
                <a:lnTo>
                  <a:pt x="3963911" y="0"/>
                </a:lnTo>
                <a:lnTo>
                  <a:pt x="0" y="0"/>
                </a:lnTo>
                <a:lnTo>
                  <a:pt x="0" y="597827"/>
                </a:lnTo>
                <a:close/>
              </a:path>
            </a:pathLst>
          </a:custGeom>
          <a:solidFill>
            <a:srgbClr val="f7f7f7"/>
          </a:solidFill>
          <a:ln>
            <a:noFill/>
          </a:ln>
        </p:spPr>
        <p:style>
          <a:lnRef idx="0"/>
          <a:fillRef idx="0"/>
          <a:effectRef idx="0"/>
          <a:fontRef idx="minor"/>
        </p:style>
      </p:sp>
      <p:sp>
        <p:nvSpPr>
          <p:cNvPr id="1024" name="CustomShape 26"/>
          <p:cNvSpPr/>
          <p:nvPr/>
        </p:nvSpPr>
        <p:spPr>
          <a:xfrm>
            <a:off x="2216520" y="780120"/>
            <a:ext cx="8462160" cy="1118160"/>
          </a:xfrm>
          <a:prstGeom prst="rect">
            <a:avLst/>
          </a:prstGeom>
          <a:noFill/>
          <a:ln>
            <a:noFill/>
          </a:ln>
        </p:spPr>
        <p:style>
          <a:lnRef idx="0"/>
          <a:fillRef idx="0"/>
          <a:effectRef idx="0"/>
          <a:fontRef idx="minor"/>
        </p:style>
        <p:txBody>
          <a:bodyPr lIns="0" rIns="0" tIns="20160" bIns="0"/>
          <a:p>
            <a:pPr marL="25200">
              <a:lnSpc>
                <a:spcPct val="101000"/>
              </a:lnSpc>
            </a:pPr>
            <a:r>
              <a:rPr b="0" lang="en-IN" sz="1790" spc="216" strike="noStrike">
                <a:solidFill>
                  <a:srgbClr val="575757"/>
                </a:solidFill>
                <a:uFill>
                  <a:solidFill>
                    <a:srgbClr val="ffffff"/>
                  </a:solidFill>
                </a:uFill>
                <a:latin typeface="Times New Roman"/>
              </a:rPr>
              <a:t>topics</a:t>
            </a:r>
            <a:r>
              <a:rPr b="0" lang="en-IN" sz="1790" spc="216" strike="noStrike">
                <a:solidFill>
                  <a:srgbClr val="af5a64"/>
                </a:solidFill>
                <a:uFill>
                  <a:solidFill>
                    <a:srgbClr val="ffffff"/>
                  </a:solidFill>
                </a:uFill>
                <a:latin typeface="Times New Roman"/>
              </a:rPr>
              <a:t>&lt;-</a:t>
            </a:r>
            <a:r>
              <a:rPr b="0" lang="en-IN" sz="1790" spc="216" strike="noStrike">
                <a:solidFill>
                  <a:srgbClr val="bb5a64"/>
                </a:solidFill>
                <a:uFill>
                  <a:solidFill>
                    <a:srgbClr val="ffffff"/>
                  </a:solidFill>
                </a:uFill>
                <a:latin typeface="Times New Roman"/>
              </a:rPr>
              <a:t>topics</a:t>
            </a:r>
            <a:r>
              <a:rPr b="0" lang="en-IN" sz="1790" spc="216" strike="noStrike">
                <a:solidFill>
                  <a:srgbClr val="575757"/>
                </a:solidFill>
                <a:uFill>
                  <a:solidFill>
                    <a:srgbClr val="ffffff"/>
                  </a:solidFill>
                </a:uFill>
                <a:latin typeface="Times New Roman"/>
              </a:rPr>
              <a:t>(lda)</a:t>
            </a:r>
            <a:r>
              <a:rPr b="0" lang="en-IN" sz="1790" spc="216" strike="noStrike">
                <a:solidFill>
                  <a:srgbClr val="575757"/>
                </a:solidFill>
                <a:uFill>
                  <a:solidFill>
                    <a:srgbClr val="ffffff"/>
                  </a:solidFill>
                </a:uFill>
                <a:latin typeface="Times New Roman"/>
              </a:rPr>
              <a:t>	</a:t>
            </a:r>
            <a:r>
              <a:rPr b="0" i="1" lang="en-IN" sz="1790" spc="38" strike="noStrike">
                <a:solidFill>
                  <a:srgbClr val="ac94ae"/>
                </a:solidFill>
                <a:uFill>
                  <a:solidFill>
                    <a:srgbClr val="ffffff"/>
                  </a:solidFill>
                </a:uFill>
                <a:latin typeface="Times New Roman"/>
              </a:rPr>
              <a:t># </a:t>
            </a:r>
            <a:r>
              <a:rPr b="0" i="1" lang="en-IN" sz="1790" spc="236" strike="noStrike">
                <a:solidFill>
                  <a:srgbClr val="ac94ae"/>
                </a:solidFill>
                <a:uFill>
                  <a:solidFill>
                    <a:srgbClr val="ffffff"/>
                  </a:solidFill>
                </a:uFill>
                <a:latin typeface="Times New Roman"/>
              </a:rPr>
              <a:t>1st </a:t>
            </a:r>
            <a:r>
              <a:rPr b="0" i="1" lang="en-IN" sz="1790" spc="216" strike="noStrike">
                <a:solidFill>
                  <a:srgbClr val="ac94ae"/>
                </a:solidFill>
                <a:uFill>
                  <a:solidFill>
                    <a:srgbClr val="ffffff"/>
                  </a:solidFill>
                </a:uFill>
                <a:latin typeface="Times New Roman"/>
              </a:rPr>
              <a:t>topic </a:t>
            </a:r>
            <a:r>
              <a:rPr b="0" i="1" lang="en-IN" sz="1790" spc="256" strike="noStrike">
                <a:solidFill>
                  <a:srgbClr val="ac94ae"/>
                </a:solidFill>
                <a:uFill>
                  <a:solidFill>
                    <a:srgbClr val="ffffff"/>
                  </a:solidFill>
                </a:uFill>
                <a:latin typeface="Times New Roman"/>
              </a:rPr>
              <a:t>identified </a:t>
            </a:r>
            <a:r>
              <a:rPr b="0" i="1" lang="en-IN" sz="1790" spc="236" strike="noStrike">
                <a:solidFill>
                  <a:srgbClr val="ac94ae"/>
                </a:solidFill>
                <a:uFill>
                  <a:solidFill>
                    <a:srgbClr val="ffffff"/>
                  </a:solidFill>
                </a:uFill>
                <a:latin typeface="Times New Roman"/>
              </a:rPr>
              <a:t>for </a:t>
            </a:r>
            <a:r>
              <a:rPr b="0" i="1" lang="en-IN" sz="1790" spc="157" strike="noStrike">
                <a:solidFill>
                  <a:srgbClr val="ac94ae"/>
                </a:solidFill>
                <a:uFill>
                  <a:solidFill>
                    <a:srgbClr val="ffffff"/>
                  </a:solidFill>
                </a:uFill>
                <a:latin typeface="Times New Roman"/>
              </a:rPr>
              <a:t>every </a:t>
            </a:r>
            <a:r>
              <a:rPr b="0" i="1" lang="en-IN" sz="1790" spc="58" strike="noStrike">
                <a:solidFill>
                  <a:srgbClr val="ac94ae"/>
                </a:solidFill>
                <a:uFill>
                  <a:solidFill>
                    <a:srgbClr val="ffffff"/>
                  </a:solidFill>
                </a:uFill>
                <a:latin typeface="Times New Roman"/>
              </a:rPr>
              <a:t>document </a:t>
            </a:r>
            <a:r>
              <a:rPr b="0" i="1" lang="en-IN" sz="1790" spc="216" strike="noStrike">
                <a:solidFill>
                  <a:srgbClr val="ac94ae"/>
                </a:solidFill>
                <a:uFill>
                  <a:solidFill>
                    <a:srgbClr val="ffffff"/>
                  </a:solidFill>
                </a:uFill>
                <a:latin typeface="Times New Roman"/>
              </a:rPr>
              <a:t>(tweet)  </a:t>
            </a:r>
            <a:r>
              <a:rPr b="0" lang="en-IN" sz="1790" spc="197" strike="noStrike">
                <a:solidFill>
                  <a:srgbClr val="575757"/>
                </a:solidFill>
                <a:uFill>
                  <a:solidFill>
                    <a:srgbClr val="ffffff"/>
                  </a:solidFill>
                </a:uFill>
                <a:latin typeface="Times New Roman"/>
              </a:rPr>
              <a:t>topics</a:t>
            </a:r>
            <a:r>
              <a:rPr b="0" lang="en-IN" sz="1790" spc="197" strike="noStrike">
                <a:solidFill>
                  <a:srgbClr val="af5a64"/>
                </a:solidFill>
                <a:uFill>
                  <a:solidFill>
                    <a:srgbClr val="ffffff"/>
                  </a:solidFill>
                </a:uFill>
                <a:latin typeface="Times New Roman"/>
              </a:rPr>
              <a:t>&lt;-</a:t>
            </a:r>
            <a:r>
              <a:rPr b="0" lang="en-IN" sz="1790" spc="197" strike="noStrike">
                <a:solidFill>
                  <a:srgbClr val="bb5a64"/>
                </a:solidFill>
                <a:uFill>
                  <a:solidFill>
                    <a:srgbClr val="ffffff"/>
                  </a:solidFill>
                </a:uFill>
                <a:latin typeface="Times New Roman"/>
              </a:rPr>
              <a:t>data.frame</a:t>
            </a:r>
            <a:r>
              <a:rPr b="0" lang="en-IN" sz="1790" spc="197" strike="noStrike">
                <a:solidFill>
                  <a:srgbClr val="575757"/>
                </a:solidFill>
                <a:uFill>
                  <a:solidFill>
                    <a:srgbClr val="ffffff"/>
                  </a:solidFill>
                </a:uFill>
                <a:latin typeface="Times New Roman"/>
              </a:rPr>
              <a:t>(</a:t>
            </a:r>
            <a:r>
              <a:rPr b="0" lang="en-IN" sz="1790" spc="197" strike="noStrike">
                <a:solidFill>
                  <a:srgbClr val="54aa54"/>
                </a:solidFill>
                <a:uFill>
                  <a:solidFill>
                    <a:srgbClr val="ffffff"/>
                  </a:solidFill>
                </a:uFill>
                <a:latin typeface="Times New Roman"/>
              </a:rPr>
              <a:t>date</a:t>
            </a:r>
            <a:r>
              <a:rPr b="0" lang="en-IN" sz="1790" spc="197" strike="noStrike">
                <a:solidFill>
                  <a:srgbClr val="575757"/>
                </a:solidFill>
                <a:uFill>
                  <a:solidFill>
                    <a:srgbClr val="ffffff"/>
                  </a:solidFill>
                </a:uFill>
                <a:latin typeface="Times New Roman"/>
              </a:rPr>
              <a:t>=</a:t>
            </a:r>
            <a:r>
              <a:rPr b="0" lang="en-IN" sz="1790" spc="197" strike="noStrike">
                <a:solidFill>
                  <a:srgbClr val="bb5a64"/>
                </a:solidFill>
                <a:uFill>
                  <a:solidFill>
                    <a:srgbClr val="ffffff"/>
                  </a:solidFill>
                </a:uFill>
                <a:latin typeface="Times New Roman"/>
              </a:rPr>
              <a:t>as.IDate</a:t>
            </a:r>
            <a:r>
              <a:rPr b="0" lang="en-IN" sz="1790" spc="197" strike="noStrike">
                <a:solidFill>
                  <a:srgbClr val="575757"/>
                </a:solidFill>
                <a:uFill>
                  <a:solidFill>
                    <a:srgbClr val="ffffff"/>
                  </a:solidFill>
                </a:uFill>
                <a:latin typeface="Times New Roman"/>
              </a:rPr>
              <a:t>(tweets.df</a:t>
            </a:r>
            <a:r>
              <a:rPr b="0" lang="en-IN" sz="1790" spc="197" strike="noStrike">
                <a:solidFill>
                  <a:srgbClr val="000000"/>
                </a:solidFill>
                <a:uFill>
                  <a:solidFill>
                    <a:srgbClr val="ffffff"/>
                  </a:solidFill>
                </a:uFill>
                <a:latin typeface="Times New Roman"/>
              </a:rPr>
              <a:t>$</a:t>
            </a:r>
            <a:r>
              <a:rPr b="0" lang="en-IN" sz="1790" spc="197" strike="noStrike">
                <a:solidFill>
                  <a:srgbClr val="575757"/>
                </a:solidFill>
                <a:uFill>
                  <a:solidFill>
                    <a:srgbClr val="ffffff"/>
                  </a:solidFill>
                </a:uFill>
                <a:latin typeface="Times New Roman"/>
              </a:rPr>
              <a:t>created),</a:t>
            </a:r>
            <a:r>
              <a:rPr b="0" lang="en-IN" sz="1790" spc="197" strike="noStrike">
                <a:solidFill>
                  <a:srgbClr val="54aa54"/>
                </a:solidFill>
                <a:uFill>
                  <a:solidFill>
                    <a:srgbClr val="ffffff"/>
                  </a:solidFill>
                </a:uFill>
                <a:latin typeface="Times New Roman"/>
              </a:rPr>
              <a:t>topic</a:t>
            </a:r>
            <a:r>
              <a:rPr b="0" lang="en-IN" sz="1790" spc="197" strike="noStrike">
                <a:solidFill>
                  <a:srgbClr val="575757"/>
                </a:solidFill>
                <a:uFill>
                  <a:solidFill>
                    <a:srgbClr val="ffffff"/>
                  </a:solidFill>
                </a:uFill>
                <a:latin typeface="Times New Roman"/>
              </a:rPr>
              <a:t>=topics)  </a:t>
            </a:r>
            <a:r>
              <a:rPr b="0" lang="en-IN" sz="1790" spc="225" strike="noStrike">
                <a:solidFill>
                  <a:srgbClr val="bb5a64"/>
                </a:solidFill>
                <a:uFill>
                  <a:solidFill>
                    <a:srgbClr val="ffffff"/>
                  </a:solidFill>
                </a:uFill>
                <a:latin typeface="Times New Roman"/>
              </a:rPr>
              <a:t>qplot</a:t>
            </a:r>
            <a:r>
              <a:rPr b="0" lang="en-IN" sz="1790" spc="225" strike="noStrike">
                <a:solidFill>
                  <a:srgbClr val="575757"/>
                </a:solidFill>
                <a:uFill>
                  <a:solidFill>
                    <a:srgbClr val="ffffff"/>
                  </a:solidFill>
                </a:uFill>
                <a:latin typeface="Times New Roman"/>
              </a:rPr>
              <a:t>(date,</a:t>
            </a:r>
            <a:r>
              <a:rPr b="0" lang="en-IN" sz="1790" spc="483" strike="noStrike">
                <a:solidFill>
                  <a:srgbClr val="575757"/>
                </a:solidFill>
                <a:uFill>
                  <a:solidFill>
                    <a:srgbClr val="ffffff"/>
                  </a:solidFill>
                </a:uFill>
                <a:latin typeface="Times New Roman"/>
              </a:rPr>
              <a:t> </a:t>
            </a:r>
            <a:r>
              <a:rPr b="0" lang="en-IN" sz="1790" spc="197" strike="noStrike">
                <a:solidFill>
                  <a:srgbClr val="575757"/>
                </a:solidFill>
                <a:uFill>
                  <a:solidFill>
                    <a:srgbClr val="ffffff"/>
                  </a:solidFill>
                </a:uFill>
                <a:latin typeface="Times New Roman"/>
              </a:rPr>
              <a:t>..count..,</a:t>
            </a:r>
            <a:r>
              <a:rPr b="0" lang="en-IN" sz="1790" spc="197" strike="noStrike">
                <a:solidFill>
                  <a:srgbClr val="54aa54"/>
                </a:solidFill>
                <a:uFill>
                  <a:solidFill>
                    <a:srgbClr val="ffffff"/>
                  </a:solidFill>
                </a:uFill>
                <a:latin typeface="Times New Roman"/>
              </a:rPr>
              <a:t>data</a:t>
            </a:r>
            <a:r>
              <a:rPr b="0" lang="en-IN" sz="1790" spc="197" strike="noStrike">
                <a:solidFill>
                  <a:srgbClr val="575757"/>
                </a:solidFill>
                <a:uFill>
                  <a:solidFill>
                    <a:srgbClr val="ffffff"/>
                  </a:solidFill>
                </a:uFill>
                <a:latin typeface="Times New Roman"/>
              </a:rPr>
              <a:t>=topics,</a:t>
            </a:r>
            <a:r>
              <a:rPr b="0" lang="en-IN" sz="1790" spc="197" strike="noStrike">
                <a:solidFill>
                  <a:srgbClr val="54aa54"/>
                </a:solidFill>
                <a:uFill>
                  <a:solidFill>
                    <a:srgbClr val="ffffff"/>
                  </a:solidFill>
                </a:uFill>
                <a:latin typeface="Times New Roman"/>
              </a:rPr>
              <a:t>geom</a:t>
            </a:r>
            <a:r>
              <a:rPr b="0" lang="en-IN" sz="1790" spc="197" strike="noStrike">
                <a:solidFill>
                  <a:srgbClr val="575757"/>
                </a:solidFill>
                <a:uFill>
                  <a:solidFill>
                    <a:srgbClr val="ffffff"/>
                  </a:solidFill>
                </a:uFill>
                <a:latin typeface="Times New Roman"/>
              </a:rPr>
              <a:t>=</a:t>
            </a:r>
            <a:r>
              <a:rPr b="0" lang="en-IN" sz="1790" spc="197" strike="noStrike">
                <a:solidFill>
                  <a:srgbClr val="307dcc"/>
                </a:solidFill>
                <a:uFill>
                  <a:solidFill>
                    <a:srgbClr val="ffffff"/>
                  </a:solidFill>
                </a:uFill>
                <a:latin typeface="Times New Roman"/>
              </a:rPr>
              <a:t>"density"</a:t>
            </a:r>
            <a:r>
              <a:rPr b="0" lang="en-IN" sz="1790" spc="197"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marL="734760">
              <a:lnSpc>
                <a:spcPct val="100000"/>
              </a:lnSpc>
            </a:pPr>
            <a:r>
              <a:rPr b="0" lang="en-IN" sz="1790" spc="216" strike="noStrike">
                <a:solidFill>
                  <a:srgbClr val="54aa54"/>
                </a:solidFill>
                <a:uFill>
                  <a:solidFill>
                    <a:srgbClr val="ffffff"/>
                  </a:solidFill>
                </a:uFill>
                <a:latin typeface="Times New Roman"/>
              </a:rPr>
              <a:t>fill</a:t>
            </a:r>
            <a:r>
              <a:rPr b="0" lang="en-IN" sz="1790" spc="216" strike="noStrike">
                <a:solidFill>
                  <a:srgbClr val="575757"/>
                </a:solidFill>
                <a:uFill>
                  <a:solidFill>
                    <a:srgbClr val="ffffff"/>
                  </a:solidFill>
                </a:uFill>
                <a:latin typeface="Times New Roman"/>
              </a:rPr>
              <a:t>=term[topic],</a:t>
            </a:r>
            <a:r>
              <a:rPr b="0" lang="en-IN" sz="1790" spc="216" strike="noStrike">
                <a:solidFill>
                  <a:srgbClr val="54aa54"/>
                </a:solidFill>
                <a:uFill>
                  <a:solidFill>
                    <a:srgbClr val="ffffff"/>
                  </a:solidFill>
                </a:uFill>
                <a:latin typeface="Times New Roman"/>
              </a:rPr>
              <a:t>position</a:t>
            </a:r>
            <a:r>
              <a:rPr b="0" lang="en-IN" sz="1790" spc="216" strike="noStrike">
                <a:solidFill>
                  <a:srgbClr val="575757"/>
                </a:solidFill>
                <a:uFill>
                  <a:solidFill>
                    <a:srgbClr val="ffffff"/>
                  </a:solidFill>
                </a:uFill>
                <a:latin typeface="Times New Roman"/>
              </a:rPr>
              <a:t>=</a:t>
            </a:r>
            <a:r>
              <a:rPr b="0" lang="en-IN" sz="1790" spc="216" strike="noStrike">
                <a:solidFill>
                  <a:srgbClr val="307dcc"/>
                </a:solidFill>
                <a:uFill>
                  <a:solidFill>
                    <a:srgbClr val="ffffff"/>
                  </a:solidFill>
                </a:uFill>
                <a:latin typeface="Times New Roman"/>
              </a:rPr>
              <a:t>"stack"</a:t>
            </a:r>
            <a:r>
              <a:rPr b="0" lang="en-IN" sz="1790" spc="216"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1025" name="CustomShape 27"/>
          <p:cNvSpPr/>
          <p:nvPr/>
        </p:nvSpPr>
        <p:spPr>
          <a:xfrm>
            <a:off x="2712600" y="2219400"/>
            <a:ext cx="3806280" cy="3457440"/>
          </a:xfrm>
          <a:custGeom>
            <a:avLst/>
            <a:gdLst/>
            <a:ahLst/>
            <a:rect l="l" t="t" r="r" b="b"/>
            <a:pathLst>
              <a:path w="1920875" h="1744980">
                <a:moveTo>
                  <a:pt x="0" y="1744651"/>
                </a:moveTo>
                <a:lnTo>
                  <a:pt x="1920578" y="1744651"/>
                </a:lnTo>
                <a:lnTo>
                  <a:pt x="1920578" y="0"/>
                </a:lnTo>
                <a:lnTo>
                  <a:pt x="0" y="0"/>
                </a:lnTo>
                <a:lnTo>
                  <a:pt x="0" y="1744651"/>
                </a:lnTo>
                <a:close/>
              </a:path>
            </a:pathLst>
          </a:custGeom>
          <a:solidFill>
            <a:srgbClr val="e5e5e5"/>
          </a:solidFill>
          <a:ln>
            <a:noFill/>
          </a:ln>
        </p:spPr>
        <p:style>
          <a:lnRef idx="0"/>
          <a:fillRef idx="0"/>
          <a:effectRef idx="0"/>
          <a:fontRef idx="minor"/>
        </p:style>
      </p:sp>
      <p:sp>
        <p:nvSpPr>
          <p:cNvPr id="1026" name="CustomShape 28"/>
          <p:cNvSpPr/>
          <p:nvPr/>
        </p:nvSpPr>
        <p:spPr>
          <a:xfrm>
            <a:off x="2880720" y="2219400"/>
            <a:ext cx="3469320" cy="3489480"/>
          </a:xfrm>
          <a:prstGeom prst="rect">
            <a:avLst/>
          </a:prstGeom>
          <a:blipFill>
            <a:blip r:embed="rId1"/>
            <a:stretch>
              <a:fillRect/>
            </a:stretch>
          </a:blipFill>
          <a:ln>
            <a:noFill/>
          </a:ln>
        </p:spPr>
        <p:style>
          <a:lnRef idx="0"/>
          <a:fillRef idx="0"/>
          <a:effectRef idx="0"/>
          <a:fontRef idx="minor"/>
        </p:style>
      </p:sp>
      <p:sp>
        <p:nvSpPr>
          <p:cNvPr id="1027" name="CustomShape 29"/>
          <p:cNvSpPr/>
          <p:nvPr/>
        </p:nvSpPr>
        <p:spPr>
          <a:xfrm>
            <a:off x="2462760" y="5445360"/>
            <a:ext cx="199800" cy="116280"/>
          </a:xfrm>
          <a:prstGeom prst="rect">
            <a:avLst/>
          </a:prstGeom>
          <a:noFill/>
          <a:ln>
            <a:noFill/>
          </a:ln>
        </p:spPr>
        <p:style>
          <a:lnRef idx="0"/>
          <a:fillRef idx="0"/>
          <a:effectRef idx="0"/>
          <a:fontRef idx="minor"/>
        </p:style>
        <p:txBody>
          <a:bodyPr lIns="0" rIns="0" tIns="25200" bIns="0"/>
          <a:p>
            <a:pPr marL="25200">
              <a:lnSpc>
                <a:spcPct val="100000"/>
              </a:lnSpc>
            </a:pPr>
            <a:r>
              <a:rPr b="0" lang="en-IN" sz="600" spc="106" strike="noStrike">
                <a:solidFill>
                  <a:srgbClr val="7f7f7f"/>
                </a:solidFill>
                <a:uFill>
                  <a:solidFill>
                    <a:srgbClr val="ffffff"/>
                  </a:solidFill>
                </a:uFill>
                <a:latin typeface="Arial"/>
              </a:rPr>
              <a:t>0.0</a:t>
            </a:r>
            <a:endParaRPr b="0" lang="en-IN" sz="1800" spc="-1" strike="noStrike">
              <a:solidFill>
                <a:srgbClr val="000000"/>
              </a:solidFill>
              <a:uFill>
                <a:solidFill>
                  <a:srgbClr val="ffffff"/>
                </a:solidFill>
              </a:uFill>
              <a:latin typeface="Arial"/>
            </a:endParaRPr>
          </a:p>
        </p:txBody>
      </p:sp>
      <p:sp>
        <p:nvSpPr>
          <p:cNvPr id="1028" name="CustomShape 30"/>
          <p:cNvSpPr/>
          <p:nvPr/>
        </p:nvSpPr>
        <p:spPr>
          <a:xfrm>
            <a:off x="2462760" y="4464360"/>
            <a:ext cx="199800" cy="116280"/>
          </a:xfrm>
          <a:prstGeom prst="rect">
            <a:avLst/>
          </a:prstGeom>
          <a:noFill/>
          <a:ln>
            <a:noFill/>
          </a:ln>
        </p:spPr>
        <p:style>
          <a:lnRef idx="0"/>
          <a:fillRef idx="0"/>
          <a:effectRef idx="0"/>
          <a:fontRef idx="minor"/>
        </p:style>
        <p:txBody>
          <a:bodyPr lIns="0" rIns="0" tIns="25200" bIns="0"/>
          <a:p>
            <a:pPr marL="25200">
              <a:lnSpc>
                <a:spcPct val="100000"/>
              </a:lnSpc>
            </a:pPr>
            <a:r>
              <a:rPr b="0" lang="en-IN" sz="600" spc="106" strike="noStrike">
                <a:solidFill>
                  <a:srgbClr val="7f7f7f"/>
                </a:solidFill>
                <a:uFill>
                  <a:solidFill>
                    <a:srgbClr val="ffffff"/>
                  </a:solidFill>
                </a:uFill>
                <a:latin typeface="Arial"/>
              </a:rPr>
              <a:t>0.1</a:t>
            </a:r>
            <a:endParaRPr b="0" lang="en-IN" sz="1800" spc="-1" strike="noStrike">
              <a:solidFill>
                <a:srgbClr val="000000"/>
              </a:solidFill>
              <a:uFill>
                <a:solidFill>
                  <a:srgbClr val="ffffff"/>
                </a:solidFill>
              </a:uFill>
              <a:latin typeface="Arial"/>
            </a:endParaRPr>
          </a:p>
        </p:txBody>
      </p:sp>
      <p:sp>
        <p:nvSpPr>
          <p:cNvPr id="1029" name="CustomShape 31"/>
          <p:cNvSpPr/>
          <p:nvPr/>
        </p:nvSpPr>
        <p:spPr>
          <a:xfrm>
            <a:off x="2462760" y="3483720"/>
            <a:ext cx="199800" cy="116280"/>
          </a:xfrm>
          <a:prstGeom prst="rect">
            <a:avLst/>
          </a:prstGeom>
          <a:noFill/>
          <a:ln>
            <a:noFill/>
          </a:ln>
        </p:spPr>
        <p:style>
          <a:lnRef idx="0"/>
          <a:fillRef idx="0"/>
          <a:effectRef idx="0"/>
          <a:fontRef idx="minor"/>
        </p:style>
        <p:txBody>
          <a:bodyPr lIns="0" rIns="0" tIns="25200" bIns="0"/>
          <a:p>
            <a:pPr marL="25200">
              <a:lnSpc>
                <a:spcPct val="100000"/>
              </a:lnSpc>
            </a:pPr>
            <a:r>
              <a:rPr b="0" lang="en-IN" sz="600" spc="106" strike="noStrike">
                <a:solidFill>
                  <a:srgbClr val="7f7f7f"/>
                </a:solidFill>
                <a:uFill>
                  <a:solidFill>
                    <a:srgbClr val="ffffff"/>
                  </a:solidFill>
                </a:uFill>
                <a:latin typeface="Arial"/>
              </a:rPr>
              <a:t>0.2</a:t>
            </a:r>
            <a:endParaRPr b="0" lang="en-IN" sz="1800" spc="-1" strike="noStrike">
              <a:solidFill>
                <a:srgbClr val="000000"/>
              </a:solidFill>
              <a:uFill>
                <a:solidFill>
                  <a:srgbClr val="ffffff"/>
                </a:solidFill>
              </a:uFill>
              <a:latin typeface="Arial"/>
            </a:endParaRPr>
          </a:p>
        </p:txBody>
      </p:sp>
      <p:sp>
        <p:nvSpPr>
          <p:cNvPr id="1030" name="CustomShape 32"/>
          <p:cNvSpPr/>
          <p:nvPr/>
        </p:nvSpPr>
        <p:spPr>
          <a:xfrm>
            <a:off x="2462760" y="2503080"/>
            <a:ext cx="199800" cy="116280"/>
          </a:xfrm>
          <a:prstGeom prst="rect">
            <a:avLst/>
          </a:prstGeom>
          <a:noFill/>
          <a:ln>
            <a:noFill/>
          </a:ln>
        </p:spPr>
        <p:style>
          <a:lnRef idx="0"/>
          <a:fillRef idx="0"/>
          <a:effectRef idx="0"/>
          <a:fontRef idx="minor"/>
        </p:style>
        <p:txBody>
          <a:bodyPr lIns="0" rIns="0" tIns="25200" bIns="0"/>
          <a:p>
            <a:pPr marL="25200">
              <a:lnSpc>
                <a:spcPct val="100000"/>
              </a:lnSpc>
            </a:pPr>
            <a:r>
              <a:rPr b="0" lang="en-IN" sz="600" spc="106" strike="noStrike">
                <a:solidFill>
                  <a:srgbClr val="7f7f7f"/>
                </a:solidFill>
                <a:uFill>
                  <a:solidFill>
                    <a:srgbClr val="ffffff"/>
                  </a:solidFill>
                </a:uFill>
                <a:latin typeface="Arial"/>
              </a:rPr>
              <a:t>0.3</a:t>
            </a:r>
            <a:endParaRPr b="0" lang="en-IN" sz="1800" spc="-1" strike="noStrike">
              <a:solidFill>
                <a:srgbClr val="000000"/>
              </a:solidFill>
              <a:uFill>
                <a:solidFill>
                  <a:srgbClr val="ffffff"/>
                </a:solidFill>
              </a:uFill>
              <a:latin typeface="Arial"/>
            </a:endParaRPr>
          </a:p>
        </p:txBody>
      </p:sp>
      <p:graphicFrame>
        <p:nvGraphicFramePr>
          <p:cNvPr id="1031" name="Table 33"/>
          <p:cNvGraphicFramePr/>
          <p:nvPr/>
        </p:nvGraphicFramePr>
        <p:xfrm>
          <a:off x="2666880" y="2219400"/>
          <a:ext cx="3850200" cy="3449880"/>
        </p:xfrm>
        <a:graphic>
          <a:graphicData uri="http://schemas.openxmlformats.org/drawingml/2006/table">
            <a:tbl>
              <a:tblPr/>
              <a:tblGrid>
                <a:gridCol w="392400"/>
                <a:gridCol w="714600"/>
                <a:gridCol w="713160"/>
                <a:gridCol w="712080"/>
                <a:gridCol w="712080"/>
                <a:gridCol w="605880"/>
              </a:tblGrid>
              <a:tr h="366120">
                <a:tc>
                  <a:tcPr>
                    <a:lnR w="2880">
                      <a:solidFill>
                        <a:srgbClr val="f2f2f2"/>
                      </a:solidFill>
                    </a:lnR>
                    <a:lnB w="6480">
                      <a:solidFill>
                        <a:srgbClr val="ffffff"/>
                      </a:solidFill>
                    </a:lnB>
                    <a:solidFill>
                      <a:srgbClr val="729fcf"/>
                    </a:solidFill>
                  </a:tcPr>
                </a:tc>
                <a:tc>
                  <a:tcPr>
                    <a:lnL w="2880">
                      <a:solidFill>
                        <a:srgbClr val="f2f2f2"/>
                      </a:solidFill>
                    </a:lnL>
                    <a:lnR w="2880">
                      <a:solidFill>
                        <a:srgbClr val="f2f2f2"/>
                      </a:solidFill>
                    </a:lnR>
                    <a:lnB w="6480">
                      <a:solidFill>
                        <a:srgbClr val="ffffff"/>
                      </a:solidFill>
                    </a:lnB>
                    <a:solidFill>
                      <a:srgbClr val="729fcf"/>
                    </a:solidFill>
                  </a:tcPr>
                </a:tc>
                <a:tc>
                  <a:tcPr>
                    <a:lnL w="2880">
                      <a:solidFill>
                        <a:srgbClr val="f2f2f2"/>
                      </a:solidFill>
                    </a:lnL>
                    <a:lnR w="2880">
                      <a:solidFill>
                        <a:srgbClr val="f2f2f2"/>
                      </a:solidFill>
                    </a:lnR>
                    <a:lnB w="6480">
                      <a:solidFill>
                        <a:srgbClr val="ffffff"/>
                      </a:solidFill>
                    </a:lnB>
                    <a:solidFill>
                      <a:srgbClr val="729fcf"/>
                    </a:solidFill>
                  </a:tcPr>
                </a:tc>
                <a:tc>
                  <a:tcPr>
                    <a:lnL w="2880">
                      <a:solidFill>
                        <a:srgbClr val="f2f2f2"/>
                      </a:solidFill>
                    </a:lnL>
                    <a:lnR w="2880">
                      <a:solidFill>
                        <a:srgbClr val="f2f2f2"/>
                      </a:solidFill>
                    </a:lnR>
                    <a:lnB w="6480">
                      <a:solidFill>
                        <a:srgbClr val="ffffff"/>
                      </a:solidFill>
                    </a:lnB>
                    <a:solidFill>
                      <a:srgbClr val="729fcf"/>
                    </a:solidFill>
                  </a:tcPr>
                </a:tc>
                <a:tc>
                  <a:tcPr>
                    <a:lnL w="2880">
                      <a:solidFill>
                        <a:srgbClr val="f2f2f2"/>
                      </a:solidFill>
                    </a:lnL>
                    <a:lnR w="2880">
                      <a:solidFill>
                        <a:srgbClr val="f2f2f2"/>
                      </a:solidFill>
                    </a:lnR>
                    <a:lnB w="6480">
                      <a:solidFill>
                        <a:srgbClr val="ffffff"/>
                      </a:solidFill>
                    </a:lnB>
                    <a:solidFill>
                      <a:srgbClr val="729fcf"/>
                    </a:solidFill>
                  </a:tcPr>
                </a:tc>
                <a:tc>
                  <a:tcPr>
                    <a:lnL w="2880">
                      <a:solidFill>
                        <a:srgbClr val="f2f2f2"/>
                      </a:solidFill>
                    </a:lnL>
                    <a:lnB w="6480">
                      <a:solidFill>
                        <a:srgbClr val="ffffff"/>
                      </a:solidFill>
                    </a:lnB>
                    <a:solidFill>
                      <a:srgbClr val="729fcf"/>
                    </a:solidFill>
                  </a:tcPr>
                </a:tc>
              </a:tr>
              <a:tr h="453240">
                <a:tc>
                  <a:tcPr>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T w="6480">
                      <a:solidFill>
                        <a:srgbClr val="ffffff"/>
                      </a:solidFill>
                    </a:lnT>
                    <a:lnB w="2880">
                      <a:solidFill>
                        <a:srgbClr val="f2f2f2"/>
                      </a:solidFill>
                    </a:lnB>
                    <a:solidFill>
                      <a:srgbClr val="729fcf"/>
                    </a:solidFill>
                  </a:tcPr>
                </a:tc>
              </a:tr>
              <a:tr h="453240">
                <a:tc>
                  <a:tcPr>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T w="2880">
                      <a:solidFill>
                        <a:srgbClr val="f2f2f2"/>
                      </a:solidFill>
                    </a:lnT>
                    <a:lnB w="6480">
                      <a:solidFill>
                        <a:srgbClr val="ffffff"/>
                      </a:solidFill>
                    </a:lnB>
                    <a:solidFill>
                      <a:srgbClr val="729fcf"/>
                    </a:solidFill>
                  </a:tcPr>
                </a:tc>
              </a:tr>
              <a:tr h="453240">
                <a:tc>
                  <a:tcPr>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T w="6480">
                      <a:solidFill>
                        <a:srgbClr val="ffffff"/>
                      </a:solidFill>
                    </a:lnT>
                    <a:lnB w="2880">
                      <a:solidFill>
                        <a:srgbClr val="f2f2f2"/>
                      </a:solidFill>
                    </a:lnB>
                    <a:solidFill>
                      <a:srgbClr val="729fcf"/>
                    </a:solidFill>
                  </a:tcPr>
                </a:tc>
              </a:tr>
              <a:tr h="453240">
                <a:tc>
                  <a:tcPr>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T w="2880">
                      <a:solidFill>
                        <a:srgbClr val="f2f2f2"/>
                      </a:solidFill>
                    </a:lnT>
                    <a:lnB w="6480">
                      <a:solidFill>
                        <a:srgbClr val="ffffff"/>
                      </a:solidFill>
                    </a:lnB>
                    <a:solidFill>
                      <a:srgbClr val="729fcf"/>
                    </a:solidFill>
                  </a:tcPr>
                </a:tc>
              </a:tr>
              <a:tr h="453240">
                <a:tc>
                  <a:tcPr>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cPr>
                    <a:lnL w="2880">
                      <a:solidFill>
                        <a:srgbClr val="f2f2f2"/>
                      </a:solidFill>
                    </a:lnL>
                    <a:lnT w="6480">
                      <a:solidFill>
                        <a:srgbClr val="ffffff"/>
                      </a:solidFill>
                    </a:lnT>
                    <a:lnB w="2880">
                      <a:solidFill>
                        <a:srgbClr val="f2f2f2"/>
                      </a:solidFill>
                    </a:lnB>
                    <a:solidFill>
                      <a:srgbClr val="729fcf"/>
                    </a:solidFill>
                  </a:tcPr>
                </a:tc>
              </a:tr>
              <a:tr h="453240">
                <a:tc>
                  <a:tcPr>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cPr>
                    <a:lnL w="2880">
                      <a:solidFill>
                        <a:srgbClr val="f2f2f2"/>
                      </a:solidFill>
                    </a:lnL>
                    <a:lnT w="2880">
                      <a:solidFill>
                        <a:srgbClr val="f2f2f2"/>
                      </a:solidFill>
                    </a:lnT>
                    <a:lnB w="6480">
                      <a:solidFill>
                        <a:srgbClr val="ffffff"/>
                      </a:solidFill>
                    </a:lnB>
                    <a:solidFill>
                      <a:srgbClr val="729fcf"/>
                    </a:solidFill>
                  </a:tcPr>
                </a:tc>
              </a:tr>
              <a:tr h="366120">
                <a:tc>
                  <a:tcPr>
                    <a:lnR w="2880">
                      <a:solidFill>
                        <a:srgbClr val="f2f2f2"/>
                      </a:solidFill>
                    </a:lnR>
                    <a:lnT w="6480">
                      <a:solidFill>
                        <a:srgbClr val="ffffff"/>
                      </a:solidFill>
                    </a:lnT>
                    <a:solidFill>
                      <a:srgbClr val="729fcf"/>
                    </a:solidFill>
                  </a:tcPr>
                </a:tc>
                <a:tc>
                  <a:tcPr>
                    <a:lnL w="2880">
                      <a:solidFill>
                        <a:srgbClr val="f2f2f2"/>
                      </a:solidFill>
                    </a:lnL>
                    <a:lnR w="2880">
                      <a:solidFill>
                        <a:srgbClr val="f2f2f2"/>
                      </a:solidFill>
                    </a:lnR>
                    <a:lnT w="6480">
                      <a:solidFill>
                        <a:srgbClr val="ffffff"/>
                      </a:solidFill>
                    </a:lnT>
                    <a:solidFill>
                      <a:srgbClr val="729fcf"/>
                    </a:solidFill>
                  </a:tcPr>
                </a:tc>
                <a:tc>
                  <a:tcPr>
                    <a:lnL w="2880">
                      <a:solidFill>
                        <a:srgbClr val="f2f2f2"/>
                      </a:solidFill>
                    </a:lnL>
                    <a:lnR w="2880">
                      <a:solidFill>
                        <a:srgbClr val="f2f2f2"/>
                      </a:solidFill>
                    </a:lnR>
                    <a:lnT w="6480">
                      <a:solidFill>
                        <a:srgbClr val="ffffff"/>
                      </a:solidFill>
                    </a:lnT>
                    <a:solidFill>
                      <a:srgbClr val="729fcf"/>
                    </a:solidFill>
                  </a:tcPr>
                </a:tc>
                <a:tc>
                  <a:tcPr>
                    <a:lnL w="2880">
                      <a:solidFill>
                        <a:srgbClr val="f2f2f2"/>
                      </a:solidFill>
                    </a:lnL>
                    <a:lnR w="2880">
                      <a:solidFill>
                        <a:srgbClr val="f2f2f2"/>
                      </a:solidFill>
                    </a:lnR>
                    <a:lnT w="6480">
                      <a:solidFill>
                        <a:srgbClr val="ffffff"/>
                      </a:solidFill>
                    </a:lnT>
                    <a:solidFill>
                      <a:srgbClr val="729fcf"/>
                    </a:solidFill>
                  </a:tcPr>
                </a:tc>
                <a:tc>
                  <a:tcPr>
                    <a:lnL w="2880">
                      <a:solidFill>
                        <a:srgbClr val="f2f2f2"/>
                      </a:solidFill>
                    </a:lnL>
                    <a:lnR w="2880">
                      <a:solidFill>
                        <a:srgbClr val="f2f2f2"/>
                      </a:solidFill>
                    </a:lnR>
                    <a:lnT w="6480">
                      <a:solidFill>
                        <a:srgbClr val="ffffff"/>
                      </a:solidFill>
                    </a:lnT>
                    <a:solidFill>
                      <a:srgbClr val="729fcf"/>
                    </a:solidFill>
                  </a:tcPr>
                </a:tc>
                <a:tc>
                  <a:tcPr>
                    <a:lnL w="2880">
                      <a:solidFill>
                        <a:srgbClr val="f2f2f2"/>
                      </a:solidFill>
                    </a:lnL>
                    <a:lnT w="6480">
                      <a:solidFill>
                        <a:srgbClr val="ffffff"/>
                      </a:solidFill>
                    </a:lnT>
                    <a:solidFill>
                      <a:srgbClr val="729fcf"/>
                    </a:solidFill>
                  </a:tcPr>
                </a:tc>
              </a:tr>
            </a:tbl>
          </a:graphicData>
        </a:graphic>
      </p:graphicFrame>
      <p:sp>
        <p:nvSpPr>
          <p:cNvPr id="1032" name="CustomShape 34"/>
          <p:cNvSpPr/>
          <p:nvPr/>
        </p:nvSpPr>
        <p:spPr>
          <a:xfrm>
            <a:off x="3272400" y="5684040"/>
            <a:ext cx="289080" cy="116280"/>
          </a:xfrm>
          <a:prstGeom prst="rect">
            <a:avLst/>
          </a:prstGeom>
          <a:noFill/>
          <a:ln>
            <a:noFill/>
          </a:ln>
        </p:spPr>
        <p:style>
          <a:lnRef idx="0"/>
          <a:fillRef idx="0"/>
          <a:effectRef idx="0"/>
          <a:fontRef idx="minor"/>
        </p:style>
        <p:txBody>
          <a:bodyPr lIns="0" rIns="0" tIns="25200" bIns="0"/>
          <a:p>
            <a:pPr marL="25200">
              <a:lnSpc>
                <a:spcPct val="100000"/>
              </a:lnSpc>
            </a:pPr>
            <a:r>
              <a:rPr b="0" lang="en-IN" sz="600" spc="128" strike="noStrike">
                <a:solidFill>
                  <a:srgbClr val="7f7f7f"/>
                </a:solidFill>
                <a:uFill>
                  <a:solidFill>
                    <a:srgbClr val="ffffff"/>
                  </a:solidFill>
                </a:uFill>
                <a:latin typeface="Arial"/>
              </a:rPr>
              <a:t>2012</a:t>
            </a:r>
            <a:endParaRPr b="0" lang="en-IN" sz="1800" spc="-1" strike="noStrike">
              <a:solidFill>
                <a:srgbClr val="000000"/>
              </a:solidFill>
              <a:uFill>
                <a:solidFill>
                  <a:srgbClr val="ffffff"/>
                </a:solidFill>
              </a:uFill>
              <a:latin typeface="Arial"/>
            </a:endParaRPr>
          </a:p>
        </p:txBody>
      </p:sp>
      <p:sp>
        <p:nvSpPr>
          <p:cNvPr id="1033" name="CustomShape 35"/>
          <p:cNvSpPr/>
          <p:nvPr/>
        </p:nvSpPr>
        <p:spPr>
          <a:xfrm>
            <a:off x="6125040" y="5684040"/>
            <a:ext cx="289080" cy="116280"/>
          </a:xfrm>
          <a:prstGeom prst="rect">
            <a:avLst/>
          </a:prstGeom>
          <a:noFill/>
          <a:ln>
            <a:noFill/>
          </a:ln>
        </p:spPr>
        <p:style>
          <a:lnRef idx="0"/>
          <a:fillRef idx="0"/>
          <a:effectRef idx="0"/>
          <a:fontRef idx="minor"/>
        </p:style>
        <p:txBody>
          <a:bodyPr lIns="0" rIns="0" tIns="25200" bIns="0"/>
          <a:p>
            <a:pPr marL="25200">
              <a:lnSpc>
                <a:spcPct val="100000"/>
              </a:lnSpc>
            </a:pPr>
            <a:r>
              <a:rPr b="0" lang="en-IN" sz="600" spc="128" strike="noStrike">
                <a:solidFill>
                  <a:srgbClr val="7f7f7f"/>
                </a:solidFill>
                <a:uFill>
                  <a:solidFill>
                    <a:srgbClr val="ffffff"/>
                  </a:solidFill>
                </a:uFill>
                <a:latin typeface="Arial"/>
              </a:rPr>
              <a:t>2016</a:t>
            </a:r>
            <a:endParaRPr b="0" lang="en-IN" sz="1800" spc="-1" strike="noStrike">
              <a:solidFill>
                <a:srgbClr val="000000"/>
              </a:solidFill>
              <a:uFill>
                <a:solidFill>
                  <a:srgbClr val="ffffff"/>
                </a:solidFill>
              </a:uFill>
              <a:latin typeface="Arial"/>
            </a:endParaRPr>
          </a:p>
        </p:txBody>
      </p:sp>
      <p:sp>
        <p:nvSpPr>
          <p:cNvPr id="1034" name="CustomShape 36"/>
          <p:cNvSpPr/>
          <p:nvPr/>
        </p:nvSpPr>
        <p:spPr>
          <a:xfrm>
            <a:off x="3987000" y="5684040"/>
            <a:ext cx="1713600" cy="221400"/>
          </a:xfrm>
          <a:prstGeom prst="rect">
            <a:avLst/>
          </a:prstGeom>
          <a:noFill/>
          <a:ln>
            <a:noFill/>
          </a:ln>
        </p:spPr>
        <p:style>
          <a:lnRef idx="0"/>
          <a:fillRef idx="0"/>
          <a:effectRef idx="0"/>
          <a:fontRef idx="minor"/>
        </p:style>
        <p:txBody>
          <a:bodyPr lIns="0" rIns="0" tIns="25200" bIns="0"/>
          <a:p>
            <a:pPr marL="25200">
              <a:lnSpc>
                <a:spcPts val="238"/>
              </a:lnSpc>
            </a:pPr>
            <a:r>
              <a:rPr b="0" lang="en-IN" sz="600" spc="128" strike="noStrike">
                <a:solidFill>
                  <a:srgbClr val="7f7f7f"/>
                </a:solidFill>
                <a:uFill>
                  <a:solidFill>
                    <a:srgbClr val="ffffff"/>
                  </a:solidFill>
                </a:uFill>
                <a:latin typeface="Arial"/>
              </a:rPr>
              <a:t>2013</a:t>
            </a:r>
            <a:r>
              <a:rPr b="0" lang="en-IN" sz="600" spc="128" strike="noStrike">
                <a:solidFill>
                  <a:srgbClr val="7f7f7f"/>
                </a:solidFill>
                <a:uFill>
                  <a:solidFill>
                    <a:srgbClr val="ffffff"/>
                  </a:solidFill>
                </a:uFill>
                <a:latin typeface="Arial"/>
              </a:rPr>
              <a:t>	</a:t>
            </a:r>
            <a:r>
              <a:rPr b="0" lang="en-IN" sz="600" spc="128" strike="noStrike">
                <a:solidFill>
                  <a:srgbClr val="7f7f7f"/>
                </a:solidFill>
                <a:uFill>
                  <a:solidFill>
                    <a:srgbClr val="ffffff"/>
                  </a:solidFill>
                </a:uFill>
                <a:latin typeface="Arial"/>
              </a:rPr>
              <a:t>2014</a:t>
            </a:r>
            <a:r>
              <a:rPr b="0" lang="en-IN" sz="600" spc="128" strike="noStrike">
                <a:solidFill>
                  <a:srgbClr val="7f7f7f"/>
                </a:solidFill>
                <a:uFill>
                  <a:solidFill>
                    <a:srgbClr val="ffffff"/>
                  </a:solidFill>
                </a:uFill>
                <a:latin typeface="Arial"/>
              </a:rPr>
              <a:t>	</a:t>
            </a:r>
            <a:r>
              <a:rPr b="0" lang="en-IN" sz="600" spc="128" strike="noStrike">
                <a:solidFill>
                  <a:srgbClr val="7f7f7f"/>
                </a:solidFill>
                <a:uFill>
                  <a:solidFill>
                    <a:srgbClr val="ffffff"/>
                  </a:solidFill>
                </a:uFill>
                <a:latin typeface="Arial"/>
              </a:rPr>
              <a:t>2015</a:t>
            </a:r>
            <a:endParaRPr b="0" lang="en-IN" sz="1800" spc="-1" strike="noStrike">
              <a:solidFill>
                <a:srgbClr val="000000"/>
              </a:solidFill>
              <a:uFill>
                <a:solidFill>
                  <a:srgbClr val="ffffff"/>
                </a:solidFill>
              </a:uFill>
              <a:latin typeface="Arial"/>
            </a:endParaRPr>
          </a:p>
          <a:p>
            <a:pPr marL="503280">
              <a:lnSpc>
                <a:spcPts val="280"/>
              </a:lnSpc>
            </a:pPr>
            <a:r>
              <a:rPr b="0" lang="en-IN" sz="700" spc="148" strike="noStrike">
                <a:solidFill>
                  <a:srgbClr val="000000"/>
                </a:solidFill>
                <a:uFill>
                  <a:solidFill>
                    <a:srgbClr val="ffffff"/>
                  </a:solidFill>
                </a:uFill>
                <a:latin typeface="Arial"/>
              </a:rPr>
              <a:t>date</a:t>
            </a:r>
            <a:endParaRPr b="0" lang="en-IN" sz="1800" spc="-1" strike="noStrike">
              <a:solidFill>
                <a:srgbClr val="000000"/>
              </a:solidFill>
              <a:uFill>
                <a:solidFill>
                  <a:srgbClr val="ffffff"/>
                </a:solidFill>
              </a:uFill>
              <a:latin typeface="Arial"/>
            </a:endParaRPr>
          </a:p>
        </p:txBody>
      </p:sp>
      <p:sp>
        <p:nvSpPr>
          <p:cNvPr id="1035" name="CustomShape 37"/>
          <p:cNvSpPr/>
          <p:nvPr/>
        </p:nvSpPr>
        <p:spPr>
          <a:xfrm>
            <a:off x="2307960" y="3810600"/>
            <a:ext cx="304560" cy="275040"/>
          </a:xfrm>
          <a:prstGeom prst="rect">
            <a:avLst/>
          </a:prstGeom>
          <a:noFill/>
          <a:ln>
            <a:noFill/>
          </a:ln>
        </p:spPr>
        <p:style>
          <a:lnRef idx="0"/>
          <a:fillRef idx="0"/>
          <a:effectRef idx="0"/>
          <a:fontRef idx="minor"/>
        </p:style>
        <p:txBody>
          <a:bodyPr lIns="0" rIns="15120" tIns="0" bIns="0" vert="vert270"/>
          <a:p>
            <a:pPr marL="25200">
              <a:lnSpc>
                <a:spcPct val="100000"/>
              </a:lnSpc>
            </a:pPr>
            <a:r>
              <a:rPr b="0" lang="en-IN" sz="989" spc="-1" strike="noStrike">
                <a:solidFill>
                  <a:srgbClr val="000000"/>
                </a:solidFill>
                <a:uFill>
                  <a:solidFill>
                    <a:srgbClr val="ffffff"/>
                  </a:solidFill>
                </a:uFill>
                <a:latin typeface="Arial"/>
              </a:rPr>
              <a:t>count</a:t>
            </a:r>
            <a:endParaRPr b="0" lang="en-IN" sz="1800" spc="-1" strike="noStrike">
              <a:solidFill>
                <a:srgbClr val="000000"/>
              </a:solidFill>
              <a:uFill>
                <a:solidFill>
                  <a:srgbClr val="ffffff"/>
                </a:solidFill>
              </a:uFill>
              <a:latin typeface="Arial"/>
            </a:endParaRPr>
          </a:p>
        </p:txBody>
      </p:sp>
      <p:sp>
        <p:nvSpPr>
          <p:cNvPr id="1036" name="CustomShape 38"/>
          <p:cNvSpPr/>
          <p:nvPr/>
        </p:nvSpPr>
        <p:spPr>
          <a:xfrm>
            <a:off x="6645960" y="3328920"/>
            <a:ext cx="609840" cy="116280"/>
          </a:xfrm>
          <a:prstGeom prst="rect">
            <a:avLst/>
          </a:prstGeom>
          <a:noFill/>
          <a:ln>
            <a:noFill/>
          </a:ln>
        </p:spPr>
        <p:style>
          <a:lnRef idx="0"/>
          <a:fillRef idx="0"/>
          <a:effectRef idx="0"/>
          <a:fontRef idx="minor"/>
        </p:style>
        <p:txBody>
          <a:bodyPr lIns="0" rIns="0" tIns="25200" bIns="0"/>
          <a:p>
            <a:pPr marL="25200">
              <a:lnSpc>
                <a:spcPct val="100000"/>
              </a:lnSpc>
            </a:pPr>
            <a:r>
              <a:rPr b="1" lang="en-IN" sz="600" spc="106" strike="noStrike">
                <a:solidFill>
                  <a:srgbClr val="000000"/>
                </a:solidFill>
                <a:uFill>
                  <a:solidFill>
                    <a:srgbClr val="ffffff"/>
                  </a:solidFill>
                </a:uFill>
                <a:latin typeface="Arial"/>
              </a:rPr>
              <a:t>term[topic]</a:t>
            </a:r>
            <a:endParaRPr b="0" lang="en-IN" sz="1800" spc="-1" strike="noStrike">
              <a:solidFill>
                <a:srgbClr val="000000"/>
              </a:solidFill>
              <a:uFill>
                <a:solidFill>
                  <a:srgbClr val="ffffff"/>
                </a:solidFill>
              </a:uFill>
              <a:latin typeface="Arial"/>
            </a:endParaRPr>
          </a:p>
        </p:txBody>
      </p:sp>
      <p:sp>
        <p:nvSpPr>
          <p:cNvPr id="1037" name="CustomShape 39"/>
          <p:cNvSpPr/>
          <p:nvPr/>
        </p:nvSpPr>
        <p:spPr>
          <a:xfrm>
            <a:off x="6671160" y="3463560"/>
            <a:ext cx="184680" cy="131760"/>
          </a:xfrm>
          <a:custGeom>
            <a:avLst/>
            <a:gdLst/>
            <a:ahLst/>
            <a:rect l="l" t="t" r="r" b="b"/>
            <a:pathLst>
              <a:path w="93344" h="66675">
                <a:moveTo>
                  <a:pt x="0" y="66650"/>
                </a:moveTo>
                <a:lnTo>
                  <a:pt x="93312" y="66650"/>
                </a:lnTo>
                <a:lnTo>
                  <a:pt x="93312" y="0"/>
                </a:lnTo>
                <a:lnTo>
                  <a:pt x="0" y="0"/>
                </a:lnTo>
                <a:lnTo>
                  <a:pt x="0" y="66650"/>
                </a:lnTo>
                <a:close/>
              </a:path>
            </a:pathLst>
          </a:custGeom>
          <a:solidFill>
            <a:srgbClr val="f8766d"/>
          </a:solidFill>
          <a:ln>
            <a:noFill/>
          </a:ln>
        </p:spPr>
        <p:style>
          <a:lnRef idx="0"/>
          <a:fillRef idx="0"/>
          <a:effectRef idx="0"/>
          <a:fontRef idx="minor"/>
        </p:style>
      </p:sp>
      <p:sp>
        <p:nvSpPr>
          <p:cNvPr id="1038" name="CustomShape 40"/>
          <p:cNvSpPr/>
          <p:nvPr/>
        </p:nvSpPr>
        <p:spPr>
          <a:xfrm>
            <a:off x="6671160" y="346356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fillRef idx="0"/>
          <a:effectRef idx="0"/>
          <a:fontRef idx="minor"/>
        </p:style>
      </p:sp>
      <p:sp>
        <p:nvSpPr>
          <p:cNvPr id="1039" name="CustomShape 41"/>
          <p:cNvSpPr/>
          <p:nvPr/>
        </p:nvSpPr>
        <p:spPr>
          <a:xfrm>
            <a:off x="6671160" y="3463560"/>
            <a:ext cx="184680" cy="131760"/>
          </a:xfrm>
          <a:custGeom>
            <a:avLst/>
            <a:gdLst/>
            <a:ahLst/>
            <a:rect l="l" t="t" r="r" b="b"/>
            <a:pathLst>
              <a:path w="93344" h="66675">
                <a:moveTo>
                  <a:pt x="0" y="66650"/>
                </a:moveTo>
                <a:lnTo>
                  <a:pt x="93312" y="0"/>
                </a:lnTo>
              </a:path>
            </a:pathLst>
          </a:custGeom>
          <a:noFill/>
          <a:ln w="4680">
            <a:solidFill>
              <a:srgbClr val="000000"/>
            </a:solidFill>
            <a:round/>
          </a:ln>
        </p:spPr>
        <p:style>
          <a:lnRef idx="0"/>
          <a:fillRef idx="0"/>
          <a:effectRef idx="0"/>
          <a:fontRef idx="minor"/>
        </p:style>
      </p:sp>
      <p:sp>
        <p:nvSpPr>
          <p:cNvPr id="1040" name="CustomShape 42"/>
          <p:cNvSpPr/>
          <p:nvPr/>
        </p:nvSpPr>
        <p:spPr>
          <a:xfrm>
            <a:off x="6671160" y="359568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fillRef idx="0"/>
          <a:effectRef idx="0"/>
          <a:fontRef idx="minor"/>
        </p:style>
      </p:sp>
      <p:sp>
        <p:nvSpPr>
          <p:cNvPr id="1041" name="CustomShape 43"/>
          <p:cNvSpPr/>
          <p:nvPr/>
        </p:nvSpPr>
        <p:spPr>
          <a:xfrm>
            <a:off x="6671160" y="3595680"/>
            <a:ext cx="184680" cy="131760"/>
          </a:xfrm>
          <a:custGeom>
            <a:avLst/>
            <a:gdLst/>
            <a:ahLst/>
            <a:rect l="l" t="t" r="r" b="b"/>
            <a:pathLst>
              <a:path w="93344" h="66675">
                <a:moveTo>
                  <a:pt x="0" y="66650"/>
                </a:moveTo>
                <a:lnTo>
                  <a:pt x="93312" y="66650"/>
                </a:lnTo>
                <a:lnTo>
                  <a:pt x="93312" y="0"/>
                </a:lnTo>
                <a:lnTo>
                  <a:pt x="0" y="0"/>
                </a:lnTo>
                <a:lnTo>
                  <a:pt x="0" y="66650"/>
                </a:lnTo>
                <a:close/>
              </a:path>
            </a:pathLst>
          </a:custGeom>
          <a:solidFill>
            <a:srgbClr val="cd9600"/>
          </a:solidFill>
          <a:ln>
            <a:noFill/>
          </a:ln>
        </p:spPr>
        <p:style>
          <a:lnRef idx="0"/>
          <a:fillRef idx="0"/>
          <a:effectRef idx="0"/>
          <a:fontRef idx="minor"/>
        </p:style>
      </p:sp>
      <p:sp>
        <p:nvSpPr>
          <p:cNvPr id="1042" name="CustomShape 44"/>
          <p:cNvSpPr/>
          <p:nvPr/>
        </p:nvSpPr>
        <p:spPr>
          <a:xfrm>
            <a:off x="6671160" y="359568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fillRef idx="0"/>
          <a:effectRef idx="0"/>
          <a:fontRef idx="minor"/>
        </p:style>
      </p:sp>
      <p:sp>
        <p:nvSpPr>
          <p:cNvPr id="1043" name="CustomShape 45"/>
          <p:cNvSpPr/>
          <p:nvPr/>
        </p:nvSpPr>
        <p:spPr>
          <a:xfrm>
            <a:off x="6671160" y="3595680"/>
            <a:ext cx="184680" cy="131760"/>
          </a:xfrm>
          <a:custGeom>
            <a:avLst/>
            <a:gdLst/>
            <a:ahLst/>
            <a:rect l="l" t="t" r="r" b="b"/>
            <a:pathLst>
              <a:path w="93344" h="66675">
                <a:moveTo>
                  <a:pt x="0" y="66650"/>
                </a:moveTo>
                <a:lnTo>
                  <a:pt x="93312" y="0"/>
                </a:lnTo>
              </a:path>
            </a:pathLst>
          </a:custGeom>
          <a:noFill/>
          <a:ln w="4680">
            <a:solidFill>
              <a:srgbClr val="000000"/>
            </a:solidFill>
            <a:round/>
          </a:ln>
        </p:spPr>
        <p:style>
          <a:lnRef idx="0"/>
          <a:fillRef idx="0"/>
          <a:effectRef idx="0"/>
          <a:fontRef idx="minor"/>
        </p:style>
      </p:sp>
      <p:sp>
        <p:nvSpPr>
          <p:cNvPr id="1044" name="CustomShape 46"/>
          <p:cNvSpPr/>
          <p:nvPr/>
        </p:nvSpPr>
        <p:spPr>
          <a:xfrm>
            <a:off x="6671160" y="372780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fillRef idx="0"/>
          <a:effectRef idx="0"/>
          <a:fontRef idx="minor"/>
        </p:style>
      </p:sp>
      <p:sp>
        <p:nvSpPr>
          <p:cNvPr id="1045" name="CustomShape 47"/>
          <p:cNvSpPr/>
          <p:nvPr/>
        </p:nvSpPr>
        <p:spPr>
          <a:xfrm>
            <a:off x="6671160" y="3727800"/>
            <a:ext cx="184680" cy="131760"/>
          </a:xfrm>
          <a:custGeom>
            <a:avLst/>
            <a:gdLst/>
            <a:ahLst/>
            <a:rect l="l" t="t" r="r" b="b"/>
            <a:pathLst>
              <a:path w="93344" h="66675">
                <a:moveTo>
                  <a:pt x="0" y="66650"/>
                </a:moveTo>
                <a:lnTo>
                  <a:pt x="93312" y="66650"/>
                </a:lnTo>
                <a:lnTo>
                  <a:pt x="93312" y="0"/>
                </a:lnTo>
                <a:lnTo>
                  <a:pt x="0" y="0"/>
                </a:lnTo>
                <a:lnTo>
                  <a:pt x="0" y="66650"/>
                </a:lnTo>
                <a:close/>
              </a:path>
            </a:pathLst>
          </a:custGeom>
          <a:solidFill>
            <a:srgbClr val="7cae00"/>
          </a:solidFill>
          <a:ln>
            <a:noFill/>
          </a:ln>
        </p:spPr>
        <p:style>
          <a:lnRef idx="0"/>
          <a:fillRef idx="0"/>
          <a:effectRef idx="0"/>
          <a:fontRef idx="minor"/>
        </p:style>
      </p:sp>
      <p:sp>
        <p:nvSpPr>
          <p:cNvPr id="1046" name="CustomShape 48"/>
          <p:cNvSpPr/>
          <p:nvPr/>
        </p:nvSpPr>
        <p:spPr>
          <a:xfrm>
            <a:off x="6671160" y="372780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fillRef idx="0"/>
          <a:effectRef idx="0"/>
          <a:fontRef idx="minor"/>
        </p:style>
      </p:sp>
      <p:sp>
        <p:nvSpPr>
          <p:cNvPr id="1047" name="CustomShape 49"/>
          <p:cNvSpPr/>
          <p:nvPr/>
        </p:nvSpPr>
        <p:spPr>
          <a:xfrm>
            <a:off x="6671160" y="3727800"/>
            <a:ext cx="184680" cy="131760"/>
          </a:xfrm>
          <a:custGeom>
            <a:avLst/>
            <a:gdLst/>
            <a:ahLst/>
            <a:rect l="l" t="t" r="r" b="b"/>
            <a:pathLst>
              <a:path w="93344" h="66675">
                <a:moveTo>
                  <a:pt x="0" y="66650"/>
                </a:moveTo>
                <a:lnTo>
                  <a:pt x="93312" y="0"/>
                </a:lnTo>
              </a:path>
            </a:pathLst>
          </a:custGeom>
          <a:noFill/>
          <a:ln w="4680">
            <a:solidFill>
              <a:srgbClr val="000000"/>
            </a:solidFill>
            <a:round/>
          </a:ln>
        </p:spPr>
        <p:style>
          <a:lnRef idx="0"/>
          <a:fillRef idx="0"/>
          <a:effectRef idx="0"/>
          <a:fontRef idx="minor"/>
        </p:style>
      </p:sp>
      <p:sp>
        <p:nvSpPr>
          <p:cNvPr id="1048" name="CustomShape 50"/>
          <p:cNvSpPr/>
          <p:nvPr/>
        </p:nvSpPr>
        <p:spPr>
          <a:xfrm>
            <a:off x="6671160" y="385992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fillRef idx="0"/>
          <a:effectRef idx="0"/>
          <a:fontRef idx="minor"/>
        </p:style>
      </p:sp>
      <p:sp>
        <p:nvSpPr>
          <p:cNvPr id="1049" name="CustomShape 51"/>
          <p:cNvSpPr/>
          <p:nvPr/>
        </p:nvSpPr>
        <p:spPr>
          <a:xfrm>
            <a:off x="6671160" y="3859920"/>
            <a:ext cx="184680" cy="131760"/>
          </a:xfrm>
          <a:custGeom>
            <a:avLst/>
            <a:gdLst/>
            <a:ahLst/>
            <a:rect l="l" t="t" r="r" b="b"/>
            <a:pathLst>
              <a:path w="93344" h="66675">
                <a:moveTo>
                  <a:pt x="0" y="66650"/>
                </a:moveTo>
                <a:lnTo>
                  <a:pt x="93312" y="66650"/>
                </a:lnTo>
                <a:lnTo>
                  <a:pt x="93312" y="0"/>
                </a:lnTo>
                <a:lnTo>
                  <a:pt x="0" y="0"/>
                </a:lnTo>
                <a:lnTo>
                  <a:pt x="0" y="66650"/>
                </a:lnTo>
                <a:close/>
              </a:path>
            </a:pathLst>
          </a:custGeom>
          <a:solidFill>
            <a:srgbClr val="00be67"/>
          </a:solidFill>
          <a:ln>
            <a:noFill/>
          </a:ln>
        </p:spPr>
        <p:style>
          <a:lnRef idx="0"/>
          <a:fillRef idx="0"/>
          <a:effectRef idx="0"/>
          <a:fontRef idx="minor"/>
        </p:style>
      </p:sp>
      <p:sp>
        <p:nvSpPr>
          <p:cNvPr id="1050" name="CustomShape 52"/>
          <p:cNvSpPr/>
          <p:nvPr/>
        </p:nvSpPr>
        <p:spPr>
          <a:xfrm>
            <a:off x="6671160" y="385992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fillRef idx="0"/>
          <a:effectRef idx="0"/>
          <a:fontRef idx="minor"/>
        </p:style>
      </p:sp>
      <p:sp>
        <p:nvSpPr>
          <p:cNvPr id="1051" name="CustomShape 53"/>
          <p:cNvSpPr/>
          <p:nvPr/>
        </p:nvSpPr>
        <p:spPr>
          <a:xfrm>
            <a:off x="6671160" y="3859920"/>
            <a:ext cx="184680" cy="131760"/>
          </a:xfrm>
          <a:custGeom>
            <a:avLst/>
            <a:gdLst/>
            <a:ahLst/>
            <a:rect l="l" t="t" r="r" b="b"/>
            <a:pathLst>
              <a:path w="93344" h="66675">
                <a:moveTo>
                  <a:pt x="0" y="66650"/>
                </a:moveTo>
                <a:lnTo>
                  <a:pt x="93312" y="0"/>
                </a:lnTo>
              </a:path>
            </a:pathLst>
          </a:custGeom>
          <a:noFill/>
          <a:ln w="4680">
            <a:solidFill>
              <a:srgbClr val="000000"/>
            </a:solidFill>
            <a:round/>
          </a:ln>
        </p:spPr>
        <p:style>
          <a:lnRef idx="0"/>
          <a:fillRef idx="0"/>
          <a:effectRef idx="0"/>
          <a:fontRef idx="minor"/>
        </p:style>
      </p:sp>
      <p:sp>
        <p:nvSpPr>
          <p:cNvPr id="1052" name="CustomShape 54"/>
          <p:cNvSpPr/>
          <p:nvPr/>
        </p:nvSpPr>
        <p:spPr>
          <a:xfrm>
            <a:off x="6671160" y="399204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fillRef idx="0"/>
          <a:effectRef idx="0"/>
          <a:fontRef idx="minor"/>
        </p:style>
      </p:sp>
      <p:sp>
        <p:nvSpPr>
          <p:cNvPr id="1053" name="CustomShape 55"/>
          <p:cNvSpPr/>
          <p:nvPr/>
        </p:nvSpPr>
        <p:spPr>
          <a:xfrm>
            <a:off x="6671160" y="3992040"/>
            <a:ext cx="184680" cy="131760"/>
          </a:xfrm>
          <a:custGeom>
            <a:avLst/>
            <a:gdLst/>
            <a:ahLst/>
            <a:rect l="l" t="t" r="r" b="b"/>
            <a:pathLst>
              <a:path w="93344" h="66675">
                <a:moveTo>
                  <a:pt x="0" y="66650"/>
                </a:moveTo>
                <a:lnTo>
                  <a:pt x="93312" y="66650"/>
                </a:lnTo>
                <a:lnTo>
                  <a:pt x="93312" y="0"/>
                </a:lnTo>
                <a:lnTo>
                  <a:pt x="0" y="0"/>
                </a:lnTo>
                <a:lnTo>
                  <a:pt x="0" y="66650"/>
                </a:lnTo>
                <a:close/>
              </a:path>
            </a:pathLst>
          </a:custGeom>
          <a:solidFill>
            <a:srgbClr val="00bfc4"/>
          </a:solidFill>
          <a:ln>
            <a:noFill/>
          </a:ln>
        </p:spPr>
        <p:style>
          <a:lnRef idx="0"/>
          <a:fillRef idx="0"/>
          <a:effectRef idx="0"/>
          <a:fontRef idx="minor"/>
        </p:style>
      </p:sp>
      <p:sp>
        <p:nvSpPr>
          <p:cNvPr id="1054" name="CustomShape 56"/>
          <p:cNvSpPr/>
          <p:nvPr/>
        </p:nvSpPr>
        <p:spPr>
          <a:xfrm>
            <a:off x="6671160" y="399204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fillRef idx="0"/>
          <a:effectRef idx="0"/>
          <a:fontRef idx="minor"/>
        </p:style>
      </p:sp>
      <p:sp>
        <p:nvSpPr>
          <p:cNvPr id="1055" name="CustomShape 57"/>
          <p:cNvSpPr/>
          <p:nvPr/>
        </p:nvSpPr>
        <p:spPr>
          <a:xfrm>
            <a:off x="6671160" y="3992040"/>
            <a:ext cx="184680" cy="131760"/>
          </a:xfrm>
          <a:custGeom>
            <a:avLst/>
            <a:gdLst/>
            <a:ahLst/>
            <a:rect l="l" t="t" r="r" b="b"/>
            <a:pathLst>
              <a:path w="93344" h="66675">
                <a:moveTo>
                  <a:pt x="0" y="66650"/>
                </a:moveTo>
                <a:lnTo>
                  <a:pt x="93312" y="0"/>
                </a:lnTo>
              </a:path>
            </a:pathLst>
          </a:custGeom>
          <a:noFill/>
          <a:ln w="4680">
            <a:solidFill>
              <a:srgbClr val="000000"/>
            </a:solidFill>
            <a:round/>
          </a:ln>
        </p:spPr>
        <p:style>
          <a:lnRef idx="0"/>
          <a:fillRef idx="0"/>
          <a:effectRef idx="0"/>
          <a:fontRef idx="minor"/>
        </p:style>
      </p:sp>
      <p:sp>
        <p:nvSpPr>
          <p:cNvPr id="1056" name="CustomShape 58"/>
          <p:cNvSpPr/>
          <p:nvPr/>
        </p:nvSpPr>
        <p:spPr>
          <a:xfrm>
            <a:off x="6671160" y="412380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fillRef idx="0"/>
          <a:effectRef idx="0"/>
          <a:fontRef idx="minor"/>
        </p:style>
      </p:sp>
      <p:sp>
        <p:nvSpPr>
          <p:cNvPr id="1057" name="CustomShape 59"/>
          <p:cNvSpPr/>
          <p:nvPr/>
        </p:nvSpPr>
        <p:spPr>
          <a:xfrm>
            <a:off x="6671160" y="4123800"/>
            <a:ext cx="184680" cy="131760"/>
          </a:xfrm>
          <a:custGeom>
            <a:avLst/>
            <a:gdLst/>
            <a:ahLst/>
            <a:rect l="l" t="t" r="r" b="b"/>
            <a:pathLst>
              <a:path w="93344" h="66675">
                <a:moveTo>
                  <a:pt x="0" y="66650"/>
                </a:moveTo>
                <a:lnTo>
                  <a:pt x="93312" y="66650"/>
                </a:lnTo>
                <a:lnTo>
                  <a:pt x="93312" y="0"/>
                </a:lnTo>
                <a:lnTo>
                  <a:pt x="0" y="0"/>
                </a:lnTo>
                <a:lnTo>
                  <a:pt x="0" y="66650"/>
                </a:lnTo>
                <a:close/>
              </a:path>
            </a:pathLst>
          </a:custGeom>
          <a:solidFill>
            <a:srgbClr val="00a9ff"/>
          </a:solidFill>
          <a:ln>
            <a:noFill/>
          </a:ln>
        </p:spPr>
        <p:style>
          <a:lnRef idx="0"/>
          <a:fillRef idx="0"/>
          <a:effectRef idx="0"/>
          <a:fontRef idx="minor"/>
        </p:style>
      </p:sp>
      <p:sp>
        <p:nvSpPr>
          <p:cNvPr id="1058" name="CustomShape 60"/>
          <p:cNvSpPr/>
          <p:nvPr/>
        </p:nvSpPr>
        <p:spPr>
          <a:xfrm>
            <a:off x="6671160" y="412380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fillRef idx="0"/>
          <a:effectRef idx="0"/>
          <a:fontRef idx="minor"/>
        </p:style>
      </p:sp>
      <p:sp>
        <p:nvSpPr>
          <p:cNvPr id="1059" name="CustomShape 61"/>
          <p:cNvSpPr/>
          <p:nvPr/>
        </p:nvSpPr>
        <p:spPr>
          <a:xfrm>
            <a:off x="6671160" y="4123800"/>
            <a:ext cx="184680" cy="131760"/>
          </a:xfrm>
          <a:custGeom>
            <a:avLst/>
            <a:gdLst/>
            <a:ahLst/>
            <a:rect l="l" t="t" r="r" b="b"/>
            <a:pathLst>
              <a:path w="93344" h="66675">
                <a:moveTo>
                  <a:pt x="0" y="66650"/>
                </a:moveTo>
                <a:lnTo>
                  <a:pt x="93312" y="0"/>
                </a:lnTo>
              </a:path>
            </a:pathLst>
          </a:custGeom>
          <a:noFill/>
          <a:ln w="4680">
            <a:solidFill>
              <a:srgbClr val="000000"/>
            </a:solidFill>
            <a:round/>
          </a:ln>
        </p:spPr>
        <p:style>
          <a:lnRef idx="0"/>
          <a:fillRef idx="0"/>
          <a:effectRef idx="0"/>
          <a:fontRef idx="minor"/>
        </p:style>
      </p:sp>
      <p:sp>
        <p:nvSpPr>
          <p:cNvPr id="1060" name="CustomShape 62"/>
          <p:cNvSpPr/>
          <p:nvPr/>
        </p:nvSpPr>
        <p:spPr>
          <a:xfrm>
            <a:off x="6671160" y="425592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fillRef idx="0"/>
          <a:effectRef idx="0"/>
          <a:fontRef idx="minor"/>
        </p:style>
      </p:sp>
      <p:sp>
        <p:nvSpPr>
          <p:cNvPr id="1061" name="CustomShape 63"/>
          <p:cNvSpPr/>
          <p:nvPr/>
        </p:nvSpPr>
        <p:spPr>
          <a:xfrm>
            <a:off x="6671160" y="4255920"/>
            <a:ext cx="184680" cy="131760"/>
          </a:xfrm>
          <a:custGeom>
            <a:avLst/>
            <a:gdLst/>
            <a:ahLst/>
            <a:rect l="l" t="t" r="r" b="b"/>
            <a:pathLst>
              <a:path w="93344" h="66675">
                <a:moveTo>
                  <a:pt x="0" y="66650"/>
                </a:moveTo>
                <a:lnTo>
                  <a:pt x="93312" y="66650"/>
                </a:lnTo>
                <a:lnTo>
                  <a:pt x="93312" y="0"/>
                </a:lnTo>
                <a:lnTo>
                  <a:pt x="0" y="0"/>
                </a:lnTo>
                <a:lnTo>
                  <a:pt x="0" y="66650"/>
                </a:lnTo>
                <a:close/>
              </a:path>
            </a:pathLst>
          </a:custGeom>
          <a:solidFill>
            <a:srgbClr val="c77cff"/>
          </a:solidFill>
          <a:ln>
            <a:noFill/>
          </a:ln>
        </p:spPr>
        <p:style>
          <a:lnRef idx="0"/>
          <a:fillRef idx="0"/>
          <a:effectRef idx="0"/>
          <a:fontRef idx="minor"/>
        </p:style>
      </p:sp>
      <p:sp>
        <p:nvSpPr>
          <p:cNvPr id="1062" name="CustomShape 64"/>
          <p:cNvSpPr/>
          <p:nvPr/>
        </p:nvSpPr>
        <p:spPr>
          <a:xfrm>
            <a:off x="6671160" y="425592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fillRef idx="0"/>
          <a:effectRef idx="0"/>
          <a:fontRef idx="minor"/>
        </p:style>
      </p:sp>
      <p:sp>
        <p:nvSpPr>
          <p:cNvPr id="1063" name="CustomShape 65"/>
          <p:cNvSpPr/>
          <p:nvPr/>
        </p:nvSpPr>
        <p:spPr>
          <a:xfrm>
            <a:off x="6671160" y="4255920"/>
            <a:ext cx="184680" cy="131760"/>
          </a:xfrm>
          <a:custGeom>
            <a:avLst/>
            <a:gdLst/>
            <a:ahLst/>
            <a:rect l="l" t="t" r="r" b="b"/>
            <a:pathLst>
              <a:path w="93344" h="66675">
                <a:moveTo>
                  <a:pt x="0" y="66650"/>
                </a:moveTo>
                <a:lnTo>
                  <a:pt x="93312" y="0"/>
                </a:lnTo>
              </a:path>
            </a:pathLst>
          </a:custGeom>
          <a:noFill/>
          <a:ln w="4680">
            <a:solidFill>
              <a:srgbClr val="000000"/>
            </a:solidFill>
            <a:round/>
          </a:ln>
        </p:spPr>
        <p:style>
          <a:lnRef idx="0"/>
          <a:fillRef idx="0"/>
          <a:effectRef idx="0"/>
          <a:fontRef idx="minor"/>
        </p:style>
      </p:sp>
      <p:sp>
        <p:nvSpPr>
          <p:cNvPr id="1064" name="CustomShape 66"/>
          <p:cNvSpPr/>
          <p:nvPr/>
        </p:nvSpPr>
        <p:spPr>
          <a:xfrm>
            <a:off x="6671160" y="438804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fillRef idx="0"/>
          <a:effectRef idx="0"/>
          <a:fontRef idx="minor"/>
        </p:style>
      </p:sp>
      <p:sp>
        <p:nvSpPr>
          <p:cNvPr id="1065" name="CustomShape 67"/>
          <p:cNvSpPr/>
          <p:nvPr/>
        </p:nvSpPr>
        <p:spPr>
          <a:xfrm>
            <a:off x="6671160" y="4388040"/>
            <a:ext cx="184680" cy="131760"/>
          </a:xfrm>
          <a:custGeom>
            <a:avLst/>
            <a:gdLst/>
            <a:ahLst/>
            <a:rect l="l" t="t" r="r" b="b"/>
            <a:pathLst>
              <a:path w="93344" h="66675">
                <a:moveTo>
                  <a:pt x="0" y="66650"/>
                </a:moveTo>
                <a:lnTo>
                  <a:pt x="93312" y="66650"/>
                </a:lnTo>
                <a:lnTo>
                  <a:pt x="93312" y="0"/>
                </a:lnTo>
                <a:lnTo>
                  <a:pt x="0" y="0"/>
                </a:lnTo>
                <a:lnTo>
                  <a:pt x="0" y="66650"/>
                </a:lnTo>
                <a:close/>
              </a:path>
            </a:pathLst>
          </a:custGeom>
          <a:solidFill>
            <a:srgbClr val="ff61cc"/>
          </a:solidFill>
          <a:ln>
            <a:noFill/>
          </a:ln>
        </p:spPr>
        <p:style>
          <a:lnRef idx="0"/>
          <a:fillRef idx="0"/>
          <a:effectRef idx="0"/>
          <a:fontRef idx="minor"/>
        </p:style>
      </p:sp>
      <p:sp>
        <p:nvSpPr>
          <p:cNvPr id="1066" name="CustomShape 68"/>
          <p:cNvSpPr/>
          <p:nvPr/>
        </p:nvSpPr>
        <p:spPr>
          <a:xfrm>
            <a:off x="6671160" y="4388040"/>
            <a:ext cx="184680" cy="131760"/>
          </a:xfrm>
          <a:custGeom>
            <a:avLst/>
            <a:gdLst/>
            <a:ah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fillRef idx="0"/>
          <a:effectRef idx="0"/>
          <a:fontRef idx="minor"/>
        </p:style>
      </p:sp>
      <p:sp>
        <p:nvSpPr>
          <p:cNvPr id="1067" name="CustomShape 69"/>
          <p:cNvSpPr/>
          <p:nvPr/>
        </p:nvSpPr>
        <p:spPr>
          <a:xfrm>
            <a:off x="6671160" y="4388040"/>
            <a:ext cx="184680" cy="131760"/>
          </a:xfrm>
          <a:custGeom>
            <a:avLst/>
            <a:gdLst/>
            <a:ahLst/>
            <a:rect l="l" t="t" r="r" b="b"/>
            <a:pathLst>
              <a:path w="93344" h="66675">
                <a:moveTo>
                  <a:pt x="0" y="66650"/>
                </a:moveTo>
                <a:lnTo>
                  <a:pt x="93312" y="0"/>
                </a:lnTo>
              </a:path>
            </a:pathLst>
          </a:custGeom>
          <a:noFill/>
          <a:ln w="4680">
            <a:solidFill>
              <a:srgbClr val="000000"/>
            </a:solidFill>
            <a:round/>
          </a:ln>
        </p:spPr>
        <p:style>
          <a:lnRef idx="0"/>
          <a:fillRef idx="0"/>
          <a:effectRef idx="0"/>
          <a:fontRef idx="minor"/>
        </p:style>
      </p:sp>
      <p:sp>
        <p:nvSpPr>
          <p:cNvPr id="1068" name="CustomShape 70"/>
          <p:cNvSpPr/>
          <p:nvPr/>
        </p:nvSpPr>
        <p:spPr>
          <a:xfrm>
            <a:off x="6854040" y="3414960"/>
            <a:ext cx="2810880" cy="1126440"/>
          </a:xfrm>
          <a:prstGeom prst="rect">
            <a:avLst/>
          </a:prstGeom>
          <a:noFill/>
          <a:ln>
            <a:noFill/>
          </a:ln>
        </p:spPr>
        <p:style>
          <a:lnRef idx="0"/>
          <a:fillRef idx="0"/>
          <a:effectRef idx="0"/>
          <a:fontRef idx="minor"/>
        </p:style>
        <p:txBody>
          <a:bodyPr lIns="0" rIns="0" tIns="25200" bIns="0"/>
          <a:p>
            <a:pPr marL="25200">
              <a:lnSpc>
                <a:spcPct val="145000"/>
              </a:lnSpc>
            </a:pPr>
            <a:r>
              <a:rPr b="0" lang="en-IN" sz="600" spc="106" strike="noStrike">
                <a:solidFill>
                  <a:srgbClr val="000000"/>
                </a:solidFill>
                <a:uFill>
                  <a:solidFill>
                    <a:srgbClr val="ffffff"/>
                  </a:solidFill>
                </a:uFill>
                <a:latin typeface="Arial"/>
              </a:rPr>
              <a:t>data, group, </a:t>
            </a:r>
            <a:r>
              <a:rPr b="0" lang="en-IN" sz="600" spc="117" strike="noStrike">
                <a:solidFill>
                  <a:srgbClr val="000000"/>
                </a:solidFill>
                <a:uFill>
                  <a:solidFill>
                    <a:srgbClr val="ffffff"/>
                  </a:solidFill>
                </a:uFill>
                <a:latin typeface="Arial"/>
              </a:rPr>
              <a:t>package, </a:t>
            </a:r>
            <a:r>
              <a:rPr b="0" lang="en-IN" sz="600" spc="49" strike="noStrike">
                <a:solidFill>
                  <a:srgbClr val="000000"/>
                </a:solidFill>
                <a:uFill>
                  <a:solidFill>
                    <a:srgbClr val="ffffff"/>
                  </a:solidFill>
                </a:uFill>
                <a:latin typeface="Arial"/>
              </a:rPr>
              <a:t>r, </a:t>
            </a:r>
            <a:r>
              <a:rPr b="0" lang="en-IN" sz="600" spc="106" strike="noStrike">
                <a:solidFill>
                  <a:srgbClr val="000000"/>
                </a:solidFill>
                <a:uFill>
                  <a:solidFill>
                    <a:srgbClr val="ffffff"/>
                  </a:solidFill>
                </a:uFill>
                <a:latin typeface="Arial"/>
              </a:rPr>
              <a:t>computational, canberra,</a:t>
            </a:r>
            <a:r>
              <a:rPr b="0" lang="en-IN" sz="600" spc="-97" strike="noStrike">
                <a:solidFill>
                  <a:srgbClr val="000000"/>
                </a:solidFill>
                <a:uFill>
                  <a:solidFill>
                    <a:srgbClr val="ffffff"/>
                  </a:solidFill>
                </a:uFill>
                <a:latin typeface="Arial"/>
              </a:rPr>
              <a:t> </a:t>
            </a:r>
            <a:r>
              <a:rPr b="0" lang="en-IN" sz="600" spc="128" strike="noStrike">
                <a:solidFill>
                  <a:srgbClr val="000000"/>
                </a:solidFill>
                <a:uFill>
                  <a:solidFill>
                    <a:srgbClr val="ffffff"/>
                  </a:solidFill>
                </a:uFill>
                <a:latin typeface="Arial"/>
              </a:rPr>
              <a:t>machine  </a:t>
            </a:r>
            <a:r>
              <a:rPr b="0" lang="en-IN" sz="600" spc="106" strike="noStrike">
                <a:solidFill>
                  <a:srgbClr val="000000"/>
                </a:solidFill>
                <a:uFill>
                  <a:solidFill>
                    <a:srgbClr val="ffffff"/>
                  </a:solidFill>
                </a:uFill>
                <a:latin typeface="Arial"/>
              </a:rPr>
              <a:t>data,</a:t>
            </a:r>
            <a:r>
              <a:rPr b="0" lang="en-IN" sz="600" spc="49" strike="noStrike">
                <a:solidFill>
                  <a:srgbClr val="000000"/>
                </a:solidFill>
                <a:uFill>
                  <a:solidFill>
                    <a:srgbClr val="ffffff"/>
                  </a:solidFill>
                </a:uFill>
                <a:latin typeface="Arial"/>
              </a:rPr>
              <a:t> </a:t>
            </a:r>
            <a:r>
              <a:rPr b="0" lang="en-IN" sz="600" spc="106" strike="noStrike">
                <a:solidFill>
                  <a:srgbClr val="000000"/>
                </a:solidFill>
                <a:uFill>
                  <a:solidFill>
                    <a:srgbClr val="ffffff"/>
                  </a:solidFill>
                </a:uFill>
                <a:latin typeface="Arial"/>
              </a:rPr>
              <a:t>mining,</a:t>
            </a:r>
            <a:r>
              <a:rPr b="0" lang="en-IN" sz="600" spc="58" strike="noStrike">
                <a:solidFill>
                  <a:srgbClr val="000000"/>
                </a:solidFill>
                <a:uFill>
                  <a:solidFill>
                    <a:srgbClr val="ffffff"/>
                  </a:solidFill>
                </a:uFill>
                <a:latin typeface="Arial"/>
              </a:rPr>
              <a:t> </a:t>
            </a:r>
            <a:r>
              <a:rPr b="0" lang="en-IN" sz="600" spc="97" strike="noStrike">
                <a:solidFill>
                  <a:srgbClr val="000000"/>
                </a:solidFill>
                <a:uFill>
                  <a:solidFill>
                    <a:srgbClr val="ffffff"/>
                  </a:solidFill>
                </a:uFill>
                <a:latin typeface="Arial"/>
              </a:rPr>
              <a:t>big,</a:t>
            </a:r>
            <a:r>
              <a:rPr b="0" lang="en-IN" sz="600" spc="58" strike="noStrike">
                <a:solidFill>
                  <a:srgbClr val="000000"/>
                </a:solidFill>
                <a:uFill>
                  <a:solidFill>
                    <a:srgbClr val="ffffff"/>
                  </a:solidFill>
                </a:uFill>
                <a:latin typeface="Arial"/>
              </a:rPr>
              <a:t> </a:t>
            </a:r>
            <a:r>
              <a:rPr b="0" lang="en-IN" sz="600" spc="49" strike="noStrike">
                <a:solidFill>
                  <a:srgbClr val="000000"/>
                </a:solidFill>
                <a:uFill>
                  <a:solidFill>
                    <a:srgbClr val="ffffff"/>
                  </a:solidFill>
                </a:uFill>
                <a:latin typeface="Arial"/>
              </a:rPr>
              <a:t>r,</a:t>
            </a:r>
            <a:r>
              <a:rPr b="0" lang="en-IN" sz="600" spc="58" strike="noStrike">
                <a:solidFill>
                  <a:srgbClr val="000000"/>
                </a:solidFill>
                <a:uFill>
                  <a:solidFill>
                    <a:srgbClr val="ffffff"/>
                  </a:solidFill>
                </a:uFill>
                <a:latin typeface="Arial"/>
              </a:rPr>
              <a:t> </a:t>
            </a:r>
            <a:r>
              <a:rPr b="0" lang="en-IN" sz="600" spc="106" strike="noStrike">
                <a:solidFill>
                  <a:srgbClr val="000000"/>
                </a:solidFill>
                <a:uFill>
                  <a:solidFill>
                    <a:srgbClr val="ffffff"/>
                  </a:solidFill>
                </a:uFill>
                <a:latin typeface="Arial"/>
              </a:rPr>
              <a:t>analysing,</a:t>
            </a:r>
            <a:r>
              <a:rPr b="0" lang="en-IN" sz="600" spc="58" strike="noStrike">
                <a:solidFill>
                  <a:srgbClr val="000000"/>
                </a:solidFill>
                <a:uFill>
                  <a:solidFill>
                    <a:srgbClr val="ffffff"/>
                  </a:solidFill>
                </a:uFill>
                <a:latin typeface="Arial"/>
              </a:rPr>
              <a:t> </a:t>
            </a:r>
            <a:r>
              <a:rPr b="0" lang="en-IN" sz="600" spc="86" strike="noStrike">
                <a:solidFill>
                  <a:srgbClr val="000000"/>
                </a:solidFill>
                <a:uFill>
                  <a:solidFill>
                    <a:srgbClr val="ffffff"/>
                  </a:solidFill>
                </a:uFill>
                <a:latin typeface="Arial"/>
              </a:rPr>
              <a:t>scientist,</a:t>
            </a:r>
            <a:r>
              <a:rPr b="0" lang="en-IN" sz="600" spc="58" strike="noStrike">
                <a:solidFill>
                  <a:srgbClr val="000000"/>
                </a:solidFill>
                <a:uFill>
                  <a:solidFill>
                    <a:srgbClr val="ffffff"/>
                  </a:solidFill>
                </a:uFill>
                <a:latin typeface="Arial"/>
              </a:rPr>
              <a:t> </a:t>
            </a:r>
            <a:r>
              <a:rPr b="0" lang="en-IN" sz="600" spc="117" strike="noStrike">
                <a:solidFill>
                  <a:srgbClr val="000000"/>
                </a:solidFill>
                <a:uFill>
                  <a:solidFill>
                    <a:srgbClr val="ffffff"/>
                  </a:solidFill>
                </a:uFill>
                <a:latin typeface="Arial"/>
              </a:rPr>
              <a:t>group</a:t>
            </a:r>
            <a:endParaRPr b="0" lang="en-IN" sz="1800" spc="-1" strike="noStrike">
              <a:solidFill>
                <a:srgbClr val="000000"/>
              </a:solidFill>
              <a:uFill>
                <a:solidFill>
                  <a:srgbClr val="ffffff"/>
                </a:solidFill>
              </a:uFill>
              <a:latin typeface="Arial"/>
            </a:endParaRPr>
          </a:p>
          <a:p>
            <a:pPr marL="25200">
              <a:lnSpc>
                <a:spcPct val="145000"/>
              </a:lnSpc>
            </a:pPr>
            <a:r>
              <a:rPr b="0" lang="en-IN" sz="600" spc="106" strike="noStrike">
                <a:solidFill>
                  <a:srgbClr val="000000"/>
                </a:solidFill>
                <a:uFill>
                  <a:solidFill>
                    <a:srgbClr val="ffffff"/>
                  </a:solidFill>
                </a:uFill>
                <a:latin typeface="Arial"/>
              </a:rPr>
              <a:t>data,</a:t>
            </a:r>
            <a:r>
              <a:rPr b="0" lang="en-IN" sz="600" spc="58" strike="noStrike">
                <a:solidFill>
                  <a:srgbClr val="000000"/>
                </a:solidFill>
                <a:uFill>
                  <a:solidFill>
                    <a:srgbClr val="ffffff"/>
                  </a:solidFill>
                </a:uFill>
                <a:latin typeface="Arial"/>
              </a:rPr>
              <a:t> </a:t>
            </a:r>
            <a:r>
              <a:rPr b="0" lang="en-IN" sz="600" spc="106" strike="noStrike">
                <a:solidFill>
                  <a:srgbClr val="000000"/>
                </a:solidFill>
                <a:uFill>
                  <a:solidFill>
                    <a:srgbClr val="ffffff"/>
                  </a:solidFill>
                </a:uFill>
                <a:latin typeface="Arial"/>
              </a:rPr>
              <a:t>mining,</a:t>
            </a:r>
            <a:r>
              <a:rPr b="0" lang="en-IN" sz="600" spc="66" strike="noStrike">
                <a:solidFill>
                  <a:srgbClr val="000000"/>
                </a:solidFill>
                <a:uFill>
                  <a:solidFill>
                    <a:srgbClr val="ffffff"/>
                  </a:solidFill>
                </a:uFill>
                <a:latin typeface="Arial"/>
              </a:rPr>
              <a:t> </a:t>
            </a:r>
            <a:r>
              <a:rPr b="0" lang="en-IN" sz="600" spc="106" strike="noStrike">
                <a:solidFill>
                  <a:srgbClr val="000000"/>
                </a:solidFill>
                <a:uFill>
                  <a:solidFill>
                    <a:srgbClr val="ffffff"/>
                  </a:solidFill>
                </a:uFill>
                <a:latin typeface="Arial"/>
              </a:rPr>
              <a:t>research,</a:t>
            </a:r>
            <a:r>
              <a:rPr b="0" lang="en-IN" sz="600" spc="66" strike="noStrike">
                <a:solidFill>
                  <a:srgbClr val="000000"/>
                </a:solidFill>
                <a:uFill>
                  <a:solidFill>
                    <a:srgbClr val="ffffff"/>
                  </a:solidFill>
                </a:uFill>
                <a:latin typeface="Arial"/>
              </a:rPr>
              <a:t> </a:t>
            </a:r>
            <a:r>
              <a:rPr b="0" lang="en-IN" sz="600" spc="86" strike="noStrike">
                <a:solidFill>
                  <a:srgbClr val="000000"/>
                </a:solidFill>
                <a:uFill>
                  <a:solidFill>
                    <a:srgbClr val="ffffff"/>
                  </a:solidFill>
                </a:uFill>
                <a:latin typeface="Arial"/>
              </a:rPr>
              <a:t>slide,</a:t>
            </a:r>
            <a:r>
              <a:rPr b="0" lang="en-IN" sz="600" spc="58" strike="noStrike">
                <a:solidFill>
                  <a:srgbClr val="000000"/>
                </a:solidFill>
                <a:uFill>
                  <a:solidFill>
                    <a:srgbClr val="ffffff"/>
                  </a:solidFill>
                </a:uFill>
                <a:latin typeface="Arial"/>
              </a:rPr>
              <a:t> </a:t>
            </a:r>
            <a:r>
              <a:rPr b="0" lang="en-IN" sz="600" spc="86" strike="noStrike">
                <a:solidFill>
                  <a:srgbClr val="000000"/>
                </a:solidFill>
                <a:uFill>
                  <a:solidFill>
                    <a:srgbClr val="ffffff"/>
                  </a:solidFill>
                </a:uFill>
                <a:latin typeface="Arial"/>
              </a:rPr>
              <a:t>free,</a:t>
            </a:r>
            <a:r>
              <a:rPr b="0" lang="en-IN" sz="600" spc="66" strike="noStrike">
                <a:solidFill>
                  <a:srgbClr val="000000"/>
                </a:solidFill>
                <a:uFill>
                  <a:solidFill>
                    <a:srgbClr val="ffffff"/>
                  </a:solidFill>
                </a:uFill>
                <a:latin typeface="Arial"/>
              </a:rPr>
              <a:t> </a:t>
            </a:r>
            <a:r>
              <a:rPr b="0" lang="en-IN" sz="600" spc="106" strike="noStrike">
                <a:solidFill>
                  <a:srgbClr val="000000"/>
                </a:solidFill>
                <a:uFill>
                  <a:solidFill>
                    <a:srgbClr val="ffffff"/>
                  </a:solidFill>
                </a:uFill>
                <a:latin typeface="Arial"/>
              </a:rPr>
              <a:t>course,</a:t>
            </a:r>
            <a:r>
              <a:rPr b="0" lang="en-IN" sz="600" spc="66" strike="noStrike">
                <a:solidFill>
                  <a:srgbClr val="000000"/>
                </a:solidFill>
                <a:uFill>
                  <a:solidFill>
                    <a:srgbClr val="ffffff"/>
                  </a:solidFill>
                </a:uFill>
                <a:latin typeface="Arial"/>
              </a:rPr>
              <a:t> </a:t>
            </a:r>
            <a:r>
              <a:rPr b="0" lang="en-IN" sz="600" spc="97" strike="noStrike">
                <a:solidFill>
                  <a:srgbClr val="000000"/>
                </a:solidFill>
                <a:uFill>
                  <a:solidFill>
                    <a:srgbClr val="ffffff"/>
                  </a:solidFill>
                </a:uFill>
                <a:latin typeface="Arial"/>
              </a:rPr>
              <a:t>position  </a:t>
            </a:r>
            <a:r>
              <a:rPr b="0" lang="en-IN" sz="600" spc="106" strike="noStrike">
                <a:solidFill>
                  <a:srgbClr val="000000"/>
                </a:solidFill>
                <a:uFill>
                  <a:solidFill>
                    <a:srgbClr val="ffffff"/>
                  </a:solidFill>
                </a:uFill>
                <a:latin typeface="Arial"/>
              </a:rPr>
              <a:t>data, </a:t>
            </a:r>
            <a:r>
              <a:rPr b="0" lang="en-IN" sz="600" spc="49" strike="noStrike">
                <a:solidFill>
                  <a:srgbClr val="000000"/>
                </a:solidFill>
                <a:uFill>
                  <a:solidFill>
                    <a:srgbClr val="ffffff"/>
                  </a:solidFill>
                </a:uFill>
                <a:latin typeface="Arial"/>
              </a:rPr>
              <a:t>r, </a:t>
            </a:r>
            <a:r>
              <a:rPr b="0" lang="en-IN" sz="600" spc="97" strike="noStrike">
                <a:solidFill>
                  <a:srgbClr val="000000"/>
                </a:solidFill>
                <a:uFill>
                  <a:solidFill>
                    <a:srgbClr val="ffffff"/>
                  </a:solidFill>
                </a:uFill>
                <a:latin typeface="Arial"/>
              </a:rPr>
              <a:t>big, </a:t>
            </a:r>
            <a:r>
              <a:rPr b="0" lang="en-IN" sz="600" spc="106" strike="noStrike">
                <a:solidFill>
                  <a:srgbClr val="000000"/>
                </a:solidFill>
                <a:uFill>
                  <a:solidFill>
                    <a:srgbClr val="ffffff"/>
                  </a:solidFill>
                </a:uFill>
                <a:latin typeface="Arial"/>
              </a:rPr>
              <a:t>mining,</a:t>
            </a:r>
            <a:r>
              <a:rPr b="0" lang="en-IN" sz="600" spc="-97" strike="noStrike">
                <a:solidFill>
                  <a:srgbClr val="000000"/>
                </a:solidFill>
                <a:uFill>
                  <a:solidFill>
                    <a:srgbClr val="ffffff"/>
                  </a:solidFill>
                </a:uFill>
                <a:latin typeface="Arial"/>
              </a:rPr>
              <a:t> </a:t>
            </a:r>
            <a:r>
              <a:rPr b="0" lang="en-IN" sz="600" spc="86" strike="noStrike">
                <a:solidFill>
                  <a:srgbClr val="000000"/>
                </a:solidFill>
                <a:uFill>
                  <a:solidFill>
                    <a:srgbClr val="ffffff"/>
                  </a:solidFill>
                </a:uFill>
                <a:latin typeface="Arial"/>
              </a:rPr>
              <a:t>rstudio, tutorial, </a:t>
            </a:r>
            <a:r>
              <a:rPr b="0" lang="en-IN" sz="600" spc="97" strike="noStrike">
                <a:solidFill>
                  <a:srgbClr val="000000"/>
                </a:solidFill>
                <a:uFill>
                  <a:solidFill>
                    <a:srgbClr val="ffffff"/>
                  </a:solidFill>
                </a:uFill>
                <a:latin typeface="Arial"/>
              </a:rPr>
              <a:t>slide</a:t>
            </a:r>
            <a:endParaRPr b="0" lang="en-IN" sz="1800" spc="-1" strike="noStrike">
              <a:solidFill>
                <a:srgbClr val="000000"/>
              </a:solidFill>
              <a:uFill>
                <a:solidFill>
                  <a:srgbClr val="ffffff"/>
                </a:solidFill>
              </a:uFill>
              <a:latin typeface="Arial"/>
            </a:endParaRPr>
          </a:p>
          <a:p>
            <a:pPr marL="25200">
              <a:lnSpc>
                <a:spcPct val="100000"/>
              </a:lnSpc>
            </a:pPr>
            <a:r>
              <a:rPr b="0" lang="en-IN" sz="600" spc="106" strike="noStrike">
                <a:solidFill>
                  <a:srgbClr val="000000"/>
                </a:solidFill>
                <a:uFill>
                  <a:solidFill>
                    <a:srgbClr val="ffffff"/>
                  </a:solidFill>
                </a:uFill>
                <a:latin typeface="Arial"/>
              </a:rPr>
              <a:t>mining, </a:t>
            </a:r>
            <a:r>
              <a:rPr b="0" lang="en-IN" sz="600" spc="86" strike="noStrike">
                <a:solidFill>
                  <a:srgbClr val="000000"/>
                </a:solidFill>
                <a:uFill>
                  <a:solidFill>
                    <a:srgbClr val="ffffff"/>
                  </a:solidFill>
                </a:uFill>
                <a:latin typeface="Arial"/>
              </a:rPr>
              <a:t>slide, </a:t>
            </a:r>
            <a:r>
              <a:rPr b="0" lang="en-IN" sz="600" spc="49" strike="noStrike">
                <a:solidFill>
                  <a:srgbClr val="000000"/>
                </a:solidFill>
                <a:uFill>
                  <a:solidFill>
                    <a:srgbClr val="ffffff"/>
                  </a:solidFill>
                </a:uFill>
                <a:latin typeface="Arial"/>
              </a:rPr>
              <a:t>r, </a:t>
            </a:r>
            <a:r>
              <a:rPr b="0" lang="en-IN" sz="600" spc="97" strike="noStrike">
                <a:solidFill>
                  <a:srgbClr val="000000"/>
                </a:solidFill>
                <a:uFill>
                  <a:solidFill>
                    <a:srgbClr val="ffffff"/>
                  </a:solidFill>
                </a:uFill>
                <a:latin typeface="Arial"/>
              </a:rPr>
              <a:t>analytics, </a:t>
            </a:r>
            <a:r>
              <a:rPr b="0" lang="en-IN" sz="600" spc="117" strike="noStrike">
                <a:solidFill>
                  <a:srgbClr val="000000"/>
                </a:solidFill>
                <a:uFill>
                  <a:solidFill>
                    <a:srgbClr val="ffffff"/>
                  </a:solidFill>
                </a:uFill>
                <a:latin typeface="Arial"/>
              </a:rPr>
              <a:t>example,</a:t>
            </a:r>
            <a:r>
              <a:rPr b="0" lang="en-IN" sz="600" spc="-97" strike="noStrike">
                <a:solidFill>
                  <a:srgbClr val="000000"/>
                </a:solidFill>
                <a:uFill>
                  <a:solidFill>
                    <a:srgbClr val="ffffff"/>
                  </a:solidFill>
                </a:uFill>
                <a:latin typeface="Arial"/>
              </a:rPr>
              <a:t> </a:t>
            </a:r>
            <a:r>
              <a:rPr b="0" lang="en-IN" sz="600" spc="86" strike="noStrike">
                <a:solidFill>
                  <a:srgbClr val="000000"/>
                </a:solidFill>
                <a:uFill>
                  <a:solidFill>
                    <a:srgbClr val="ffffff"/>
                  </a:solidFill>
                </a:uFill>
                <a:latin typeface="Arial"/>
              </a:rPr>
              <a:t>talk, </a:t>
            </a:r>
            <a:r>
              <a:rPr b="0" lang="en-IN" sz="600" spc="77" strike="noStrike">
                <a:solidFill>
                  <a:srgbClr val="000000"/>
                </a:solidFill>
                <a:uFill>
                  <a:solidFill>
                    <a:srgbClr val="ffffff"/>
                  </a:solidFill>
                </a:uFill>
                <a:latin typeface="Arial"/>
              </a:rPr>
              <a:t>will</a:t>
            </a:r>
            <a:endParaRPr b="0" lang="en-IN" sz="1800" spc="-1" strike="noStrike">
              <a:solidFill>
                <a:srgbClr val="000000"/>
              </a:solidFill>
              <a:uFill>
                <a:solidFill>
                  <a:srgbClr val="ffffff"/>
                </a:solidFill>
              </a:uFill>
              <a:latin typeface="Arial"/>
            </a:endParaRPr>
          </a:p>
          <a:p>
            <a:pPr marL="25200">
              <a:lnSpc>
                <a:spcPct val="145000"/>
              </a:lnSpc>
            </a:pPr>
            <a:r>
              <a:rPr b="0" lang="en-IN" sz="600" spc="49" strike="noStrike">
                <a:solidFill>
                  <a:srgbClr val="000000"/>
                </a:solidFill>
                <a:uFill>
                  <a:solidFill>
                    <a:srgbClr val="ffffff"/>
                  </a:solidFill>
                </a:uFill>
                <a:latin typeface="Arial"/>
              </a:rPr>
              <a:t>r, </a:t>
            </a:r>
            <a:r>
              <a:rPr b="0" lang="en-IN" sz="600" spc="106" strike="noStrike">
                <a:solidFill>
                  <a:srgbClr val="000000"/>
                </a:solidFill>
                <a:uFill>
                  <a:solidFill>
                    <a:srgbClr val="ffffff"/>
                  </a:solidFill>
                </a:uFill>
                <a:latin typeface="Arial"/>
              </a:rPr>
              <a:t>data,</a:t>
            </a:r>
            <a:r>
              <a:rPr b="0" lang="en-IN" sz="600" spc="58" strike="noStrike">
                <a:solidFill>
                  <a:srgbClr val="000000"/>
                </a:solidFill>
                <a:uFill>
                  <a:solidFill>
                    <a:srgbClr val="ffffff"/>
                  </a:solidFill>
                </a:uFill>
                <a:latin typeface="Arial"/>
              </a:rPr>
              <a:t> </a:t>
            </a:r>
            <a:r>
              <a:rPr b="0" lang="en-IN" sz="600" spc="117" strike="noStrike">
                <a:solidFill>
                  <a:srgbClr val="000000"/>
                </a:solidFill>
                <a:uFill>
                  <a:solidFill>
                    <a:srgbClr val="ffffff"/>
                  </a:solidFill>
                </a:uFill>
                <a:latin typeface="Arial"/>
              </a:rPr>
              <a:t>book,</a:t>
            </a:r>
            <a:r>
              <a:rPr b="0" lang="en-IN" sz="600" spc="49" strike="noStrike">
                <a:solidFill>
                  <a:srgbClr val="000000"/>
                </a:solidFill>
                <a:uFill>
                  <a:solidFill>
                    <a:srgbClr val="ffffff"/>
                  </a:solidFill>
                </a:uFill>
                <a:latin typeface="Arial"/>
              </a:rPr>
              <a:t> </a:t>
            </a:r>
            <a:r>
              <a:rPr b="0" lang="en-IN" sz="600" spc="117" strike="noStrike">
                <a:solidFill>
                  <a:srgbClr val="000000"/>
                </a:solidFill>
                <a:uFill>
                  <a:solidFill>
                    <a:srgbClr val="ffffff"/>
                  </a:solidFill>
                </a:uFill>
                <a:latin typeface="Arial"/>
              </a:rPr>
              <a:t>package,</a:t>
            </a:r>
            <a:r>
              <a:rPr b="0" lang="en-IN" sz="600" spc="58" strike="noStrike">
                <a:solidFill>
                  <a:srgbClr val="000000"/>
                </a:solidFill>
                <a:uFill>
                  <a:solidFill>
                    <a:srgbClr val="ffffff"/>
                  </a:solidFill>
                </a:uFill>
                <a:latin typeface="Arial"/>
              </a:rPr>
              <a:t> </a:t>
            </a:r>
            <a:r>
              <a:rPr b="0" lang="en-IN" sz="600" spc="106" strike="noStrike">
                <a:solidFill>
                  <a:srgbClr val="000000"/>
                </a:solidFill>
                <a:uFill>
                  <a:solidFill>
                    <a:srgbClr val="ffffff"/>
                  </a:solidFill>
                </a:uFill>
                <a:latin typeface="Arial"/>
              </a:rPr>
              <a:t>mining,</a:t>
            </a:r>
            <a:r>
              <a:rPr b="0" lang="en-IN" sz="600" spc="58" strike="noStrike">
                <a:solidFill>
                  <a:srgbClr val="000000"/>
                </a:solidFill>
                <a:uFill>
                  <a:solidFill>
                    <a:srgbClr val="ffffff"/>
                  </a:solidFill>
                </a:uFill>
                <a:latin typeface="Arial"/>
              </a:rPr>
              <a:t> </a:t>
            </a:r>
            <a:r>
              <a:rPr b="0" lang="en-IN" sz="600" spc="86" strike="noStrike">
                <a:solidFill>
                  <a:srgbClr val="000000"/>
                </a:solidFill>
                <a:uFill>
                  <a:solidFill>
                    <a:srgbClr val="ffffff"/>
                  </a:solidFill>
                </a:uFill>
                <a:latin typeface="Arial"/>
              </a:rPr>
              <a:t>cluster,</a:t>
            </a:r>
            <a:r>
              <a:rPr b="0" lang="en-IN" sz="600" spc="49" strike="noStrike">
                <a:solidFill>
                  <a:srgbClr val="000000"/>
                </a:solidFill>
                <a:uFill>
                  <a:solidFill>
                    <a:srgbClr val="ffffff"/>
                  </a:solidFill>
                </a:uFill>
                <a:latin typeface="Arial"/>
              </a:rPr>
              <a:t> </a:t>
            </a:r>
            <a:r>
              <a:rPr b="0" lang="en-IN" sz="600" spc="86" strike="noStrike">
                <a:solidFill>
                  <a:srgbClr val="000000"/>
                </a:solidFill>
                <a:uFill>
                  <a:solidFill>
                    <a:srgbClr val="ffffff"/>
                  </a:solidFill>
                </a:uFill>
                <a:latin typeface="Arial"/>
              </a:rPr>
              <a:t>tutorial  </a:t>
            </a:r>
            <a:r>
              <a:rPr b="0" lang="en-IN" sz="600" spc="49" strike="noStrike">
                <a:solidFill>
                  <a:srgbClr val="000000"/>
                </a:solidFill>
                <a:uFill>
                  <a:solidFill>
                    <a:srgbClr val="ffffff"/>
                  </a:solidFill>
                </a:uFill>
                <a:latin typeface="Arial"/>
              </a:rPr>
              <a:t>r, </a:t>
            </a:r>
            <a:r>
              <a:rPr b="0" lang="en-IN" sz="600" spc="106" strike="noStrike">
                <a:solidFill>
                  <a:srgbClr val="000000"/>
                </a:solidFill>
                <a:uFill>
                  <a:solidFill>
                    <a:srgbClr val="ffffff"/>
                  </a:solidFill>
                </a:uFill>
                <a:latin typeface="Arial"/>
              </a:rPr>
              <a:t>data,</a:t>
            </a:r>
            <a:r>
              <a:rPr b="0" lang="en-IN" sz="600" spc="49" strike="noStrike">
                <a:solidFill>
                  <a:srgbClr val="000000"/>
                </a:solidFill>
                <a:uFill>
                  <a:solidFill>
                    <a:srgbClr val="ffffff"/>
                  </a:solidFill>
                </a:uFill>
                <a:latin typeface="Arial"/>
              </a:rPr>
              <a:t> </a:t>
            </a:r>
            <a:r>
              <a:rPr b="0" lang="en-IN" sz="600" spc="106" strike="noStrike">
                <a:solidFill>
                  <a:srgbClr val="000000"/>
                </a:solidFill>
                <a:uFill>
                  <a:solidFill>
                    <a:srgbClr val="ffffff"/>
                  </a:solidFill>
                </a:uFill>
                <a:latin typeface="Arial"/>
              </a:rPr>
              <a:t>mining,</a:t>
            </a:r>
            <a:r>
              <a:rPr b="0" lang="en-IN" sz="600" spc="49" strike="noStrike">
                <a:solidFill>
                  <a:srgbClr val="000000"/>
                </a:solidFill>
                <a:uFill>
                  <a:solidFill>
                    <a:srgbClr val="ffffff"/>
                  </a:solidFill>
                </a:uFill>
                <a:latin typeface="Arial"/>
              </a:rPr>
              <a:t> </a:t>
            </a:r>
            <a:r>
              <a:rPr b="0" lang="en-IN" sz="600" spc="117" strike="noStrike">
                <a:solidFill>
                  <a:srgbClr val="000000"/>
                </a:solidFill>
                <a:uFill>
                  <a:solidFill>
                    <a:srgbClr val="ffffff"/>
                  </a:solidFill>
                </a:uFill>
                <a:latin typeface="Arial"/>
              </a:rPr>
              <a:t>example,</a:t>
            </a:r>
            <a:r>
              <a:rPr b="0" lang="en-IN" sz="600" spc="49" strike="noStrike">
                <a:solidFill>
                  <a:srgbClr val="000000"/>
                </a:solidFill>
                <a:uFill>
                  <a:solidFill>
                    <a:srgbClr val="ffffff"/>
                  </a:solidFill>
                </a:uFill>
                <a:latin typeface="Arial"/>
              </a:rPr>
              <a:t> </a:t>
            </a:r>
            <a:r>
              <a:rPr b="0" lang="en-IN" sz="600" spc="86" strike="noStrike">
                <a:solidFill>
                  <a:srgbClr val="000000"/>
                </a:solidFill>
                <a:uFill>
                  <a:solidFill>
                    <a:srgbClr val="ffffff"/>
                  </a:solidFill>
                </a:uFill>
                <a:latin typeface="Arial"/>
              </a:rPr>
              <a:t>pdf,</a:t>
            </a:r>
            <a:r>
              <a:rPr b="0" lang="en-IN" sz="600" spc="49" strike="noStrike">
                <a:solidFill>
                  <a:srgbClr val="000000"/>
                </a:solidFill>
                <a:uFill>
                  <a:solidFill>
                    <a:srgbClr val="ffffff"/>
                  </a:solidFill>
                </a:uFill>
                <a:latin typeface="Arial"/>
              </a:rPr>
              <a:t> </a:t>
            </a:r>
            <a:r>
              <a:rPr b="0" lang="en-IN" sz="600" spc="97" strike="noStrike">
                <a:solidFill>
                  <a:srgbClr val="000000"/>
                </a:solidFill>
                <a:uFill>
                  <a:solidFill>
                    <a:srgbClr val="ffffff"/>
                  </a:solidFill>
                </a:uFill>
                <a:latin typeface="Arial"/>
              </a:rPr>
              <a:t>series,</a:t>
            </a:r>
            <a:r>
              <a:rPr b="0" lang="en-IN" sz="600" spc="49" strike="noStrike">
                <a:solidFill>
                  <a:srgbClr val="000000"/>
                </a:solidFill>
                <a:uFill>
                  <a:solidFill>
                    <a:srgbClr val="ffffff"/>
                  </a:solidFill>
                </a:uFill>
                <a:latin typeface="Arial"/>
              </a:rPr>
              <a:t> </a:t>
            </a:r>
            <a:r>
              <a:rPr b="0" lang="en-IN" sz="600" spc="97" strike="noStrike">
                <a:solidFill>
                  <a:srgbClr val="000000"/>
                </a:solidFill>
                <a:uFill>
                  <a:solidFill>
                    <a:srgbClr val="ffffff"/>
                  </a:solidFill>
                </a:uFill>
                <a:latin typeface="Arial"/>
              </a:rPr>
              <a:t>available</a:t>
            </a:r>
            <a:endParaRPr b="0" lang="en-IN" sz="1800" spc="-1" strike="noStrike">
              <a:solidFill>
                <a:srgbClr val="000000"/>
              </a:solidFill>
              <a:uFill>
                <a:solidFill>
                  <a:srgbClr val="ffffff"/>
                </a:solidFill>
              </a:uFill>
              <a:latin typeface="Arial"/>
            </a:endParaRPr>
          </a:p>
          <a:p>
            <a:pPr marL="25200">
              <a:lnSpc>
                <a:spcPct val="100000"/>
              </a:lnSpc>
            </a:pPr>
            <a:r>
              <a:rPr b="0" lang="en-IN" sz="600" spc="49" strike="noStrike">
                <a:solidFill>
                  <a:srgbClr val="000000"/>
                </a:solidFill>
                <a:uFill>
                  <a:solidFill>
                    <a:srgbClr val="ffffff"/>
                  </a:solidFill>
                </a:uFill>
                <a:latin typeface="Arial"/>
              </a:rPr>
              <a:t>r, </a:t>
            </a:r>
            <a:r>
              <a:rPr b="0" lang="en-IN" sz="600" spc="106" strike="noStrike">
                <a:solidFill>
                  <a:srgbClr val="000000"/>
                </a:solidFill>
                <a:uFill>
                  <a:solidFill>
                    <a:srgbClr val="ffffff"/>
                  </a:solidFill>
                </a:uFill>
                <a:latin typeface="Arial"/>
              </a:rPr>
              <a:t>mining,</a:t>
            </a:r>
            <a:r>
              <a:rPr b="0" lang="en-IN" sz="600" spc="58" strike="noStrike">
                <a:solidFill>
                  <a:srgbClr val="000000"/>
                </a:solidFill>
                <a:uFill>
                  <a:solidFill>
                    <a:srgbClr val="ffffff"/>
                  </a:solidFill>
                </a:uFill>
                <a:latin typeface="Arial"/>
              </a:rPr>
              <a:t> </a:t>
            </a:r>
            <a:r>
              <a:rPr b="0" lang="en-IN" sz="600" spc="106" strike="noStrike">
                <a:solidFill>
                  <a:srgbClr val="000000"/>
                </a:solidFill>
                <a:uFill>
                  <a:solidFill>
                    <a:srgbClr val="ffffff"/>
                  </a:solidFill>
                </a:uFill>
                <a:latin typeface="Arial"/>
              </a:rPr>
              <a:t>data,</a:t>
            </a:r>
            <a:r>
              <a:rPr b="0" lang="en-IN" sz="600" spc="58" strike="noStrike">
                <a:solidFill>
                  <a:srgbClr val="000000"/>
                </a:solidFill>
                <a:uFill>
                  <a:solidFill>
                    <a:srgbClr val="ffffff"/>
                  </a:solidFill>
                </a:uFill>
                <a:latin typeface="Arial"/>
              </a:rPr>
              <a:t> </a:t>
            </a:r>
            <a:r>
              <a:rPr b="0" lang="en-IN" sz="600" spc="106" strike="noStrike">
                <a:solidFill>
                  <a:srgbClr val="000000"/>
                </a:solidFill>
                <a:uFill>
                  <a:solidFill>
                    <a:srgbClr val="ffffff"/>
                  </a:solidFill>
                </a:uFill>
                <a:latin typeface="Arial"/>
              </a:rPr>
              <a:t>analysing,</a:t>
            </a:r>
            <a:r>
              <a:rPr b="0" lang="en-IN" sz="600" spc="58" strike="noStrike">
                <a:solidFill>
                  <a:srgbClr val="000000"/>
                </a:solidFill>
                <a:uFill>
                  <a:solidFill>
                    <a:srgbClr val="ffffff"/>
                  </a:solidFill>
                </a:uFill>
                <a:latin typeface="Arial"/>
              </a:rPr>
              <a:t> </a:t>
            </a:r>
            <a:r>
              <a:rPr b="0" lang="en-IN" sz="600" spc="86" strike="noStrike">
                <a:solidFill>
                  <a:srgbClr val="000000"/>
                </a:solidFill>
                <a:uFill>
                  <a:solidFill>
                    <a:srgbClr val="ffffff"/>
                  </a:solidFill>
                </a:uFill>
                <a:latin typeface="Arial"/>
              </a:rPr>
              <a:t>university,</a:t>
            </a:r>
            <a:r>
              <a:rPr b="0" lang="en-IN" sz="600" spc="49" strike="noStrike">
                <a:solidFill>
                  <a:srgbClr val="000000"/>
                </a:solidFill>
                <a:uFill>
                  <a:solidFill>
                    <a:srgbClr val="ffffff"/>
                  </a:solidFill>
                </a:uFill>
                <a:latin typeface="Arial"/>
              </a:rPr>
              <a:t> </a:t>
            </a:r>
            <a:r>
              <a:rPr b="0" lang="en-IN" sz="600" spc="86" strike="noStrike">
                <a:solidFill>
                  <a:srgbClr val="000000"/>
                </a:solidFill>
                <a:uFill>
                  <a:solidFill>
                    <a:srgbClr val="ffffff"/>
                  </a:solidFill>
                </a:uFill>
                <a:latin typeface="Arial"/>
              </a:rPr>
              <a:t>slide,</a:t>
            </a:r>
            <a:r>
              <a:rPr b="0" lang="en-IN" sz="600" spc="58" strike="noStrike">
                <a:solidFill>
                  <a:srgbClr val="000000"/>
                </a:solidFill>
                <a:uFill>
                  <a:solidFill>
                    <a:srgbClr val="ffffff"/>
                  </a:solidFill>
                </a:uFill>
                <a:latin typeface="Arial"/>
              </a:rPr>
              <a:t> </a:t>
            </a:r>
            <a:r>
              <a:rPr b="0" lang="en-IN" sz="600" spc="117" strike="noStrike">
                <a:solidFill>
                  <a:srgbClr val="000000"/>
                </a:solidFill>
                <a:uFill>
                  <a:solidFill>
                    <a:srgbClr val="ffffff"/>
                  </a:solidFill>
                </a:uFill>
                <a:latin typeface="Arial"/>
              </a:rPr>
              <a:t>network</a:t>
            </a:r>
            <a:endParaRPr b="0" lang="en-IN" sz="1800" spc="-1" strike="noStrike">
              <a:solidFill>
                <a:srgbClr val="000000"/>
              </a:solidFill>
              <a:uFill>
                <a:solidFill>
                  <a:srgbClr val="ffffff"/>
                </a:solidFill>
              </a:uFill>
              <a:latin typeface="Arial"/>
            </a:endParaRPr>
          </a:p>
        </p:txBody>
      </p:sp>
      <p:sp>
        <p:nvSpPr>
          <p:cNvPr id="1069" name="TextShape 71"/>
          <p:cNvSpPr txBox="1"/>
          <p:nvPr/>
        </p:nvSpPr>
        <p:spPr>
          <a:xfrm>
            <a:off x="9996480" y="4798800"/>
            <a:ext cx="528120" cy="3977640"/>
          </a:xfrm>
          <a:prstGeom prst="rect">
            <a:avLst/>
          </a:prstGeom>
          <a:noFill/>
          <a:ln>
            <a:noFill/>
          </a:ln>
        </p:spPr>
        <p:txBody>
          <a:bodyPr lIns="0" rIns="0" tIns="0" bIns="0" anchor="ctr"/>
          <a:p>
            <a:pPr marL="50400" algn="r">
              <a:lnSpc>
                <a:spcPts val="472"/>
              </a:lnSpc>
            </a:pPr>
            <a:fld id="{AC8D6CF8-8E18-4ECC-8CAC-4B99BDE77057}" type="slidenum">
              <a:rPr b="0" lang="en-IN" sz="2000" spc="-38" strike="noStrike">
                <a:solidFill>
                  <a:srgbClr val="feffff"/>
                </a:solidFill>
                <a:uFill>
                  <a:solidFill>
                    <a:srgbClr val="ffffff"/>
                  </a:solidFill>
                </a:uFill>
                <a:latin typeface="Century Gothic"/>
              </a:rPr>
              <a:t>&lt;number&gt;</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
        <p:nvSpPr>
          <p:cNvPr id="1070" name="CustomShape 72"/>
          <p:cNvSpPr/>
          <p:nvPr/>
        </p:nvSpPr>
        <p:spPr>
          <a:xfrm>
            <a:off x="2216520" y="5973840"/>
            <a:ext cx="6826320" cy="206640"/>
          </a:xfrm>
          <a:prstGeom prst="rect">
            <a:avLst/>
          </a:prstGeom>
          <a:noFill/>
          <a:ln>
            <a:noFill/>
          </a:ln>
        </p:spPr>
        <p:style>
          <a:lnRef idx="0"/>
          <a:fillRef idx="0"/>
          <a:effectRef idx="0"/>
          <a:fontRef idx="minor"/>
        </p:style>
      </p:sp>
      <p:sp>
        <p:nvSpPr>
          <p:cNvPr id="1071" name="CustomShape 73"/>
          <p:cNvSpPr/>
          <p:nvPr/>
        </p:nvSpPr>
        <p:spPr>
          <a:xfrm>
            <a:off x="9717120" y="6365160"/>
            <a:ext cx="156960" cy="205560"/>
          </a:xfrm>
          <a:prstGeom prst="rect">
            <a:avLst/>
          </a:prstGeom>
          <a:noFill/>
          <a:ln>
            <a:noFill/>
          </a:ln>
        </p:spPr>
        <p:style>
          <a:lnRef idx="0"/>
          <a:fillRef idx="0"/>
          <a:effectRef idx="0"/>
          <a:fontRef idx="minor"/>
        </p:style>
        <p:txBody>
          <a:bodyPr lIns="0" rIns="0" tIns="23760" bIns="0"/>
          <a:p>
            <a:pPr marL="25200">
              <a:lnSpc>
                <a:spcPct val="100000"/>
              </a:lnSpc>
            </a:pPr>
            <a:r>
              <a:rPr b="0" lang="en-IN" sz="1190" spc="-9" strike="noStrike" u="dbl">
                <a:solidFill>
                  <a:srgbClr val="000000"/>
                </a:solidFill>
                <a:uFill>
                  <a:solidFill>
                    <a:srgbClr val="adade0"/>
                  </a:solidFill>
                </a:uFill>
                <a:latin typeface="Times New Roman"/>
              </a:rPr>
              <a:t> </a:t>
            </a:r>
            <a:r>
              <a:rPr b="0" lang="en-IN" sz="1190" spc="-49" strike="noStrike" u="dbl">
                <a:solidFill>
                  <a:srgbClr val="000000"/>
                </a:solidFill>
                <a:uFill>
                  <a:solidFill>
                    <a:srgbClr val="adade0"/>
                  </a:solidFill>
                </a:uFill>
                <a:latin typeface="Times New Roman"/>
              </a:rPr>
              <a:t> </a:t>
            </a:r>
            <a:endParaRPr b="0" lang="en-IN"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2"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1073"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1074"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1075" name="CustomShape 4"/>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1076" name="CustomShape 5"/>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1077" name="CustomShape 6"/>
          <p:cNvSpPr/>
          <p:nvPr/>
        </p:nvSpPr>
        <p:spPr>
          <a:xfrm>
            <a:off x="8650440" y="6541560"/>
            <a:ext cx="75240" cy="360"/>
          </a:xfrm>
          <a:custGeom>
            <a:avLst/>
            <a:gdLst/>
            <a:ahLst/>
            <a:rect l="l" t="t" r="r" b="b"/>
            <a:pathLst>
              <a:path w="38100" h="0">
                <a:moveTo>
                  <a:pt x="0" y="0"/>
                </a:moveTo>
                <a:lnTo>
                  <a:pt x="38100" y="0"/>
                </a:lnTo>
              </a:path>
            </a:pathLst>
          </a:custGeom>
          <a:noFill/>
          <a:ln w="3240">
            <a:solidFill>
              <a:srgbClr val="d6d6ef"/>
            </a:solidFill>
            <a:round/>
          </a:ln>
        </p:spPr>
        <p:style>
          <a:lnRef idx="0"/>
          <a:fillRef idx="0"/>
          <a:effectRef idx="0"/>
          <a:fontRef idx="minor"/>
        </p:style>
      </p:sp>
      <p:sp>
        <p:nvSpPr>
          <p:cNvPr id="1078" name="CustomShape 7"/>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1079" name="CustomShape 8"/>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1080" name="CustomShape 9"/>
          <p:cNvSpPr/>
          <p:nvPr/>
        </p:nvSpPr>
        <p:spPr>
          <a:xfrm>
            <a:off x="9196560" y="6541560"/>
            <a:ext cx="75240" cy="360"/>
          </a:xfrm>
          <a:custGeom>
            <a:avLst/>
            <a:gdLst/>
            <a:ahLst/>
            <a:rect l="l" t="t" r="r" b="b"/>
            <a:pathLst>
              <a:path w="38100" h="0">
                <a:moveTo>
                  <a:pt x="0" y="0"/>
                </a:moveTo>
                <a:lnTo>
                  <a:pt x="38100" y="0"/>
                </a:lnTo>
              </a:path>
            </a:pathLst>
          </a:custGeom>
          <a:noFill/>
          <a:ln w="3240">
            <a:solidFill>
              <a:srgbClr val="d6d6ef"/>
            </a:solidFill>
            <a:round/>
          </a:ln>
        </p:spPr>
        <p:style>
          <a:lnRef idx="0"/>
          <a:fillRef idx="0"/>
          <a:effectRef idx="0"/>
          <a:fontRef idx="minor"/>
        </p:style>
      </p:sp>
      <p:sp>
        <p:nvSpPr>
          <p:cNvPr id="1081" name="CustomShape 10"/>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1082" name="CustomShape 11"/>
          <p:cNvSpPr/>
          <p:nvPr/>
        </p:nvSpPr>
        <p:spPr>
          <a:xfrm>
            <a:off x="9742320" y="6541560"/>
            <a:ext cx="75240" cy="360"/>
          </a:xfrm>
          <a:custGeom>
            <a:avLst/>
            <a:gdLst/>
            <a:ahLst/>
            <a:rect l="l" t="t" r="r" b="b"/>
            <a:pathLst>
              <a:path w="38100" h="0">
                <a:moveTo>
                  <a:pt x="0" y="0"/>
                </a:moveTo>
                <a:lnTo>
                  <a:pt x="38100" y="0"/>
                </a:lnTo>
              </a:path>
            </a:pathLst>
          </a:custGeom>
          <a:noFill/>
          <a:ln w="3240">
            <a:solidFill>
              <a:srgbClr val="adade0"/>
            </a:solidFill>
            <a:round/>
          </a:ln>
        </p:spPr>
        <p:style>
          <a:lnRef idx="0"/>
          <a:fillRef idx="0"/>
          <a:effectRef idx="0"/>
          <a:fontRef idx="minor"/>
        </p:style>
      </p:sp>
      <p:sp>
        <p:nvSpPr>
          <p:cNvPr id="1083" name="CustomShape 12"/>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1084" name="CustomShape 13"/>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1085" name="CustomShape 14"/>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1086" name="CustomShape 15"/>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1087" name="CustomShape 16"/>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1088" name="CustomShape 17"/>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1089" name="CustomShape 18"/>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1090" name="TextShape 19"/>
          <p:cNvSpPr txBox="1"/>
          <p:nvPr/>
        </p:nvSpPr>
        <p:spPr>
          <a:xfrm>
            <a:off x="1717200" y="143640"/>
            <a:ext cx="4780440" cy="1179000"/>
          </a:xfrm>
          <a:prstGeom prst="rect">
            <a:avLst/>
          </a:prstGeom>
          <a:noFill/>
          <a:ln>
            <a:noFill/>
          </a:ln>
        </p:spPr>
        <p:txBody>
          <a:bodyPr lIns="0" rIns="0" tIns="33840" bIns="0"/>
          <a:p>
            <a:pPr marL="25200">
              <a:lnSpc>
                <a:spcPct val="100000"/>
              </a:lnSpc>
            </a:pPr>
            <a:r>
              <a:rPr b="0" lang="en-US" sz="3600" spc="-86" strike="noStrike" u="sng">
                <a:solidFill>
                  <a:srgbClr val="178dbb"/>
                </a:solidFill>
                <a:uFill>
                  <a:solidFill>
                    <a:srgbClr val="ffffff"/>
                  </a:solidFill>
                </a:uFill>
                <a:latin typeface="Century Gothic"/>
              </a:rPr>
              <a:t>Sentiment</a:t>
            </a:r>
            <a:r>
              <a:rPr b="0" lang="en-US" sz="3600" spc="38" strike="noStrike" u="sng">
                <a:solidFill>
                  <a:srgbClr val="178dbb"/>
                </a:solidFill>
                <a:uFill>
                  <a:solidFill>
                    <a:srgbClr val="ffffff"/>
                  </a:solidFill>
                </a:uFill>
                <a:latin typeface="Century Gothic"/>
              </a:rPr>
              <a:t> </a:t>
            </a:r>
            <a:r>
              <a:rPr b="0" lang="en-US" sz="3600" spc="-128" strike="noStrike" u="sng">
                <a:solidFill>
                  <a:srgbClr val="178dbb"/>
                </a:solidFill>
                <a:uFill>
                  <a:solidFill>
                    <a:srgbClr val="ffffff"/>
                  </a:solidFill>
                </a:uFill>
                <a:latin typeface="Century Gothic"/>
              </a:rPr>
              <a:t>Analysis</a:t>
            </a:r>
            <a:endParaRPr b="0" lang="en-US" sz="1800" spc="-1" strike="noStrike">
              <a:solidFill>
                <a:srgbClr val="000000"/>
              </a:solidFill>
              <a:uFill>
                <a:solidFill>
                  <a:srgbClr val="ffffff"/>
                </a:solidFill>
              </a:uFill>
              <a:latin typeface="Century Gothic"/>
            </a:endParaRPr>
          </a:p>
        </p:txBody>
      </p:sp>
      <p:sp>
        <p:nvSpPr>
          <p:cNvPr id="1091" name="CustomShape 20"/>
          <p:cNvSpPr/>
          <p:nvPr/>
        </p:nvSpPr>
        <p:spPr>
          <a:xfrm>
            <a:off x="2166480" y="799200"/>
            <a:ext cx="7855560" cy="821160"/>
          </a:xfrm>
          <a:prstGeom prst="rect">
            <a:avLst/>
          </a:prstGeom>
          <a:solidFill>
            <a:srgbClr val="f7f7f7"/>
          </a:solidFill>
          <a:ln>
            <a:noFill/>
          </a:ln>
        </p:spPr>
        <p:style>
          <a:lnRef idx="0"/>
          <a:fillRef idx="0"/>
          <a:effectRef idx="0"/>
          <a:fontRef idx="minor"/>
        </p:style>
        <p:txBody>
          <a:bodyPr lIns="0" rIns="0" tIns="0" bIns="0"/>
          <a:p>
            <a:pPr marL="74160">
              <a:lnSpc>
                <a:spcPts val="716"/>
              </a:lnSpc>
            </a:pPr>
            <a:r>
              <a:rPr b="0" i="1" lang="en-IN" sz="1790" spc="38" strike="noStrike">
                <a:solidFill>
                  <a:srgbClr val="ac94ae"/>
                </a:solidFill>
                <a:uFill>
                  <a:solidFill>
                    <a:srgbClr val="ffffff"/>
                  </a:solidFill>
                </a:uFill>
                <a:latin typeface="Times New Roman"/>
              </a:rPr>
              <a:t># </a:t>
            </a:r>
            <a:r>
              <a:rPr b="0" i="1" lang="en-IN" sz="1790" spc="284" strike="noStrike">
                <a:solidFill>
                  <a:srgbClr val="ac94ae"/>
                </a:solidFill>
                <a:uFill>
                  <a:solidFill>
                    <a:srgbClr val="ffffff"/>
                  </a:solidFill>
                </a:uFill>
                <a:latin typeface="Times New Roman"/>
              </a:rPr>
              <a:t>install </a:t>
            </a:r>
            <a:r>
              <a:rPr b="0" i="1" lang="en-IN" sz="1790" spc="77" strike="noStrike">
                <a:solidFill>
                  <a:srgbClr val="ac94ae"/>
                </a:solidFill>
                <a:uFill>
                  <a:solidFill>
                    <a:srgbClr val="ffffff"/>
                  </a:solidFill>
                </a:uFill>
                <a:latin typeface="Times New Roman"/>
              </a:rPr>
              <a:t>package</a:t>
            </a:r>
            <a:r>
              <a:rPr b="0" i="1" lang="en-IN" sz="1790" spc="106" strike="noStrike">
                <a:solidFill>
                  <a:srgbClr val="ac94ae"/>
                </a:solidFill>
                <a:uFill>
                  <a:solidFill>
                    <a:srgbClr val="ffffff"/>
                  </a:solidFill>
                </a:uFill>
                <a:latin typeface="Times New Roman"/>
              </a:rPr>
              <a:t> </a:t>
            </a:r>
            <a:r>
              <a:rPr b="0" i="1" lang="en-IN" sz="1790" spc="137" strike="noStrike">
                <a:solidFill>
                  <a:srgbClr val="ac94ae"/>
                </a:solidFill>
                <a:uFill>
                  <a:solidFill>
                    <a:srgbClr val="ffffff"/>
                  </a:solidFill>
                </a:uFill>
                <a:latin typeface="Times New Roman"/>
              </a:rPr>
              <a:t>sentiment140</a:t>
            </a:r>
            <a:endParaRPr b="0" lang="en-IN" sz="1800" spc="-1" strike="noStrike">
              <a:solidFill>
                <a:srgbClr val="000000"/>
              </a:solidFill>
              <a:uFill>
                <a:solidFill>
                  <a:srgbClr val="ffffff"/>
                </a:solidFill>
              </a:uFill>
              <a:latin typeface="Arial"/>
            </a:endParaRPr>
          </a:p>
          <a:p>
            <a:pPr marL="74160">
              <a:lnSpc>
                <a:spcPct val="101000"/>
              </a:lnSpc>
            </a:pPr>
            <a:r>
              <a:rPr b="0" lang="en-IN" sz="1790" spc="205" strike="noStrike">
                <a:solidFill>
                  <a:srgbClr val="bb5a64"/>
                </a:solidFill>
                <a:uFill>
                  <a:solidFill>
                    <a:srgbClr val="ffffff"/>
                  </a:solidFill>
                </a:uFill>
                <a:latin typeface="Times New Roman"/>
              </a:rPr>
              <a:t>require</a:t>
            </a:r>
            <a:r>
              <a:rPr b="0" lang="en-IN" sz="1790" spc="205" strike="noStrike">
                <a:solidFill>
                  <a:srgbClr val="575757"/>
                </a:solidFill>
                <a:uFill>
                  <a:solidFill>
                    <a:srgbClr val="ffffff"/>
                  </a:solidFill>
                </a:uFill>
                <a:latin typeface="Times New Roman"/>
              </a:rPr>
              <a:t>(devtools)  </a:t>
            </a:r>
            <a:r>
              <a:rPr b="0" lang="en-IN" sz="1790" spc="225" strike="noStrike">
                <a:solidFill>
                  <a:srgbClr val="bb5a64"/>
                </a:solidFill>
                <a:uFill>
                  <a:solidFill>
                    <a:srgbClr val="ffffff"/>
                  </a:solidFill>
                </a:uFill>
                <a:latin typeface="Times New Roman"/>
              </a:rPr>
              <a:t>install_github</a:t>
            </a:r>
            <a:r>
              <a:rPr b="0" lang="en-IN" sz="1790" spc="335" strike="noStrike">
                <a:solidFill>
                  <a:srgbClr val="575757"/>
                </a:solidFill>
                <a:uFill>
                  <a:solidFill>
                    <a:srgbClr val="ffffff"/>
                  </a:solidFill>
                </a:uFill>
                <a:latin typeface="Times New Roman"/>
              </a:rPr>
              <a:t>(</a:t>
            </a:r>
            <a:r>
              <a:rPr b="0" lang="en-IN" sz="1790" spc="137" strike="noStrike">
                <a:solidFill>
                  <a:srgbClr val="307dcc"/>
                </a:solidFill>
                <a:uFill>
                  <a:solidFill>
                    <a:srgbClr val="ffffff"/>
                  </a:solidFill>
                </a:uFill>
                <a:latin typeface="Times New Roman"/>
              </a:rPr>
              <a:t>"sentiment140"</a:t>
            </a:r>
            <a:r>
              <a:rPr b="0" lang="en-IN" sz="1790" spc="483" strike="noStrike">
                <a:solidFill>
                  <a:srgbClr val="575757"/>
                </a:solidFill>
                <a:uFill>
                  <a:solidFill>
                    <a:srgbClr val="ffffff"/>
                  </a:solidFill>
                </a:uFill>
                <a:latin typeface="Times New Roman"/>
              </a:rPr>
              <a:t>,</a:t>
            </a:r>
            <a:r>
              <a:rPr b="0" lang="en-IN" sz="1790" spc="66" strike="noStrike">
                <a:solidFill>
                  <a:srgbClr val="307dcc"/>
                </a:solidFill>
                <a:uFill>
                  <a:solidFill>
                    <a:srgbClr val="ffffff"/>
                  </a:solidFill>
                </a:uFill>
                <a:latin typeface="Times New Roman"/>
              </a:rPr>
              <a:t>"okugami79"</a:t>
            </a:r>
            <a:r>
              <a:rPr b="0" lang="en-IN" sz="1790" spc="335"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1092" name="CustomShape 21"/>
          <p:cNvSpPr/>
          <p:nvPr/>
        </p:nvSpPr>
        <p:spPr>
          <a:xfrm>
            <a:off x="2166480" y="2015280"/>
            <a:ext cx="7855560" cy="4525920"/>
          </a:xfrm>
          <a:custGeom>
            <a:avLst/>
            <a:gdLst/>
            <a:ahLst/>
            <a:rect l="l" t="t" r="r" b="b"/>
            <a:pathLst>
              <a:path w="3964304" h="2284095">
                <a:moveTo>
                  <a:pt x="0" y="2283790"/>
                </a:moveTo>
                <a:lnTo>
                  <a:pt x="3963911" y="2283790"/>
                </a:lnTo>
                <a:lnTo>
                  <a:pt x="3963911" y="0"/>
                </a:lnTo>
                <a:lnTo>
                  <a:pt x="0" y="0"/>
                </a:lnTo>
                <a:lnTo>
                  <a:pt x="0" y="2283790"/>
                </a:lnTo>
                <a:close/>
              </a:path>
            </a:pathLst>
          </a:custGeom>
          <a:solidFill>
            <a:srgbClr val="f7f7f7"/>
          </a:solidFill>
          <a:ln>
            <a:noFill/>
          </a:ln>
        </p:spPr>
        <p:style>
          <a:lnRef idx="0"/>
          <a:fillRef idx="0"/>
          <a:effectRef idx="0"/>
          <a:fontRef idx="minor"/>
        </p:style>
      </p:sp>
      <p:sp>
        <p:nvSpPr>
          <p:cNvPr id="1093" name="CustomShape 22"/>
          <p:cNvSpPr/>
          <p:nvPr/>
        </p:nvSpPr>
        <p:spPr>
          <a:xfrm>
            <a:off x="2216520" y="1977480"/>
            <a:ext cx="6329160" cy="4773960"/>
          </a:xfrm>
          <a:prstGeom prst="rect">
            <a:avLst/>
          </a:prstGeom>
          <a:noFill/>
          <a:ln>
            <a:noFill/>
          </a:ln>
        </p:spPr>
        <p:style>
          <a:lnRef idx="0"/>
          <a:fillRef idx="0"/>
          <a:effectRef idx="0"/>
          <a:fontRef idx="minor"/>
        </p:style>
        <p:txBody>
          <a:bodyPr lIns="0" rIns="0" tIns="23760" bIns="0"/>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165" strike="noStrike">
                <a:solidFill>
                  <a:srgbClr val="ac94ae"/>
                </a:solidFill>
                <a:uFill>
                  <a:solidFill>
                    <a:srgbClr val="ffffff"/>
                  </a:solidFill>
                </a:uFill>
                <a:latin typeface="Times New Roman"/>
              </a:rPr>
              <a:t>sentiment</a:t>
            </a:r>
            <a:r>
              <a:rPr b="0" i="1" lang="en-IN" sz="1790" spc="435" strike="noStrike">
                <a:solidFill>
                  <a:srgbClr val="ac94ae"/>
                </a:solidFill>
                <a:uFill>
                  <a:solidFill>
                    <a:srgbClr val="ffffff"/>
                  </a:solidFill>
                </a:uFill>
                <a:latin typeface="Times New Roman"/>
              </a:rPr>
              <a:t> </a:t>
            </a:r>
            <a:r>
              <a:rPr b="0" i="1" lang="en-IN" sz="1790" spc="197" strike="noStrike">
                <a:solidFill>
                  <a:srgbClr val="ac94ae"/>
                </a:solidFill>
                <a:uFill>
                  <a:solidFill>
                    <a:srgbClr val="ffffff"/>
                  </a:solidFill>
                </a:uFill>
                <a:latin typeface="Times New Roman"/>
              </a:rPr>
              <a:t>analysis</a:t>
            </a:r>
            <a:endParaRPr b="0" lang="en-IN" sz="1800" spc="-1" strike="noStrike">
              <a:solidFill>
                <a:srgbClr val="000000"/>
              </a:solidFill>
              <a:uFill>
                <a:solidFill>
                  <a:srgbClr val="ffffff"/>
                </a:solidFill>
              </a:uFill>
              <a:latin typeface="Arial"/>
            </a:endParaRPr>
          </a:p>
          <a:p>
            <a:pPr marL="25200">
              <a:lnSpc>
                <a:spcPct val="100000"/>
              </a:lnSpc>
            </a:pPr>
            <a:r>
              <a:rPr b="0" lang="en-IN" sz="1790" spc="205" strike="noStrike">
                <a:solidFill>
                  <a:srgbClr val="bb5a64"/>
                </a:solidFill>
                <a:uFill>
                  <a:solidFill>
                    <a:srgbClr val="ffffff"/>
                  </a:solidFill>
                </a:uFill>
                <a:latin typeface="Times New Roman"/>
              </a:rPr>
              <a:t>library</a:t>
            </a:r>
            <a:r>
              <a:rPr b="0" lang="en-IN" sz="1790" spc="205" strike="noStrike">
                <a:solidFill>
                  <a:srgbClr val="575757"/>
                </a:solidFill>
                <a:uFill>
                  <a:solidFill>
                    <a:srgbClr val="ffffff"/>
                  </a:solidFill>
                </a:uFill>
                <a:latin typeface="Times New Roman"/>
              </a:rPr>
              <a:t>(sentiment)</a:t>
            </a:r>
            <a:endParaRPr b="0" lang="en-IN" sz="1800" spc="-1" strike="noStrike">
              <a:solidFill>
                <a:srgbClr val="000000"/>
              </a:solidFill>
              <a:uFill>
                <a:solidFill>
                  <a:srgbClr val="ffffff"/>
                </a:solidFill>
              </a:uFill>
              <a:latin typeface="Arial"/>
            </a:endParaRPr>
          </a:p>
          <a:p>
            <a:pPr marL="25200">
              <a:lnSpc>
                <a:spcPct val="101000"/>
              </a:lnSpc>
            </a:pPr>
            <a:r>
              <a:rPr b="0" lang="en-IN" sz="1790" spc="165" strike="noStrike">
                <a:solidFill>
                  <a:srgbClr val="575757"/>
                </a:solidFill>
                <a:uFill>
                  <a:solidFill>
                    <a:srgbClr val="ffffff"/>
                  </a:solidFill>
                </a:uFill>
                <a:latin typeface="Times New Roman"/>
              </a:rPr>
              <a:t>sentiments</a:t>
            </a:r>
            <a:r>
              <a:rPr b="0" lang="en-IN" sz="1790" spc="128" strike="noStrike">
                <a:solidFill>
                  <a:srgbClr val="af5a64"/>
                </a:solidFill>
                <a:uFill>
                  <a:solidFill>
                    <a:srgbClr val="ffffff"/>
                  </a:solidFill>
                </a:uFill>
                <a:latin typeface="Times New Roman"/>
              </a:rPr>
              <a:t>&lt;-</a:t>
            </a:r>
            <a:r>
              <a:rPr b="0" lang="en-IN" sz="1790" spc="157" strike="noStrike">
                <a:solidFill>
                  <a:srgbClr val="bb5a64"/>
                </a:solidFill>
                <a:uFill>
                  <a:solidFill>
                    <a:srgbClr val="ffffff"/>
                  </a:solidFill>
                </a:uFill>
                <a:latin typeface="Times New Roman"/>
              </a:rPr>
              <a:t>sentiment</a:t>
            </a:r>
            <a:r>
              <a:rPr b="0" lang="en-IN" sz="1790" spc="216" strike="noStrike">
                <a:solidFill>
                  <a:srgbClr val="575757"/>
                </a:solidFill>
                <a:uFill>
                  <a:solidFill>
                    <a:srgbClr val="ffffff"/>
                  </a:solidFill>
                </a:uFill>
                <a:latin typeface="Times New Roman"/>
              </a:rPr>
              <a:t>(tweets.df</a:t>
            </a:r>
            <a:r>
              <a:rPr b="0" lang="en-IN" sz="1790" spc="38" strike="noStrike">
                <a:solidFill>
                  <a:srgbClr val="000000"/>
                </a:solidFill>
                <a:uFill>
                  <a:solidFill>
                    <a:srgbClr val="ffffff"/>
                  </a:solidFill>
                </a:uFill>
                <a:latin typeface="Times New Roman"/>
              </a:rPr>
              <a:t>$</a:t>
            </a:r>
            <a:r>
              <a:rPr b="0" lang="en-IN" sz="1790" spc="245" strike="noStrike">
                <a:solidFill>
                  <a:srgbClr val="575757"/>
                </a:solidFill>
                <a:uFill>
                  <a:solidFill>
                    <a:srgbClr val="ffffff"/>
                  </a:solidFill>
                </a:uFill>
                <a:latin typeface="Times New Roman"/>
              </a:rPr>
              <a:t>text)  </a:t>
            </a:r>
            <a:r>
              <a:rPr b="0" lang="en-IN" sz="1790" spc="205" strike="noStrike">
                <a:solidFill>
                  <a:srgbClr val="bb5a64"/>
                </a:solidFill>
                <a:uFill>
                  <a:solidFill>
                    <a:srgbClr val="ffffff"/>
                  </a:solidFill>
                </a:uFill>
                <a:latin typeface="Times New Roman"/>
              </a:rPr>
              <a:t>table</a:t>
            </a:r>
            <a:r>
              <a:rPr b="0" lang="en-IN" sz="1790" spc="205" strike="noStrike">
                <a:solidFill>
                  <a:srgbClr val="575757"/>
                </a:solidFill>
                <a:uFill>
                  <a:solidFill>
                    <a:srgbClr val="ffffff"/>
                  </a:solidFill>
                </a:uFill>
                <a:latin typeface="Times New Roman"/>
              </a:rPr>
              <a:t>(sentiments</a:t>
            </a:r>
            <a:r>
              <a:rPr b="0" lang="en-IN" sz="1790" spc="205" strike="noStrike">
                <a:solidFill>
                  <a:srgbClr val="000000"/>
                </a:solidFill>
                <a:uFill>
                  <a:solidFill>
                    <a:srgbClr val="ffffff"/>
                  </a:solidFill>
                </a:uFill>
                <a:latin typeface="Times New Roman"/>
              </a:rPr>
              <a:t>$</a:t>
            </a:r>
            <a:r>
              <a:rPr b="0" lang="en-IN" sz="1790" spc="205" strike="noStrike">
                <a:solidFill>
                  <a:srgbClr val="575757"/>
                </a:solidFill>
                <a:uFill>
                  <a:solidFill>
                    <a:srgbClr val="ffffff"/>
                  </a:solidFill>
                </a:uFill>
                <a:latin typeface="Times New Roman"/>
              </a:rPr>
              <a:t>polarity)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a:lnSpc>
                <a:spcPct val="100000"/>
              </a:lnSpc>
            </a:pPr>
            <a:r>
              <a:rPr b="0" lang="en-IN" sz="1790" spc="38"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a:p>
            <a:pPr marL="25200">
              <a:lnSpc>
                <a:spcPct val="101000"/>
              </a:lnSpc>
            </a:pPr>
            <a:r>
              <a:rPr b="0" lang="en-IN" sz="1790" spc="38" strike="noStrike">
                <a:solidFill>
                  <a:srgbClr val="575757"/>
                </a:solidFill>
                <a:uFill>
                  <a:solidFill>
                    <a:srgbClr val="ffffff"/>
                  </a:solidFill>
                </a:uFill>
                <a:latin typeface="Times New Roman"/>
              </a:rPr>
              <a:t>## </a:t>
            </a:r>
            <a:r>
              <a:rPr b="0" lang="en-IN" sz="1790" spc="216" strike="noStrike">
                <a:solidFill>
                  <a:srgbClr val="575757"/>
                </a:solidFill>
                <a:uFill>
                  <a:solidFill>
                    <a:srgbClr val="ffffff"/>
                  </a:solidFill>
                </a:uFill>
                <a:latin typeface="Times New Roman"/>
              </a:rPr>
              <a:t>neutral positive  </a:t>
            </a:r>
            <a:r>
              <a:rPr b="0" lang="en-IN" sz="1790" spc="38" strike="noStrike">
                <a:solidFill>
                  <a:srgbClr val="575757"/>
                </a:solidFill>
                <a:uFill>
                  <a:solidFill>
                    <a:srgbClr val="ffffff"/>
                  </a:solidFill>
                </a:uFill>
                <a:latin typeface="Times New Roman"/>
              </a:rPr>
              <a:t>##</a:t>
            </a:r>
            <a:r>
              <a:rPr b="0" lang="en-IN" sz="1790" spc="-1" strike="noStrike">
                <a:solidFill>
                  <a:srgbClr val="575757"/>
                </a:solidFill>
                <a:uFill>
                  <a:solidFill>
                    <a:srgbClr val="ffffff"/>
                  </a:solidFill>
                </a:uFill>
                <a:latin typeface="Times New Roman"/>
              </a:rPr>
              <a:t>	</a:t>
            </a:r>
            <a:r>
              <a:rPr b="0" lang="en-IN" sz="1790" spc="38" strike="noStrike">
                <a:solidFill>
                  <a:srgbClr val="575757"/>
                </a:solidFill>
                <a:uFill>
                  <a:solidFill>
                    <a:srgbClr val="ffffff"/>
                  </a:solidFill>
                </a:uFill>
                <a:latin typeface="Times New Roman"/>
              </a:rPr>
              <a:t>428</a:t>
            </a:r>
            <a:r>
              <a:rPr b="0" lang="en-IN" sz="1790" spc="-1" strike="noStrike">
                <a:solidFill>
                  <a:srgbClr val="575757"/>
                </a:solidFill>
                <a:uFill>
                  <a:solidFill>
                    <a:srgbClr val="ffffff"/>
                  </a:solidFill>
                </a:uFill>
                <a:latin typeface="Times New Roman"/>
              </a:rPr>
              <a:t>	</a:t>
            </a:r>
            <a:r>
              <a:rPr b="0" lang="en-IN" sz="1790" spc="38" strike="noStrike">
                <a:solidFill>
                  <a:srgbClr val="575757"/>
                </a:solidFill>
                <a:uFill>
                  <a:solidFill>
                    <a:srgbClr val="ffffff"/>
                  </a:solidFill>
                </a:uFill>
                <a:latin typeface="Times New Roman"/>
              </a:rPr>
              <a:t>20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5200">
              <a:lnSpc>
                <a:spcPct val="100000"/>
              </a:lnSpc>
            </a:pPr>
            <a:r>
              <a:rPr b="0" i="1" lang="en-IN" sz="1790" spc="38" strike="noStrike">
                <a:solidFill>
                  <a:srgbClr val="ac94ae"/>
                </a:solidFill>
                <a:uFill>
                  <a:solidFill>
                    <a:srgbClr val="ffffff"/>
                  </a:solidFill>
                </a:uFill>
                <a:latin typeface="Times New Roman"/>
              </a:rPr>
              <a:t># </a:t>
            </a:r>
            <a:r>
              <a:rPr b="0" i="1" lang="en-IN" sz="1790" spc="165" strike="noStrike">
                <a:solidFill>
                  <a:srgbClr val="ac94ae"/>
                </a:solidFill>
                <a:uFill>
                  <a:solidFill>
                    <a:srgbClr val="ffffff"/>
                  </a:solidFill>
                </a:uFill>
                <a:latin typeface="Times New Roman"/>
              </a:rPr>
              <a:t>sentiment</a:t>
            </a:r>
            <a:r>
              <a:rPr b="0" i="1" lang="en-IN" sz="1790" spc="435" strike="noStrike">
                <a:solidFill>
                  <a:srgbClr val="ac94ae"/>
                </a:solidFill>
                <a:uFill>
                  <a:solidFill>
                    <a:srgbClr val="ffffff"/>
                  </a:solidFill>
                </a:uFill>
                <a:latin typeface="Times New Roman"/>
              </a:rPr>
              <a:t> </a:t>
            </a:r>
            <a:r>
              <a:rPr b="0" i="1" lang="en-IN" sz="1790" spc="236" strike="noStrike">
                <a:solidFill>
                  <a:srgbClr val="ac94ae"/>
                </a:solidFill>
                <a:uFill>
                  <a:solidFill>
                    <a:srgbClr val="ffffff"/>
                  </a:solidFill>
                </a:uFill>
                <a:latin typeface="Times New Roman"/>
              </a:rPr>
              <a:t>plot</a:t>
            </a:r>
            <a:endParaRPr b="0" lang="en-IN" sz="1800" spc="-1" strike="noStrike">
              <a:solidFill>
                <a:srgbClr val="000000"/>
              </a:solidFill>
              <a:uFill>
                <a:solidFill>
                  <a:srgbClr val="ffffff"/>
                </a:solidFill>
              </a:uFill>
              <a:latin typeface="Arial"/>
            </a:endParaRPr>
          </a:p>
          <a:p>
            <a:pPr marL="25200">
              <a:lnSpc>
                <a:spcPct val="101000"/>
              </a:lnSpc>
            </a:pPr>
            <a:r>
              <a:rPr b="0" lang="en-IN" sz="1790" spc="148" strike="noStrike">
                <a:solidFill>
                  <a:srgbClr val="575757"/>
                </a:solidFill>
                <a:uFill>
                  <a:solidFill>
                    <a:srgbClr val="ffffff"/>
                  </a:solidFill>
                </a:uFill>
                <a:latin typeface="Times New Roman"/>
              </a:rPr>
              <a:t>sentiments</a:t>
            </a:r>
            <a:r>
              <a:rPr b="0" lang="en-IN" sz="1790" spc="148" strike="noStrike">
                <a:solidFill>
                  <a:srgbClr val="000000"/>
                </a:solidFill>
                <a:uFill>
                  <a:solidFill>
                    <a:srgbClr val="ffffff"/>
                  </a:solidFill>
                </a:uFill>
                <a:latin typeface="Times New Roman"/>
              </a:rPr>
              <a:t>$</a:t>
            </a:r>
            <a:r>
              <a:rPr b="0" lang="en-IN" sz="1790" spc="148" strike="noStrike">
                <a:solidFill>
                  <a:srgbClr val="575757"/>
                </a:solidFill>
                <a:uFill>
                  <a:solidFill>
                    <a:srgbClr val="ffffff"/>
                  </a:solidFill>
                </a:uFill>
                <a:latin typeface="Times New Roman"/>
              </a:rPr>
              <a:t>score</a:t>
            </a:r>
            <a:r>
              <a:rPr b="0" lang="en-IN" sz="1790" spc="148" strike="noStrike">
                <a:solidFill>
                  <a:srgbClr val="af5a64"/>
                </a:solidFill>
                <a:uFill>
                  <a:solidFill>
                    <a:srgbClr val="ffffff"/>
                  </a:solidFill>
                </a:uFill>
                <a:latin typeface="Times New Roman"/>
              </a:rPr>
              <a:t>&lt;-</a:t>
            </a:r>
            <a:r>
              <a:rPr b="0" lang="en-IN" sz="1790" spc="148" strike="noStrike">
                <a:solidFill>
                  <a:srgbClr val="ae0f91"/>
                </a:solidFill>
                <a:uFill>
                  <a:solidFill>
                    <a:srgbClr val="ffffff"/>
                  </a:solidFill>
                </a:uFill>
                <a:latin typeface="Times New Roman"/>
              </a:rPr>
              <a:t>0  </a:t>
            </a:r>
            <a:r>
              <a:rPr b="0" lang="en-IN" sz="1790" spc="177" strike="noStrike">
                <a:solidFill>
                  <a:srgbClr val="575757"/>
                </a:solidFill>
                <a:uFill>
                  <a:solidFill>
                    <a:srgbClr val="ffffff"/>
                  </a:solidFill>
                </a:uFill>
                <a:latin typeface="Times New Roman"/>
              </a:rPr>
              <a:t>sentiments</a:t>
            </a:r>
            <a:r>
              <a:rPr b="0" lang="en-IN" sz="1790" spc="177" strike="noStrike">
                <a:solidFill>
                  <a:srgbClr val="000000"/>
                </a:solidFill>
                <a:uFill>
                  <a:solidFill>
                    <a:srgbClr val="ffffff"/>
                  </a:solidFill>
                </a:uFill>
                <a:latin typeface="Times New Roman"/>
              </a:rPr>
              <a:t>$</a:t>
            </a:r>
            <a:r>
              <a:rPr b="0" lang="en-IN" sz="1790" spc="177" strike="noStrike">
                <a:solidFill>
                  <a:srgbClr val="575757"/>
                </a:solidFill>
                <a:uFill>
                  <a:solidFill>
                    <a:srgbClr val="ffffff"/>
                  </a:solidFill>
                </a:uFill>
                <a:latin typeface="Times New Roman"/>
              </a:rPr>
              <a:t>score[sentiments</a:t>
            </a:r>
            <a:r>
              <a:rPr b="0" lang="en-IN" sz="1790" spc="177" strike="noStrike">
                <a:solidFill>
                  <a:srgbClr val="000000"/>
                </a:solidFill>
                <a:uFill>
                  <a:solidFill>
                    <a:srgbClr val="ffffff"/>
                  </a:solidFill>
                </a:uFill>
                <a:latin typeface="Times New Roman"/>
              </a:rPr>
              <a:t>$</a:t>
            </a:r>
            <a:r>
              <a:rPr b="0" lang="en-IN" sz="1790" spc="177" strike="noStrike">
                <a:solidFill>
                  <a:srgbClr val="575757"/>
                </a:solidFill>
                <a:uFill>
                  <a:solidFill>
                    <a:srgbClr val="ffffff"/>
                  </a:solidFill>
                </a:uFill>
                <a:latin typeface="Times New Roman"/>
              </a:rPr>
              <a:t>polarity</a:t>
            </a:r>
            <a:r>
              <a:rPr b="0" lang="en-IN" sz="1790" spc="177" strike="noStrike">
                <a:solidFill>
                  <a:srgbClr val="000000"/>
                </a:solidFill>
                <a:uFill>
                  <a:solidFill>
                    <a:srgbClr val="ffffff"/>
                  </a:solidFill>
                </a:uFill>
                <a:latin typeface="Times New Roman"/>
              </a:rPr>
              <a:t>==</a:t>
            </a:r>
            <a:r>
              <a:rPr b="0" lang="en-IN" sz="1790" spc="177" strike="noStrike">
                <a:solidFill>
                  <a:srgbClr val="307dcc"/>
                </a:solidFill>
                <a:uFill>
                  <a:solidFill>
                    <a:srgbClr val="ffffff"/>
                  </a:solidFill>
                </a:uFill>
                <a:latin typeface="Times New Roman"/>
              </a:rPr>
              <a:t>"positive"</a:t>
            </a:r>
            <a:r>
              <a:rPr b="0" lang="en-IN" sz="1790" spc="177" strike="noStrike">
                <a:solidFill>
                  <a:srgbClr val="575757"/>
                </a:solidFill>
                <a:uFill>
                  <a:solidFill>
                    <a:srgbClr val="ffffff"/>
                  </a:solidFill>
                </a:uFill>
                <a:latin typeface="Times New Roman"/>
              </a:rPr>
              <a:t>]</a:t>
            </a:r>
            <a:r>
              <a:rPr b="0" lang="en-IN" sz="1790" spc="177" strike="noStrike">
                <a:solidFill>
                  <a:srgbClr val="af5a64"/>
                </a:solidFill>
                <a:uFill>
                  <a:solidFill>
                    <a:srgbClr val="ffffff"/>
                  </a:solidFill>
                </a:uFill>
                <a:latin typeface="Times New Roman"/>
              </a:rPr>
              <a:t>&lt;-</a:t>
            </a:r>
            <a:r>
              <a:rPr b="0" lang="en-IN" sz="1790" spc="177" strike="noStrike">
                <a:solidFill>
                  <a:srgbClr val="ae0f91"/>
                </a:solidFill>
                <a:uFill>
                  <a:solidFill>
                    <a:srgbClr val="ffffff"/>
                  </a:solidFill>
                </a:uFill>
                <a:latin typeface="Times New Roman"/>
              </a:rPr>
              <a:t>1  </a:t>
            </a:r>
            <a:r>
              <a:rPr b="0" lang="en-IN" sz="1790" spc="165" strike="noStrike">
                <a:solidFill>
                  <a:srgbClr val="575757"/>
                </a:solidFill>
                <a:uFill>
                  <a:solidFill>
                    <a:srgbClr val="ffffff"/>
                  </a:solidFill>
                </a:uFill>
                <a:latin typeface="Times New Roman"/>
              </a:rPr>
              <a:t>sentiments</a:t>
            </a:r>
            <a:r>
              <a:rPr b="0" lang="en-IN" sz="1790" spc="165" strike="noStrike">
                <a:solidFill>
                  <a:srgbClr val="000000"/>
                </a:solidFill>
                <a:uFill>
                  <a:solidFill>
                    <a:srgbClr val="ffffff"/>
                  </a:solidFill>
                </a:uFill>
                <a:latin typeface="Times New Roman"/>
              </a:rPr>
              <a:t>$</a:t>
            </a:r>
            <a:r>
              <a:rPr b="0" lang="en-IN" sz="1790" spc="165" strike="noStrike">
                <a:solidFill>
                  <a:srgbClr val="575757"/>
                </a:solidFill>
                <a:uFill>
                  <a:solidFill>
                    <a:srgbClr val="ffffff"/>
                  </a:solidFill>
                </a:uFill>
                <a:latin typeface="Times New Roman"/>
              </a:rPr>
              <a:t>score[sentiments</a:t>
            </a:r>
            <a:r>
              <a:rPr b="0" lang="en-IN" sz="1790" spc="165" strike="noStrike">
                <a:solidFill>
                  <a:srgbClr val="000000"/>
                </a:solidFill>
                <a:uFill>
                  <a:solidFill>
                    <a:srgbClr val="ffffff"/>
                  </a:solidFill>
                </a:uFill>
                <a:latin typeface="Times New Roman"/>
              </a:rPr>
              <a:t>$</a:t>
            </a:r>
            <a:r>
              <a:rPr b="0" lang="en-IN" sz="1790" spc="165" strike="noStrike">
                <a:solidFill>
                  <a:srgbClr val="575757"/>
                </a:solidFill>
                <a:uFill>
                  <a:solidFill>
                    <a:srgbClr val="ffffff"/>
                  </a:solidFill>
                </a:uFill>
                <a:latin typeface="Times New Roman"/>
              </a:rPr>
              <a:t>polarity</a:t>
            </a:r>
            <a:r>
              <a:rPr b="0" lang="en-IN" sz="1790" spc="165" strike="noStrike">
                <a:solidFill>
                  <a:srgbClr val="000000"/>
                </a:solidFill>
                <a:uFill>
                  <a:solidFill>
                    <a:srgbClr val="ffffff"/>
                  </a:solidFill>
                </a:uFill>
                <a:latin typeface="Times New Roman"/>
              </a:rPr>
              <a:t>==</a:t>
            </a:r>
            <a:r>
              <a:rPr b="0" lang="en-IN" sz="1790" spc="165" strike="noStrike">
                <a:solidFill>
                  <a:srgbClr val="307dcc"/>
                </a:solidFill>
                <a:uFill>
                  <a:solidFill>
                    <a:srgbClr val="ffffff"/>
                  </a:solidFill>
                </a:uFill>
                <a:latin typeface="Times New Roman"/>
              </a:rPr>
              <a:t>"negative"</a:t>
            </a:r>
            <a:r>
              <a:rPr b="0" lang="en-IN" sz="1790" spc="165" strike="noStrike">
                <a:solidFill>
                  <a:srgbClr val="575757"/>
                </a:solidFill>
                <a:uFill>
                  <a:solidFill>
                    <a:srgbClr val="ffffff"/>
                  </a:solidFill>
                </a:uFill>
                <a:latin typeface="Times New Roman"/>
              </a:rPr>
              <a:t>]</a:t>
            </a:r>
            <a:r>
              <a:rPr b="0" lang="en-IN" sz="1790" spc="165" strike="noStrike">
                <a:solidFill>
                  <a:srgbClr val="af5a64"/>
                </a:solidFill>
                <a:uFill>
                  <a:solidFill>
                    <a:srgbClr val="ffffff"/>
                  </a:solidFill>
                </a:uFill>
                <a:latin typeface="Times New Roman"/>
              </a:rPr>
              <a:t>&lt;-</a:t>
            </a:r>
            <a:r>
              <a:rPr b="0" lang="en-IN" sz="1790" spc="165" strike="noStrike">
                <a:solidFill>
                  <a:srgbClr val="000000"/>
                </a:solidFill>
                <a:uFill>
                  <a:solidFill>
                    <a:srgbClr val="ffffff"/>
                  </a:solidFill>
                </a:uFill>
                <a:latin typeface="Times New Roman"/>
              </a:rPr>
              <a:t>-</a:t>
            </a:r>
            <a:r>
              <a:rPr b="0" lang="en-IN" sz="1790" spc="165" strike="noStrike">
                <a:solidFill>
                  <a:srgbClr val="ae0f91"/>
                </a:solidFill>
                <a:uFill>
                  <a:solidFill>
                    <a:srgbClr val="ffffff"/>
                  </a:solidFill>
                </a:uFill>
                <a:latin typeface="Times New Roman"/>
              </a:rPr>
              <a:t>1  </a:t>
            </a:r>
            <a:r>
              <a:rPr b="0" lang="en-IN" sz="1790" spc="185" strike="noStrike">
                <a:solidFill>
                  <a:srgbClr val="575757"/>
                </a:solidFill>
                <a:uFill>
                  <a:solidFill>
                    <a:srgbClr val="ffffff"/>
                  </a:solidFill>
                </a:uFill>
                <a:latin typeface="Times New Roman"/>
              </a:rPr>
              <a:t>sentiments</a:t>
            </a:r>
            <a:r>
              <a:rPr b="0" lang="en-IN" sz="1790" spc="185" strike="noStrike">
                <a:solidFill>
                  <a:srgbClr val="000000"/>
                </a:solidFill>
                <a:uFill>
                  <a:solidFill>
                    <a:srgbClr val="ffffff"/>
                  </a:solidFill>
                </a:uFill>
                <a:latin typeface="Times New Roman"/>
              </a:rPr>
              <a:t>$</a:t>
            </a:r>
            <a:r>
              <a:rPr b="0" lang="en-IN" sz="1790" spc="185" strike="noStrike">
                <a:solidFill>
                  <a:srgbClr val="575757"/>
                </a:solidFill>
                <a:uFill>
                  <a:solidFill>
                    <a:srgbClr val="ffffff"/>
                  </a:solidFill>
                </a:uFill>
                <a:latin typeface="Times New Roman"/>
              </a:rPr>
              <a:t>date</a:t>
            </a:r>
            <a:r>
              <a:rPr b="0" lang="en-IN" sz="1790" spc="185" strike="noStrike">
                <a:solidFill>
                  <a:srgbClr val="af5a64"/>
                </a:solidFill>
                <a:uFill>
                  <a:solidFill>
                    <a:srgbClr val="ffffff"/>
                  </a:solidFill>
                </a:uFill>
                <a:latin typeface="Times New Roman"/>
              </a:rPr>
              <a:t>&lt;-</a:t>
            </a:r>
            <a:r>
              <a:rPr b="0" lang="en-IN" sz="1790" spc="185" strike="noStrike">
                <a:solidFill>
                  <a:srgbClr val="bb5a64"/>
                </a:solidFill>
                <a:uFill>
                  <a:solidFill>
                    <a:srgbClr val="ffffff"/>
                  </a:solidFill>
                </a:uFill>
                <a:latin typeface="Times New Roman"/>
              </a:rPr>
              <a:t>as.IDate</a:t>
            </a:r>
            <a:r>
              <a:rPr b="0" lang="en-IN" sz="1790" spc="185" strike="noStrike">
                <a:solidFill>
                  <a:srgbClr val="575757"/>
                </a:solidFill>
                <a:uFill>
                  <a:solidFill>
                    <a:srgbClr val="ffffff"/>
                  </a:solidFill>
                </a:uFill>
                <a:latin typeface="Times New Roman"/>
              </a:rPr>
              <a:t>(tweets.df</a:t>
            </a:r>
            <a:r>
              <a:rPr b="0" lang="en-IN" sz="1790" spc="185" strike="noStrike">
                <a:solidFill>
                  <a:srgbClr val="000000"/>
                </a:solidFill>
                <a:uFill>
                  <a:solidFill>
                    <a:srgbClr val="ffffff"/>
                  </a:solidFill>
                </a:uFill>
                <a:latin typeface="Times New Roman"/>
              </a:rPr>
              <a:t>$</a:t>
            </a:r>
            <a:r>
              <a:rPr b="0" lang="en-IN" sz="1790" spc="185" strike="noStrike">
                <a:solidFill>
                  <a:srgbClr val="575757"/>
                </a:solidFill>
                <a:uFill>
                  <a:solidFill>
                    <a:srgbClr val="ffffff"/>
                  </a:solidFill>
                </a:uFill>
                <a:latin typeface="Times New Roman"/>
              </a:rPr>
              <a:t>created)</a:t>
            </a:r>
            <a:endParaRPr b="0" lang="en-IN" sz="1800" spc="-1" strike="noStrike">
              <a:solidFill>
                <a:srgbClr val="000000"/>
              </a:solidFill>
              <a:uFill>
                <a:solidFill>
                  <a:srgbClr val="ffffff"/>
                </a:solidFill>
              </a:uFill>
              <a:latin typeface="Arial"/>
            </a:endParaRPr>
          </a:p>
          <a:p>
            <a:pPr marL="25200">
              <a:lnSpc>
                <a:spcPct val="101000"/>
              </a:lnSpc>
            </a:pPr>
            <a:r>
              <a:rPr b="0" lang="en-IN" sz="1790" spc="185" strike="noStrike">
                <a:solidFill>
                  <a:srgbClr val="575757"/>
                </a:solidFill>
                <a:uFill>
                  <a:solidFill>
                    <a:srgbClr val="ffffff"/>
                  </a:solidFill>
                </a:uFill>
                <a:latin typeface="Times New Roman"/>
              </a:rPr>
              <a:t>result</a:t>
            </a:r>
            <a:r>
              <a:rPr b="0" lang="en-IN" sz="1790" spc="185" strike="noStrike">
                <a:solidFill>
                  <a:srgbClr val="af5a64"/>
                </a:solidFill>
                <a:uFill>
                  <a:solidFill>
                    <a:srgbClr val="ffffff"/>
                  </a:solidFill>
                </a:uFill>
                <a:latin typeface="Times New Roman"/>
              </a:rPr>
              <a:t>&lt;-</a:t>
            </a:r>
            <a:r>
              <a:rPr b="0" lang="en-IN" sz="1790" spc="185" strike="noStrike">
                <a:solidFill>
                  <a:srgbClr val="bb5a64"/>
                </a:solidFill>
                <a:uFill>
                  <a:solidFill>
                    <a:srgbClr val="ffffff"/>
                  </a:solidFill>
                </a:uFill>
                <a:latin typeface="Times New Roman"/>
              </a:rPr>
              <a:t>aggregate</a:t>
            </a:r>
            <a:r>
              <a:rPr b="0" lang="en-IN" sz="1790" spc="185" strike="noStrike">
                <a:solidFill>
                  <a:srgbClr val="575757"/>
                </a:solidFill>
                <a:uFill>
                  <a:solidFill>
                    <a:srgbClr val="ffffff"/>
                  </a:solidFill>
                </a:uFill>
                <a:latin typeface="Times New Roman"/>
              </a:rPr>
              <a:t>(score</a:t>
            </a:r>
            <a:r>
              <a:rPr b="0" lang="en-IN" sz="1790" spc="185" strike="noStrike">
                <a:solidFill>
                  <a:srgbClr val="000000"/>
                </a:solidFill>
                <a:uFill>
                  <a:solidFill>
                    <a:srgbClr val="ffffff"/>
                  </a:solidFill>
                </a:uFill>
                <a:latin typeface="Times New Roman"/>
              </a:rPr>
              <a:t>~</a:t>
            </a:r>
            <a:r>
              <a:rPr b="0" lang="en-IN" sz="1790" spc="185" strike="noStrike">
                <a:solidFill>
                  <a:srgbClr val="575757"/>
                </a:solidFill>
                <a:uFill>
                  <a:solidFill>
                    <a:srgbClr val="ffffff"/>
                  </a:solidFill>
                </a:uFill>
                <a:latin typeface="Times New Roman"/>
              </a:rPr>
              <a:t>date,</a:t>
            </a:r>
            <a:r>
              <a:rPr b="0" lang="en-IN" sz="1790" spc="185" strike="noStrike">
                <a:solidFill>
                  <a:srgbClr val="54aa54"/>
                </a:solidFill>
                <a:uFill>
                  <a:solidFill>
                    <a:srgbClr val="ffffff"/>
                  </a:solidFill>
                </a:uFill>
                <a:latin typeface="Times New Roman"/>
              </a:rPr>
              <a:t>data</a:t>
            </a:r>
            <a:r>
              <a:rPr b="0" lang="en-IN" sz="1790" spc="185" strike="noStrike">
                <a:solidFill>
                  <a:srgbClr val="575757"/>
                </a:solidFill>
                <a:uFill>
                  <a:solidFill>
                    <a:srgbClr val="ffffff"/>
                  </a:solidFill>
                </a:uFill>
                <a:latin typeface="Times New Roman"/>
              </a:rPr>
              <a:t>= </a:t>
            </a:r>
            <a:r>
              <a:rPr b="0" lang="en-IN" sz="1790" spc="197" strike="noStrike">
                <a:solidFill>
                  <a:srgbClr val="575757"/>
                </a:solidFill>
                <a:uFill>
                  <a:solidFill>
                    <a:srgbClr val="ffffff"/>
                  </a:solidFill>
                </a:uFill>
                <a:latin typeface="Times New Roman"/>
              </a:rPr>
              <a:t>sentiments, </a:t>
            </a:r>
            <a:r>
              <a:rPr b="0" lang="en-IN" sz="1790" spc="38" strike="noStrike">
                <a:solidFill>
                  <a:srgbClr val="575757"/>
                </a:solidFill>
                <a:uFill>
                  <a:solidFill>
                    <a:srgbClr val="ffffff"/>
                  </a:solidFill>
                </a:uFill>
                <a:latin typeface="Times New Roman"/>
              </a:rPr>
              <a:t>sum)  </a:t>
            </a:r>
            <a:r>
              <a:rPr b="0" lang="en-IN" sz="1790" spc="236" strike="noStrike">
                <a:solidFill>
                  <a:srgbClr val="bb5a64"/>
                </a:solidFill>
                <a:uFill>
                  <a:solidFill>
                    <a:srgbClr val="ffffff"/>
                  </a:solidFill>
                </a:uFill>
                <a:latin typeface="Times New Roman"/>
              </a:rPr>
              <a:t>plot</a:t>
            </a:r>
            <a:r>
              <a:rPr b="0" lang="en-IN" sz="1790" spc="236" strike="noStrike">
                <a:solidFill>
                  <a:srgbClr val="575757"/>
                </a:solidFill>
                <a:uFill>
                  <a:solidFill>
                    <a:srgbClr val="ffffff"/>
                  </a:solidFill>
                </a:uFill>
                <a:latin typeface="Times New Roman"/>
              </a:rPr>
              <a:t>(result,</a:t>
            </a:r>
            <a:r>
              <a:rPr b="0" lang="en-IN" sz="1790" spc="236" strike="noStrike">
                <a:solidFill>
                  <a:srgbClr val="54aa54"/>
                </a:solidFill>
                <a:uFill>
                  <a:solidFill>
                    <a:srgbClr val="ffffff"/>
                  </a:solidFill>
                </a:uFill>
                <a:latin typeface="Times New Roman"/>
              </a:rPr>
              <a:t>type</a:t>
            </a:r>
            <a:r>
              <a:rPr b="0" lang="en-IN" sz="1790" spc="236" strike="noStrike">
                <a:solidFill>
                  <a:srgbClr val="575757"/>
                </a:solidFill>
                <a:uFill>
                  <a:solidFill>
                    <a:srgbClr val="ffffff"/>
                  </a:solidFill>
                </a:uFill>
                <a:latin typeface="Times New Roman"/>
              </a:rPr>
              <a:t>=</a:t>
            </a:r>
            <a:r>
              <a:rPr b="0" lang="en-IN" sz="1790" spc="236" strike="noStrike">
                <a:solidFill>
                  <a:srgbClr val="307dcc"/>
                </a:solidFill>
                <a:uFill>
                  <a:solidFill>
                    <a:srgbClr val="ffffff"/>
                  </a:solidFill>
                </a:uFill>
                <a:latin typeface="Times New Roman"/>
              </a:rPr>
              <a:t>"l"</a:t>
            </a:r>
            <a:r>
              <a:rPr b="0" lang="en-IN" sz="1790" spc="236" strike="noStrike">
                <a:solidFill>
                  <a:srgbClr val="575757"/>
                </a:solidFill>
                <a:uFill>
                  <a:solidFill>
                    <a:srgbClr val="ffffff"/>
                  </a:solidFill>
                </a:uFill>
                <a:latin typeface="Times New Roman"/>
              </a:rPr>
              <a:t>)</a:t>
            </a:r>
            <a:endParaRPr b="0" lang="en-IN" sz="1800" spc="-1" strike="noStrike">
              <a:solidFill>
                <a:srgbClr val="000000"/>
              </a:solidFill>
              <a:uFill>
                <a:solidFill>
                  <a:srgbClr val="ffffff"/>
                </a:solidFill>
              </a:uFill>
              <a:latin typeface="Arial"/>
            </a:endParaRPr>
          </a:p>
        </p:txBody>
      </p:sp>
      <p:sp>
        <p:nvSpPr>
          <p:cNvPr id="1094" name="TextShape 23"/>
          <p:cNvSpPr txBox="1"/>
          <p:nvPr/>
        </p:nvSpPr>
        <p:spPr>
          <a:xfrm>
            <a:off x="9996480" y="4798800"/>
            <a:ext cx="528120" cy="3977640"/>
          </a:xfrm>
          <a:prstGeom prst="rect">
            <a:avLst/>
          </a:prstGeom>
          <a:noFill/>
          <a:ln>
            <a:noFill/>
          </a:ln>
        </p:spPr>
        <p:txBody>
          <a:bodyPr lIns="0" rIns="0" tIns="0" bIns="0" anchor="ctr"/>
          <a:p>
            <a:pPr marL="50400" algn="r">
              <a:lnSpc>
                <a:spcPts val="472"/>
              </a:lnSpc>
            </a:pPr>
            <a:fld id="{6B6342B4-BDA8-4514-AEB2-27975ECB7AAD}" type="slidenum">
              <a:rPr b="0" lang="en-IN" sz="2000" spc="-38" strike="noStrike">
                <a:solidFill>
                  <a:srgbClr val="feffff"/>
                </a:solidFill>
                <a:uFill>
                  <a:solidFill>
                    <a:srgbClr val="ffffff"/>
                  </a:solidFill>
                </a:uFill>
                <a:latin typeface="Century Gothic"/>
              </a:rPr>
              <a:t>&lt;number&gt;</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5" name="TextShape 1"/>
          <p:cNvSpPr txBox="1"/>
          <p:nvPr/>
        </p:nvSpPr>
        <p:spPr>
          <a:xfrm>
            <a:off x="2589120" y="2058840"/>
            <a:ext cx="8915040" cy="1468440"/>
          </a:xfrm>
          <a:prstGeom prst="rect">
            <a:avLst/>
          </a:prstGeom>
          <a:noFill/>
          <a:ln>
            <a:noFill/>
          </a:ln>
        </p:spPr>
        <p:txBody>
          <a:bodyPr anchor="b"/>
          <a:p>
            <a:pPr algn="ctr">
              <a:lnSpc>
                <a:spcPct val="100000"/>
              </a:lnSpc>
            </a:pPr>
            <a:r>
              <a:rPr b="1" lang="en-US" sz="4400" spc="-1" strike="noStrike">
                <a:solidFill>
                  <a:srgbClr val="178dbb"/>
                </a:solidFill>
                <a:uFill>
                  <a:solidFill>
                    <a:srgbClr val="ffffff"/>
                  </a:solidFill>
                </a:uFill>
                <a:latin typeface="Century Gothic"/>
              </a:rPr>
              <a:t>THANK YOU</a:t>
            </a:r>
            <a:endParaRPr b="0" lang="en-US" sz="1800" spc="-1" strike="noStrike">
              <a:solidFill>
                <a:srgbClr val="000000"/>
              </a:solidFill>
              <a:uFill>
                <a:solidFill>
                  <a:srgbClr val="ffffff"/>
                </a:solidFill>
              </a:uFill>
              <a:latin typeface="Century Gothic"/>
            </a:endParaRPr>
          </a:p>
        </p:txBody>
      </p:sp>
      <p:sp>
        <p:nvSpPr>
          <p:cNvPr id="1096" name="TextShape 2"/>
          <p:cNvSpPr txBox="1"/>
          <p:nvPr/>
        </p:nvSpPr>
        <p:spPr>
          <a:xfrm>
            <a:off x="2589120" y="3530160"/>
            <a:ext cx="8915040" cy="860040"/>
          </a:xfrm>
          <a:prstGeom prst="rect">
            <a:avLst/>
          </a:prstGeom>
          <a:noFill/>
          <a:ln>
            <a:noFill/>
          </a:ln>
        </p:spPr>
        <p:txBody>
          <a:bodyPr/>
          <a:p>
            <a:endParaRPr b="0" lang="en-US" sz="1800" spc="-1" strike="noStrike">
              <a:solidFill>
                <a:srgbClr val="404040"/>
              </a:solidFill>
              <a:uFill>
                <a:solidFill>
                  <a:srgbClr val="ffffff"/>
                </a:solidFill>
              </a:uFill>
              <a:latin typeface="Century Gothic"/>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u="sng">
                <a:solidFill>
                  <a:srgbClr val="178dbb"/>
                </a:solidFill>
                <a:uFill>
                  <a:solidFill>
                    <a:srgbClr val="ffffff"/>
                  </a:solidFill>
                </a:uFill>
                <a:latin typeface="Century Gothic"/>
              </a:rPr>
              <a:t>Searching for tweets</a:t>
            </a:r>
            <a:endParaRPr b="0" lang="en-US" sz="1800" spc="-1" strike="noStrike">
              <a:solidFill>
                <a:srgbClr val="000000"/>
              </a:solidFill>
              <a:uFill>
                <a:solidFill>
                  <a:srgbClr val="ffffff"/>
                </a:solidFill>
              </a:uFill>
              <a:latin typeface="Century Gothic"/>
            </a:endParaRPr>
          </a:p>
        </p:txBody>
      </p:sp>
      <p:sp>
        <p:nvSpPr>
          <p:cNvPr id="266" name="TextShape 2"/>
          <p:cNvSpPr txBox="1"/>
          <p:nvPr/>
        </p:nvSpPr>
        <p:spPr>
          <a:xfrm>
            <a:off x="2589120" y="2133720"/>
            <a:ext cx="8915040" cy="3777120"/>
          </a:xfrm>
          <a:prstGeom prst="rect">
            <a:avLst/>
          </a:prstGeom>
          <a:noFill/>
          <a:ln>
            <a:noFill/>
          </a:ln>
        </p:spPr>
        <p:txBody>
          <a:bodyPr/>
          <a:p>
            <a:pPr marL="343080" indent="-342720">
              <a:lnSpc>
                <a:spcPct val="100000"/>
              </a:lnSpc>
              <a:buClr>
                <a:srgbClr val="353535"/>
              </a:buClr>
              <a:buFont typeface="Wingdings 3" charset="2"/>
              <a:buChar char=""/>
            </a:pPr>
            <a:r>
              <a:rPr b="0" lang="en-US" sz="2800" spc="-1" strike="noStrike">
                <a:solidFill>
                  <a:srgbClr val="2e5369"/>
                </a:solidFill>
                <a:uFill>
                  <a:solidFill>
                    <a:srgbClr val="ffffff"/>
                  </a:solidFill>
                </a:uFill>
                <a:latin typeface="Century Gothic"/>
              </a:rPr>
              <a:t>Problem:</a:t>
            </a:r>
            <a:endParaRPr b="0" lang="en-US" sz="1800" spc="-1" strike="noStrike">
              <a:solidFill>
                <a:srgbClr val="404040"/>
              </a:solidFill>
              <a:uFill>
                <a:solidFill>
                  <a:srgbClr val="ffffff"/>
                </a:solidFill>
              </a:uFill>
              <a:latin typeface="Century Gothic"/>
            </a:endParaRPr>
          </a:p>
          <a:p>
            <a:pPr>
              <a:lnSpc>
                <a:spcPct val="100000"/>
              </a:lnSpc>
            </a:pPr>
            <a:r>
              <a:rPr b="0" lang="en-US" sz="1800" spc="-1" strike="noStrike">
                <a:solidFill>
                  <a:srgbClr val="404040"/>
                </a:solidFill>
                <a:uFill>
                  <a:solidFill>
                    <a:srgbClr val="ffffff"/>
                  </a:solidFill>
                </a:uFill>
                <a:latin typeface="Century Gothic"/>
              </a:rPr>
              <a:t>	</a:t>
            </a:r>
            <a:r>
              <a:rPr b="0" lang="en-US" sz="1800" spc="-1" strike="noStrike">
                <a:solidFill>
                  <a:srgbClr val="404040"/>
                </a:solidFill>
                <a:uFill>
                  <a:solidFill>
                    <a:srgbClr val="ffffff"/>
                  </a:solidFill>
                </a:uFill>
                <a:latin typeface="Century Gothic"/>
              </a:rPr>
              <a:t>You want to search Twitter for tweets using specific keywords and query </a:t>
            </a:r>
            <a:r>
              <a:rPr b="0" lang="en-US" sz="1800" spc="-1" strike="noStrike">
                <a:solidFill>
                  <a:srgbClr val="404040"/>
                </a:solidFill>
                <a:uFill>
                  <a:solidFill>
                    <a:srgbClr val="ffffff"/>
                  </a:solidFill>
                </a:uFill>
                <a:latin typeface="Century Gothic"/>
              </a:rPr>
              <a:t>	</a:t>
            </a:r>
            <a:r>
              <a:rPr b="0" lang="en-US" sz="1800" spc="-1" strike="noStrike">
                <a:solidFill>
                  <a:srgbClr val="404040"/>
                </a:solidFill>
                <a:uFill>
                  <a:solidFill>
                    <a:srgbClr val="ffffff"/>
                  </a:solidFill>
                </a:uFill>
                <a:latin typeface="Century Gothic"/>
              </a:rPr>
              <a:t>constraints.</a:t>
            </a:r>
            <a:endParaRPr b="0" lang="en-US" sz="1800" spc="-1" strike="noStrike">
              <a:solidFill>
                <a:srgbClr val="404040"/>
              </a:solidFill>
              <a:uFill>
                <a:solidFill>
                  <a:srgbClr val="ffffff"/>
                </a:solidFill>
              </a:uFill>
              <a:latin typeface="Century Gothic"/>
            </a:endParaRPr>
          </a:p>
          <a:p>
            <a:pPr>
              <a:lnSpc>
                <a:spcPct val="100000"/>
              </a:lnSpc>
            </a:pPr>
            <a:endParaRPr b="0" lang="en-US" sz="18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2800" spc="-1" strike="noStrike">
                <a:solidFill>
                  <a:srgbClr val="2e5369"/>
                </a:solidFill>
                <a:uFill>
                  <a:solidFill>
                    <a:srgbClr val="ffffff"/>
                  </a:solidFill>
                </a:uFill>
                <a:latin typeface="Century Gothic"/>
              </a:rPr>
              <a:t>Solution:</a:t>
            </a:r>
            <a:endParaRPr b="0" lang="en-US" sz="1800" spc="-1" strike="noStrike">
              <a:solidFill>
                <a:srgbClr val="404040"/>
              </a:solidFill>
              <a:uFill>
                <a:solidFill>
                  <a:srgbClr val="ffffff"/>
                </a:solidFill>
              </a:uFill>
              <a:latin typeface="Century Gothic"/>
            </a:endParaRPr>
          </a:p>
          <a:p>
            <a:pPr>
              <a:lnSpc>
                <a:spcPct val="100000"/>
              </a:lnSpc>
            </a:pPr>
            <a:r>
              <a:rPr b="0" lang="en-US" sz="1800" spc="-1" strike="noStrike">
                <a:solidFill>
                  <a:srgbClr val="404040"/>
                </a:solidFill>
                <a:uFill>
                  <a:solidFill>
                    <a:srgbClr val="ffffff"/>
                  </a:solidFill>
                </a:uFill>
                <a:latin typeface="Century Gothic"/>
              </a:rPr>
              <a:t>	</a:t>
            </a:r>
            <a:r>
              <a:rPr b="0" lang="en-US" sz="1800" spc="-1" strike="noStrike">
                <a:solidFill>
                  <a:srgbClr val="404040"/>
                </a:solidFill>
                <a:uFill>
                  <a:solidFill>
                    <a:srgbClr val="ffffff"/>
                  </a:solidFill>
                </a:uFill>
                <a:latin typeface="Century Gothic"/>
              </a:rPr>
              <a:t>Use the Search API to perform a custom query. </a:t>
            </a:r>
            <a:endParaRPr b="0" lang="en-US" sz="1800" spc="-1" strike="noStrike">
              <a:solidFill>
                <a:srgbClr val="404040"/>
              </a:solidFill>
              <a:uFill>
                <a:solidFill>
                  <a:srgbClr val="ffffff"/>
                </a:solidFill>
              </a:uFill>
              <a:latin typeface="Century Gothic"/>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u="sng">
                <a:solidFill>
                  <a:srgbClr val="178dbb"/>
                </a:solidFill>
                <a:uFill>
                  <a:solidFill>
                    <a:srgbClr val="ffffff"/>
                  </a:solidFill>
                </a:uFill>
                <a:latin typeface="Century Gothic"/>
              </a:rPr>
              <a:t>Searching for tweets</a:t>
            </a:r>
            <a:endParaRPr b="0" lang="en-US" sz="1800" spc="-1" strike="noStrike">
              <a:solidFill>
                <a:srgbClr val="000000"/>
              </a:solidFill>
              <a:uFill>
                <a:solidFill>
                  <a:srgbClr val="ffffff"/>
                </a:solidFill>
              </a:uFill>
              <a:latin typeface="Century Gothic"/>
            </a:endParaRPr>
          </a:p>
        </p:txBody>
      </p:sp>
      <p:sp>
        <p:nvSpPr>
          <p:cNvPr id="268" name="TextShape 2"/>
          <p:cNvSpPr txBox="1"/>
          <p:nvPr/>
        </p:nvSpPr>
        <p:spPr>
          <a:xfrm>
            <a:off x="2589120" y="2133720"/>
            <a:ext cx="8915040" cy="3777120"/>
          </a:xfrm>
          <a:prstGeom prst="rect">
            <a:avLst/>
          </a:prstGeom>
          <a:noFill/>
          <a:ln>
            <a:noFill/>
          </a:ln>
        </p:spPr>
        <p:txBody>
          <a:bodyPr/>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 </a:t>
            </a:r>
            <a:r>
              <a:rPr b="0" lang="en-US" sz="1800" spc="-1" strike="noStrike">
                <a:solidFill>
                  <a:srgbClr val="404040"/>
                </a:solidFill>
                <a:uFill>
                  <a:solidFill>
                    <a:srgbClr val="ffffff"/>
                  </a:solidFill>
                </a:uFill>
                <a:latin typeface="Century Gothic"/>
              </a:rPr>
              <a:t>Twitter’s Search API returns results in batches, and we can configure the number of results per batch to a maximum value using the </a:t>
            </a:r>
            <a:r>
              <a:rPr b="1" lang="en-US" sz="1800" spc="-1" strike="noStrike">
                <a:solidFill>
                  <a:srgbClr val="404040"/>
                </a:solidFill>
                <a:uFill>
                  <a:solidFill>
                    <a:srgbClr val="ffffff"/>
                  </a:solidFill>
                </a:uFill>
                <a:latin typeface="Century Gothic"/>
              </a:rPr>
              <a:t>count</a:t>
            </a:r>
            <a:r>
              <a:rPr b="0" lang="en-US" sz="1800" spc="-1" strike="noStrike">
                <a:solidFill>
                  <a:srgbClr val="404040"/>
                </a:solidFill>
                <a:uFill>
                  <a:solidFill>
                    <a:srgbClr val="ffffff"/>
                  </a:solidFill>
                </a:uFill>
                <a:latin typeface="Century Gothic"/>
              </a:rPr>
              <a:t> keyword parameter.</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Generally the count is taken as 200. It is possible that more than 200 results (or the maximum value that you specify for count) may be available for any given query.</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In Twitter’s API, we also have </a:t>
            </a:r>
            <a:r>
              <a:rPr b="1" lang="en-US" sz="1800" spc="-1" strike="noStrike">
                <a:solidFill>
                  <a:srgbClr val="404040"/>
                </a:solidFill>
                <a:uFill>
                  <a:solidFill>
                    <a:srgbClr val="ffffff"/>
                  </a:solidFill>
                </a:uFill>
                <a:latin typeface="Century Gothic"/>
              </a:rPr>
              <a:t>cursor</a:t>
            </a:r>
            <a:r>
              <a:rPr b="0" lang="en-US" sz="1800" spc="-1" strike="noStrike">
                <a:solidFill>
                  <a:srgbClr val="404040"/>
                </a:solidFill>
                <a:uFill>
                  <a:solidFill>
                    <a:srgbClr val="ffffff"/>
                  </a:solidFill>
                </a:uFill>
                <a:latin typeface="Century Gothic"/>
              </a:rPr>
              <a:t> to navigate to the next batch of results. </a:t>
            </a:r>
            <a:endParaRPr b="0" lang="en-US" sz="1800" spc="-1" strike="noStrike">
              <a:solidFill>
                <a:srgbClr val="404040"/>
              </a:solidFill>
              <a:uFill>
                <a:solidFill>
                  <a:srgbClr val="ffffff"/>
                </a:solidFill>
              </a:uFill>
              <a:latin typeface="Century Gothic"/>
            </a:endParaRPr>
          </a:p>
          <a:p>
            <a:pPr>
              <a:lnSpc>
                <a:spcPct val="100000"/>
              </a:lnSpc>
            </a:pPr>
            <a:endParaRPr b="0" lang="en-US" sz="1800" spc="-1" strike="noStrike">
              <a:solidFill>
                <a:srgbClr val="404040"/>
              </a:solidFill>
              <a:uFill>
                <a:solidFill>
                  <a:srgbClr val="ffffff"/>
                </a:solidFill>
              </a:uFill>
              <a:latin typeface="Century Gothic"/>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u="sng">
                <a:solidFill>
                  <a:srgbClr val="178dbb"/>
                </a:solidFill>
                <a:uFill>
                  <a:solidFill>
                    <a:srgbClr val="ffffff"/>
                  </a:solidFill>
                </a:uFill>
                <a:latin typeface="Century Gothic"/>
              </a:rPr>
              <a:t>Searching for tweets</a:t>
            </a:r>
            <a:endParaRPr b="0" lang="en-US" sz="1800" spc="-1" strike="noStrike">
              <a:solidFill>
                <a:srgbClr val="000000"/>
              </a:solidFill>
              <a:uFill>
                <a:solidFill>
                  <a:srgbClr val="ffffff"/>
                </a:solidFill>
              </a:uFill>
              <a:latin typeface="Century Gothic"/>
            </a:endParaRPr>
          </a:p>
        </p:txBody>
      </p:sp>
      <p:sp>
        <p:nvSpPr>
          <p:cNvPr id="270" name="TextShape 2"/>
          <p:cNvSpPr txBox="1"/>
          <p:nvPr/>
        </p:nvSpPr>
        <p:spPr>
          <a:xfrm>
            <a:off x="2589120" y="2133720"/>
            <a:ext cx="8915040" cy="3777120"/>
          </a:xfrm>
          <a:prstGeom prst="rect">
            <a:avLst/>
          </a:prstGeom>
          <a:noFill/>
          <a:ln>
            <a:noFill/>
          </a:ln>
        </p:spPr>
        <p:txBody>
          <a:bodyPr/>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 </a:t>
            </a:r>
            <a:r>
              <a:rPr b="0" lang="en-US" sz="1800" spc="-1" strike="noStrike">
                <a:solidFill>
                  <a:srgbClr val="404040"/>
                </a:solidFill>
                <a:uFill>
                  <a:solidFill>
                    <a:srgbClr val="ffffff"/>
                  </a:solidFill>
                </a:uFill>
                <a:latin typeface="Century Gothic"/>
              </a:rPr>
              <a:t>Cursors are a new enhancement to Twitter’s API and provide a more robust scheme than the pagination paradigm.</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 </a:t>
            </a:r>
            <a:r>
              <a:rPr b="0" lang="en-US" sz="1800" spc="-1" strike="noStrike">
                <a:solidFill>
                  <a:srgbClr val="404040"/>
                </a:solidFill>
                <a:uFill>
                  <a:solidFill>
                    <a:srgbClr val="ffffff"/>
                  </a:solidFill>
                </a:uFill>
                <a:latin typeface="Century Gothic"/>
              </a:rPr>
              <a:t>The essence of the cursor paradigm is that it is able to better accommodate the dynamic and real-time nature of the Twitter platform. </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It could be the case that while you are navigating a batch of query results, relevant information becomes available that you would want to have included in your current results while you are navigating them, rather than needing to dispatch a new query. </a:t>
            </a:r>
            <a:endParaRPr b="0" lang="en-US" sz="1800" spc="-1" strike="noStrike">
              <a:solidFill>
                <a:srgbClr val="404040"/>
              </a:solidFill>
              <a:uFill>
                <a:solidFill>
                  <a:srgbClr val="ffffff"/>
                </a:solidFill>
              </a:uFill>
              <a:latin typeface="Century Gothic"/>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2593080" y="624240"/>
            <a:ext cx="8911440" cy="1280520"/>
          </a:xfrm>
          <a:prstGeom prst="rect">
            <a:avLst/>
          </a:prstGeom>
          <a:noFill/>
          <a:ln>
            <a:noFill/>
          </a:ln>
        </p:spPr>
        <p:txBody>
          <a:bodyPr/>
          <a:p>
            <a:endParaRPr b="0" lang="en-US" sz="1800" spc="-1" strike="noStrike">
              <a:solidFill>
                <a:srgbClr val="000000"/>
              </a:solidFill>
              <a:uFill>
                <a:solidFill>
                  <a:srgbClr val="ffffff"/>
                </a:solidFill>
              </a:uFill>
              <a:latin typeface="Century Gothic"/>
            </a:endParaRPr>
          </a:p>
        </p:txBody>
      </p:sp>
      <p:pic>
        <p:nvPicPr>
          <p:cNvPr id="272" name="Content Placeholder 3" descr=""/>
          <p:cNvPicPr/>
          <p:nvPr/>
        </p:nvPicPr>
        <p:blipFill>
          <a:blip r:embed="rId1"/>
          <a:stretch/>
        </p:blipFill>
        <p:spPr>
          <a:xfrm>
            <a:off x="3180960" y="270360"/>
            <a:ext cx="6078600" cy="65872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274"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275"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276" name="CustomShape 4"/>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277" name="CustomShape 5"/>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278" name="CustomShape 6"/>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279" name="CustomShape 7"/>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280" name="CustomShape 8"/>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281" name="CustomShape 9"/>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282" name="CustomShape 10"/>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283" name="CustomShape 11"/>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284" name="CustomShape 12"/>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285" name="CustomShape 13"/>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286" name="CustomShape 14"/>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287" name="CustomShape 15"/>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288" name="CustomShape 16"/>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289" name="CustomShape 17"/>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290" name="CustomShape 18"/>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291" name="CustomShape 19"/>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292" name="CustomShape 20"/>
          <p:cNvSpPr/>
          <p:nvPr/>
        </p:nvSpPr>
        <p:spPr>
          <a:xfrm>
            <a:off x="9742320" y="65350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293" name="CustomShape 21"/>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294" name="CustomShape 22"/>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295" name="CustomShape 23"/>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296" name="CustomShape 24"/>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297" name="CustomShape 25"/>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298" name="CustomShape 26"/>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299" name="CustomShape 27"/>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300" name="TextShape 28"/>
          <p:cNvSpPr txBox="1"/>
          <p:nvPr/>
        </p:nvSpPr>
        <p:spPr>
          <a:xfrm>
            <a:off x="1717200" y="143640"/>
            <a:ext cx="8024760" cy="1179000"/>
          </a:xfrm>
          <a:prstGeom prst="rect">
            <a:avLst/>
          </a:prstGeom>
          <a:noFill/>
          <a:ln>
            <a:noFill/>
          </a:ln>
        </p:spPr>
        <p:txBody>
          <a:bodyPr lIns="0" rIns="0" tIns="33840" bIns="0"/>
          <a:p>
            <a:pPr marL="25200">
              <a:lnSpc>
                <a:spcPct val="100000"/>
              </a:lnSpc>
            </a:pPr>
            <a:r>
              <a:rPr b="0" lang="en-US" sz="3600" spc="-49" strike="noStrike" u="sng">
                <a:solidFill>
                  <a:srgbClr val="178dbb"/>
                </a:solidFill>
                <a:uFill>
                  <a:solidFill>
                    <a:srgbClr val="ffffff"/>
                  </a:solidFill>
                </a:uFill>
                <a:latin typeface="Century Gothic"/>
              </a:rPr>
              <a:t>Analysing the 140 character</a:t>
            </a:r>
            <a:endParaRPr b="0" lang="en-US" sz="1800" spc="-1" strike="noStrike">
              <a:solidFill>
                <a:srgbClr val="000000"/>
              </a:solidFill>
              <a:uFill>
                <a:solidFill>
                  <a:srgbClr val="ffffff"/>
                </a:solidFill>
              </a:uFill>
              <a:latin typeface="Century Gothic"/>
            </a:endParaRPr>
          </a:p>
        </p:txBody>
      </p:sp>
      <p:sp>
        <p:nvSpPr>
          <p:cNvPr id="301" name="TextShape 29"/>
          <p:cNvSpPr txBox="1"/>
          <p:nvPr/>
        </p:nvSpPr>
        <p:spPr>
          <a:xfrm>
            <a:off x="9996480" y="4798800"/>
            <a:ext cx="528120" cy="3977640"/>
          </a:xfrm>
          <a:prstGeom prst="rect">
            <a:avLst/>
          </a:prstGeom>
          <a:noFill/>
          <a:ln>
            <a:noFill/>
          </a:ln>
        </p:spPr>
        <p:txBody>
          <a:bodyPr lIns="0" rIns="0" tIns="0" bIns="0" anchor="ctr"/>
          <a:p>
            <a:pPr marL="50400" algn="r">
              <a:lnSpc>
                <a:spcPts val="472"/>
              </a:lnSpc>
            </a:pPr>
            <a:fld id="{52DD58E1-AD53-42BA-81FB-EC2D569000DC}"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
        <p:nvSpPr>
          <p:cNvPr id="302" name="CustomShape 30"/>
          <p:cNvSpPr/>
          <p:nvPr/>
        </p:nvSpPr>
        <p:spPr>
          <a:xfrm>
            <a:off x="2216520" y="872640"/>
            <a:ext cx="4256640" cy="4193280"/>
          </a:xfrm>
          <a:prstGeom prst="rect">
            <a:avLst/>
          </a:prstGeom>
          <a:noFill/>
          <a:ln>
            <a:noFill/>
          </a:ln>
        </p:spPr>
        <p:style>
          <a:lnRef idx="0"/>
          <a:fillRef idx="0"/>
          <a:effectRef idx="0"/>
          <a:fontRef idx="minor"/>
        </p:style>
        <p:txBody>
          <a:bodyPr lIns="0" rIns="0" tIns="22680" bIns="0"/>
          <a:p>
            <a:pPr marL="25200">
              <a:lnSpc>
                <a:spcPct val="100000"/>
              </a:lnSpc>
            </a:pPr>
            <a:endParaRPr b="0" lang="en-IN" sz="1800" spc="-1" strike="noStrike">
              <a:solidFill>
                <a:srgbClr val="000000"/>
              </a:solidFill>
              <a:uFill>
                <a:solidFill>
                  <a:srgbClr val="ffffff"/>
                </a:solidFill>
              </a:uFill>
              <a:latin typeface="Arial"/>
            </a:endParaRPr>
          </a:p>
          <a:p>
            <a:pPr marL="436680" indent="-412560">
              <a:lnSpc>
                <a:spcPct val="102000"/>
              </a:lnSpc>
              <a:buClr>
                <a:srgbClr val="000000"/>
              </a:buClr>
              <a:buFont typeface="Wingdings" charset="2"/>
              <a:buChar char=""/>
            </a:pPr>
            <a:r>
              <a:rPr b="0" lang="en-IN" sz="2180" spc="-106" strike="noStrike">
                <a:solidFill>
                  <a:srgbClr val="000000"/>
                </a:solidFill>
                <a:uFill>
                  <a:solidFill>
                    <a:srgbClr val="ffffff"/>
                  </a:solidFill>
                </a:uFill>
                <a:latin typeface="Arial"/>
              </a:rPr>
              <a:t>Tweets Analysis    </a:t>
            </a:r>
            <a:endParaRPr b="0" lang="en-IN" sz="1800" spc="-1" strike="noStrike">
              <a:solidFill>
                <a:srgbClr val="000000"/>
              </a:solidFill>
              <a:uFill>
                <a:solidFill>
                  <a:srgbClr val="ffffff"/>
                </a:solidFill>
              </a:uFill>
              <a:latin typeface="Arial"/>
            </a:endParaRPr>
          </a:p>
          <a:p>
            <a:pPr marL="436680" indent="-412560">
              <a:lnSpc>
                <a:spcPct val="102000"/>
              </a:lnSpc>
            </a:pPr>
            <a:r>
              <a:rPr b="0" lang="en-IN" sz="2180" spc="-106" strike="noStrike">
                <a:solidFill>
                  <a:srgbClr val="000000"/>
                </a:solidFill>
                <a:uFill>
                  <a:solidFill>
                    <a:srgbClr val="ffffff"/>
                  </a:solidFill>
                </a:uFill>
                <a:latin typeface="Arial"/>
              </a:rPr>
              <a:t>	</a:t>
            </a:r>
            <a:r>
              <a:rPr b="0" lang="en-IN" sz="2180" spc="-49" strike="noStrike">
                <a:solidFill>
                  <a:srgbClr val="000000"/>
                </a:solidFill>
                <a:uFill>
                  <a:solidFill>
                    <a:srgbClr val="ffffff"/>
                  </a:solidFill>
                </a:uFill>
                <a:latin typeface="Arial"/>
              </a:rPr>
              <a:t>Extracting </a:t>
            </a:r>
            <a:r>
              <a:rPr b="0" lang="en-IN" sz="2180" spc="-106" strike="noStrike">
                <a:solidFill>
                  <a:srgbClr val="000000"/>
                </a:solidFill>
                <a:uFill>
                  <a:solidFill>
                    <a:srgbClr val="ffffff"/>
                  </a:solidFill>
                </a:uFill>
                <a:latin typeface="Arial"/>
              </a:rPr>
              <a:t>Tweets  </a:t>
            </a:r>
            <a:r>
              <a:rPr b="0" lang="en-IN" sz="2180" spc="-58" strike="noStrike">
                <a:solidFill>
                  <a:srgbClr val="000000"/>
                </a:solidFill>
                <a:uFill>
                  <a:solidFill>
                    <a:srgbClr val="ffffff"/>
                  </a:solidFill>
                </a:uFill>
                <a:latin typeface="Arial"/>
              </a:rPr>
              <a:t>Text</a:t>
            </a:r>
            <a:r>
              <a:rPr b="0" lang="en-IN" sz="2180" spc="86" strike="noStrike">
                <a:solidFill>
                  <a:srgbClr val="000000"/>
                </a:solidFill>
                <a:uFill>
                  <a:solidFill>
                    <a:srgbClr val="ffffff"/>
                  </a:solidFill>
                </a:uFill>
                <a:latin typeface="Arial"/>
              </a:rPr>
              <a:t> </a:t>
            </a:r>
            <a:r>
              <a:rPr b="0" lang="en-IN" sz="2180" spc="-128" strike="noStrike">
                <a:solidFill>
                  <a:srgbClr val="000000"/>
                </a:solidFill>
                <a:uFill>
                  <a:solidFill>
                    <a:srgbClr val="ffffff"/>
                  </a:solidFill>
                </a:uFill>
                <a:latin typeface="Arial"/>
              </a:rPr>
              <a:t>Cleaning</a:t>
            </a:r>
            <a:endParaRPr b="0" lang="en-IN" sz="1800" spc="-1" strike="noStrike">
              <a:solidFill>
                <a:srgbClr val="000000"/>
              </a:solidFill>
              <a:uFill>
                <a:solidFill>
                  <a:srgbClr val="ffffff"/>
                </a:solidFill>
              </a:uFill>
              <a:latin typeface="Arial"/>
            </a:endParaRPr>
          </a:p>
          <a:p>
            <a:pPr marL="436680" indent="-412560">
              <a:lnSpc>
                <a:spcPct val="102000"/>
              </a:lnSpc>
            </a:pPr>
            <a:r>
              <a:rPr b="0" lang="en-IN" sz="2180" spc="-97" strike="noStrike">
                <a:solidFill>
                  <a:srgbClr val="000000"/>
                </a:solidFill>
                <a:uFill>
                  <a:solidFill>
                    <a:srgbClr val="ffffff"/>
                  </a:solidFill>
                </a:uFill>
                <a:latin typeface="Arial"/>
              </a:rPr>
              <a:t>Frequent </a:t>
            </a:r>
            <a:r>
              <a:rPr b="0" lang="en-IN" sz="2180" spc="-128" strike="noStrike">
                <a:solidFill>
                  <a:srgbClr val="000000"/>
                </a:solidFill>
                <a:uFill>
                  <a:solidFill>
                    <a:srgbClr val="ffffff"/>
                  </a:solidFill>
                </a:uFill>
                <a:latin typeface="Arial"/>
              </a:rPr>
              <a:t>Words and </a:t>
            </a:r>
            <a:r>
              <a:rPr b="0" lang="en-IN" sz="2180" spc="-97" strike="noStrike">
                <a:solidFill>
                  <a:srgbClr val="000000"/>
                </a:solidFill>
                <a:uFill>
                  <a:solidFill>
                    <a:srgbClr val="ffffff"/>
                  </a:solidFill>
                </a:uFill>
                <a:latin typeface="Arial"/>
              </a:rPr>
              <a:t>Word </a:t>
            </a:r>
            <a:r>
              <a:rPr b="0" lang="en-IN" sz="2180" spc="-106" strike="noStrike">
                <a:solidFill>
                  <a:srgbClr val="000000"/>
                </a:solidFill>
                <a:uFill>
                  <a:solidFill>
                    <a:srgbClr val="ffffff"/>
                  </a:solidFill>
                </a:uFill>
                <a:latin typeface="Arial"/>
              </a:rPr>
              <a:t>Cloud  </a:t>
            </a:r>
            <a:r>
              <a:rPr b="0" lang="en-IN" sz="2180" spc="-97" strike="noStrike">
                <a:solidFill>
                  <a:srgbClr val="000000"/>
                </a:solidFill>
                <a:uFill>
                  <a:solidFill>
                    <a:srgbClr val="ffffff"/>
                  </a:solidFill>
                </a:uFill>
                <a:latin typeface="Arial"/>
              </a:rPr>
              <a:t>Word</a:t>
            </a:r>
            <a:r>
              <a:rPr b="0" lang="en-IN" sz="2180" spc="97" strike="noStrike">
                <a:solidFill>
                  <a:srgbClr val="000000"/>
                </a:solidFill>
                <a:uFill>
                  <a:solidFill>
                    <a:srgbClr val="ffffff"/>
                  </a:solidFill>
                </a:uFill>
                <a:latin typeface="Arial"/>
              </a:rPr>
              <a:t> </a:t>
            </a:r>
            <a:r>
              <a:rPr b="0" lang="en-IN" sz="2180" spc="-97" strike="noStrike">
                <a:solidFill>
                  <a:srgbClr val="000000"/>
                </a:solidFill>
                <a:uFill>
                  <a:solidFill>
                    <a:srgbClr val="ffffff"/>
                  </a:solidFill>
                </a:uFill>
                <a:latin typeface="Arial"/>
              </a:rPr>
              <a:t>Associations</a:t>
            </a:r>
            <a:endParaRPr b="0" lang="en-IN" sz="1800" spc="-1" strike="noStrike">
              <a:solidFill>
                <a:srgbClr val="000000"/>
              </a:solidFill>
              <a:uFill>
                <a:solidFill>
                  <a:srgbClr val="ffffff"/>
                </a:solidFill>
              </a:uFill>
              <a:latin typeface="Arial"/>
            </a:endParaRPr>
          </a:p>
          <a:p>
            <a:pPr marL="436680" indent="-412560">
              <a:lnSpc>
                <a:spcPct val="102000"/>
              </a:lnSpc>
            </a:pPr>
            <a:r>
              <a:rPr b="0" lang="en-IN" sz="2180" spc="-77" strike="noStrike">
                <a:solidFill>
                  <a:srgbClr val="000000"/>
                </a:solidFill>
                <a:uFill>
                  <a:solidFill>
                    <a:srgbClr val="ffffff"/>
                  </a:solidFill>
                </a:uFill>
                <a:latin typeface="Arial"/>
              </a:rPr>
              <a:t>Topic </a:t>
            </a:r>
            <a:r>
              <a:rPr b="0" lang="en-IN" sz="2180" spc="-58" strike="noStrike">
                <a:solidFill>
                  <a:srgbClr val="000000"/>
                </a:solidFill>
                <a:uFill>
                  <a:solidFill>
                    <a:srgbClr val="ffffff"/>
                  </a:solidFill>
                </a:uFill>
                <a:latin typeface="Arial"/>
              </a:rPr>
              <a:t>Modelling  </a:t>
            </a:r>
            <a:r>
              <a:rPr b="0" lang="en-IN" sz="2180" spc="-77" strike="noStrike">
                <a:solidFill>
                  <a:srgbClr val="000000"/>
                </a:solidFill>
                <a:uFill>
                  <a:solidFill>
                    <a:srgbClr val="ffffff"/>
                  </a:solidFill>
                </a:uFill>
                <a:latin typeface="Arial"/>
              </a:rPr>
              <a:t>Sentiment</a:t>
            </a:r>
            <a:r>
              <a:rPr b="0" lang="en-IN" sz="2180" spc="-9" strike="noStrike">
                <a:solidFill>
                  <a:srgbClr val="000000"/>
                </a:solidFill>
                <a:uFill>
                  <a:solidFill>
                    <a:srgbClr val="ffffff"/>
                  </a:solidFill>
                </a:uFill>
                <a:latin typeface="Arial"/>
              </a:rPr>
              <a:t> </a:t>
            </a:r>
            <a:r>
              <a:rPr b="0" lang="en-IN" sz="2180" spc="-106" strike="noStrike">
                <a:solidFill>
                  <a:srgbClr val="000000"/>
                </a:solidFill>
                <a:uFill>
                  <a:solidFill>
                    <a:srgbClr val="ffffff"/>
                  </a:solidFill>
                </a:uFill>
                <a:latin typeface="Arial"/>
              </a:rPr>
              <a:t>Analysis</a:t>
            </a:r>
            <a:endParaRPr b="0" lang="en-IN" sz="1800" spc="-1" strike="noStrike">
              <a:solidFill>
                <a:srgbClr val="000000"/>
              </a:solidFill>
              <a:uFill>
                <a:solidFill>
                  <a:srgbClr val="ffffff"/>
                </a:solidFill>
              </a:uFill>
              <a:latin typeface="Arial"/>
            </a:endParaRPr>
          </a:p>
          <a:p>
            <a:pPr marL="436680" indent="-412560">
              <a:lnSpc>
                <a:spcPct val="102000"/>
              </a:lnSpc>
            </a:pPr>
            <a:endParaRPr b="0" lang="en-IN" sz="1800" spc="-1" strike="noStrike">
              <a:solidFill>
                <a:srgbClr val="000000"/>
              </a:solidFill>
              <a:uFill>
                <a:solidFill>
                  <a:srgbClr val="ffffff"/>
                </a:solidFill>
              </a:uFill>
              <a:latin typeface="Arial"/>
            </a:endParaRPr>
          </a:p>
          <a:p>
            <a:pPr marL="25200" indent="-412560">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304"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305"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306" name="CustomShape 4"/>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307" name="CustomShape 5"/>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08" name="CustomShape 6"/>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309" name="CustomShape 7"/>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310" name="CustomShape 8"/>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311" name="CustomShape 9"/>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312" name="CustomShape 10"/>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313" name="CustomShape 11"/>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314" name="CustomShape 12"/>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15" name="CustomShape 13"/>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16" name="CustomShape 14"/>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317" name="CustomShape 15"/>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318" name="CustomShape 16"/>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319" name="CustomShape 17"/>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320" name="CustomShape 18"/>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21" name="CustomShape 19"/>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22" name="CustomShape 20"/>
          <p:cNvSpPr/>
          <p:nvPr/>
        </p:nvSpPr>
        <p:spPr>
          <a:xfrm>
            <a:off x="9742320" y="65350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323" name="CustomShape 21"/>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24" name="CustomShape 22"/>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325" name="CustomShape 23"/>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326" name="CustomShape 24"/>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327" name="CustomShape 25"/>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328" name="CustomShape 26"/>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329" name="CustomShape 27"/>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330" name="TextShape 28"/>
          <p:cNvSpPr txBox="1"/>
          <p:nvPr/>
        </p:nvSpPr>
        <p:spPr>
          <a:xfrm>
            <a:off x="1717200" y="143640"/>
            <a:ext cx="4600440" cy="1179000"/>
          </a:xfrm>
          <a:prstGeom prst="rect">
            <a:avLst/>
          </a:prstGeom>
          <a:noFill/>
          <a:ln>
            <a:noFill/>
          </a:ln>
        </p:spPr>
        <p:txBody>
          <a:bodyPr lIns="0" rIns="0" tIns="33840" bIns="0"/>
          <a:p>
            <a:pPr marL="25200">
              <a:lnSpc>
                <a:spcPct val="100000"/>
              </a:lnSpc>
            </a:pPr>
            <a:r>
              <a:rPr b="0" lang="en-US" sz="3600" spc="-157" strike="noStrike" u="sng">
                <a:solidFill>
                  <a:srgbClr val="178dbb"/>
                </a:solidFill>
                <a:uFill>
                  <a:solidFill>
                    <a:srgbClr val="ffffff"/>
                  </a:solidFill>
                </a:uFill>
                <a:latin typeface="Century Gothic"/>
              </a:rPr>
              <a:t>Techniques </a:t>
            </a:r>
            <a:r>
              <a:rPr b="0" lang="en-US" sz="3600" spc="-148" strike="noStrike" u="sng">
                <a:solidFill>
                  <a:srgbClr val="178dbb"/>
                </a:solidFill>
                <a:uFill>
                  <a:solidFill>
                    <a:srgbClr val="ffffff"/>
                  </a:solidFill>
                </a:uFill>
                <a:latin typeface="Century Gothic"/>
              </a:rPr>
              <a:t>and</a:t>
            </a:r>
            <a:r>
              <a:rPr b="0" lang="en-US" sz="3600" spc="-256" strike="noStrike" u="sng">
                <a:solidFill>
                  <a:srgbClr val="178dbb"/>
                </a:solidFill>
                <a:uFill>
                  <a:solidFill>
                    <a:srgbClr val="ffffff"/>
                  </a:solidFill>
                </a:uFill>
                <a:latin typeface="Century Gothic"/>
              </a:rPr>
              <a:t> </a:t>
            </a:r>
            <a:r>
              <a:rPr b="0" lang="en-US" sz="3600" spc="-117" strike="noStrike" u="sng">
                <a:solidFill>
                  <a:srgbClr val="178dbb"/>
                </a:solidFill>
                <a:uFill>
                  <a:solidFill>
                    <a:srgbClr val="ffffff"/>
                  </a:solidFill>
                </a:uFill>
                <a:latin typeface="Century Gothic"/>
              </a:rPr>
              <a:t>Tools</a:t>
            </a:r>
            <a:endParaRPr b="0" lang="en-US" sz="1800" spc="-1" strike="noStrike">
              <a:solidFill>
                <a:srgbClr val="000000"/>
              </a:solidFill>
              <a:uFill>
                <a:solidFill>
                  <a:srgbClr val="ffffff"/>
                </a:solidFill>
              </a:uFill>
              <a:latin typeface="Century Gothic"/>
            </a:endParaRPr>
          </a:p>
        </p:txBody>
      </p:sp>
      <p:sp>
        <p:nvSpPr>
          <p:cNvPr id="331" name="TextShape 29"/>
          <p:cNvSpPr txBox="1"/>
          <p:nvPr/>
        </p:nvSpPr>
        <p:spPr>
          <a:xfrm>
            <a:off x="9996480" y="4798800"/>
            <a:ext cx="528120" cy="3977640"/>
          </a:xfrm>
          <a:prstGeom prst="rect">
            <a:avLst/>
          </a:prstGeom>
          <a:noFill/>
          <a:ln>
            <a:noFill/>
          </a:ln>
        </p:spPr>
        <p:txBody>
          <a:bodyPr lIns="0" rIns="0" tIns="0" bIns="0" anchor="ctr"/>
          <a:p>
            <a:pPr marL="50400" algn="r">
              <a:lnSpc>
                <a:spcPts val="472"/>
              </a:lnSpc>
            </a:pPr>
            <a:fld id="{CE96D987-07AC-411E-BA8F-8A808DD0797B}"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
        <p:nvSpPr>
          <p:cNvPr id="332" name="CustomShape 30"/>
          <p:cNvSpPr/>
          <p:nvPr/>
        </p:nvSpPr>
        <p:spPr>
          <a:xfrm>
            <a:off x="2472120" y="1332720"/>
            <a:ext cx="3297600" cy="4745520"/>
          </a:xfrm>
          <a:prstGeom prst="rect">
            <a:avLst/>
          </a:prstGeom>
          <a:noFill/>
          <a:ln>
            <a:noFill/>
          </a:ln>
        </p:spPr>
        <p:style>
          <a:lnRef idx="0"/>
          <a:fillRef idx="0"/>
          <a:effectRef idx="0"/>
          <a:fontRef idx="minor"/>
        </p:style>
        <p:txBody>
          <a:bodyPr lIns="0" rIns="0" tIns="71640" bIns="0"/>
          <a:p>
            <a:pPr marL="25200">
              <a:lnSpc>
                <a:spcPct val="100000"/>
              </a:lnSpc>
            </a:pPr>
            <a:r>
              <a:rPr b="0" lang="en-IN" sz="2379" spc="250" strike="noStrike" baseline="6000">
                <a:solidFill>
                  <a:srgbClr val="3333b2"/>
                </a:solidFill>
                <a:uFill>
                  <a:solidFill>
                    <a:srgbClr val="ffffff"/>
                  </a:solidFill>
                </a:uFill>
                <a:latin typeface="Arial Black"/>
              </a:rPr>
              <a:t>e</a:t>
            </a:r>
            <a:r>
              <a:rPr b="0" lang="en-IN" sz="2379" spc="800" strike="noStrike" baseline="6000">
                <a:solidFill>
                  <a:srgbClr val="3333b2"/>
                </a:solidFill>
                <a:uFill>
                  <a:solidFill>
                    <a:srgbClr val="ffffff"/>
                  </a:solidFill>
                </a:uFill>
                <a:latin typeface="Arial Black"/>
              </a:rPr>
              <a:t> </a:t>
            </a:r>
            <a:r>
              <a:rPr b="0" lang="en-IN" sz="2180" spc="-137" strike="noStrike">
                <a:solidFill>
                  <a:srgbClr val="000000"/>
                </a:solidFill>
                <a:uFill>
                  <a:solidFill>
                    <a:srgbClr val="ffffff"/>
                  </a:solidFill>
                </a:uFill>
                <a:latin typeface="Arial"/>
              </a:rPr>
              <a:t>Techniques</a:t>
            </a:r>
            <a:endParaRPr b="0" lang="en-IN" sz="1800" spc="-1" strike="noStrike">
              <a:solidFill>
                <a:srgbClr val="000000"/>
              </a:solidFill>
              <a:uFill>
                <a:solidFill>
                  <a:srgbClr val="ffffff"/>
                </a:solidFill>
              </a:uFill>
              <a:latin typeface="Arial"/>
            </a:endParaRPr>
          </a:p>
          <a:p>
            <a:pPr marL="595080">
              <a:lnSpc>
                <a:spcPts val="839"/>
              </a:lnSpc>
            </a:pPr>
            <a:r>
              <a:rPr b="0" lang="en-IN" sz="1789" spc="976" strike="noStrike" baseline="13000">
                <a:solidFill>
                  <a:srgbClr val="3333b2"/>
                </a:solidFill>
                <a:uFill>
                  <a:solidFill>
                    <a:srgbClr val="ffffff"/>
                  </a:solidFill>
                </a:uFill>
                <a:latin typeface="Arial"/>
              </a:rPr>
              <a:t>) </a:t>
            </a:r>
            <a:r>
              <a:rPr b="0" lang="en-IN" sz="1979" spc="-49" strike="noStrike">
                <a:solidFill>
                  <a:srgbClr val="000000"/>
                </a:solidFill>
                <a:uFill>
                  <a:solidFill>
                    <a:srgbClr val="ffffff"/>
                  </a:solidFill>
                </a:uFill>
                <a:latin typeface="Arial"/>
              </a:rPr>
              <a:t>Text</a:t>
            </a:r>
            <a:r>
              <a:rPr b="0" lang="en-IN" sz="1979" spc="165" strike="noStrike">
                <a:solidFill>
                  <a:srgbClr val="000000"/>
                </a:solidFill>
                <a:uFill>
                  <a:solidFill>
                    <a:srgbClr val="ffffff"/>
                  </a:solidFill>
                </a:uFill>
                <a:latin typeface="Arial"/>
              </a:rPr>
              <a:t> </a:t>
            </a:r>
            <a:r>
              <a:rPr b="0" lang="en-IN" sz="1979" spc="-58" strike="noStrike">
                <a:solidFill>
                  <a:srgbClr val="000000"/>
                </a:solidFill>
                <a:uFill>
                  <a:solidFill>
                    <a:srgbClr val="ffffff"/>
                  </a:solidFill>
                </a:uFill>
                <a:latin typeface="Arial"/>
              </a:rPr>
              <a:t>mining</a:t>
            </a:r>
            <a:endParaRPr b="0" lang="en-IN" sz="1800" spc="-1" strike="noStrike">
              <a:solidFill>
                <a:srgbClr val="000000"/>
              </a:solidFill>
              <a:uFill>
                <a:solidFill>
                  <a:srgbClr val="ffffff"/>
                </a:solidFill>
              </a:uFill>
              <a:latin typeface="Arial"/>
            </a:endParaRPr>
          </a:p>
          <a:p>
            <a:pPr marL="595080">
              <a:lnSpc>
                <a:spcPts val="835"/>
              </a:lnSpc>
            </a:pPr>
            <a:r>
              <a:rPr b="0" lang="en-IN" sz="1789" spc="976" strike="noStrike" baseline="13000">
                <a:solidFill>
                  <a:srgbClr val="3333b2"/>
                </a:solidFill>
                <a:uFill>
                  <a:solidFill>
                    <a:srgbClr val="ffffff"/>
                  </a:solidFill>
                </a:uFill>
                <a:latin typeface="Arial"/>
              </a:rPr>
              <a:t>) </a:t>
            </a:r>
            <a:r>
              <a:rPr b="0" lang="en-IN" sz="1979" spc="-66" strike="noStrike">
                <a:solidFill>
                  <a:srgbClr val="000000"/>
                </a:solidFill>
                <a:uFill>
                  <a:solidFill>
                    <a:srgbClr val="ffffff"/>
                  </a:solidFill>
                </a:uFill>
                <a:latin typeface="Arial"/>
              </a:rPr>
              <a:t>Topic</a:t>
            </a:r>
            <a:r>
              <a:rPr b="0" lang="en-IN" sz="1979" spc="165" strike="noStrike">
                <a:solidFill>
                  <a:srgbClr val="000000"/>
                </a:solidFill>
                <a:uFill>
                  <a:solidFill>
                    <a:srgbClr val="ffffff"/>
                  </a:solidFill>
                </a:uFill>
                <a:latin typeface="Arial"/>
              </a:rPr>
              <a:t> </a:t>
            </a:r>
            <a:r>
              <a:rPr b="0" lang="en-IN" sz="1979" spc="-66" strike="noStrike">
                <a:solidFill>
                  <a:srgbClr val="000000"/>
                </a:solidFill>
                <a:uFill>
                  <a:solidFill>
                    <a:srgbClr val="ffffff"/>
                  </a:solidFill>
                </a:uFill>
                <a:latin typeface="Arial"/>
              </a:rPr>
              <a:t>modelling</a:t>
            </a:r>
            <a:endParaRPr b="0" lang="en-IN" sz="1800" spc="-1" strike="noStrike">
              <a:solidFill>
                <a:srgbClr val="000000"/>
              </a:solidFill>
              <a:uFill>
                <a:solidFill>
                  <a:srgbClr val="ffffff"/>
                </a:solidFill>
              </a:uFill>
              <a:latin typeface="Arial"/>
            </a:endParaRPr>
          </a:p>
          <a:p>
            <a:pPr marL="595080">
              <a:lnSpc>
                <a:spcPts val="835"/>
              </a:lnSpc>
            </a:pPr>
            <a:r>
              <a:rPr b="0" lang="en-IN" sz="1789" spc="976" strike="noStrike" baseline="13000">
                <a:solidFill>
                  <a:srgbClr val="3333b2"/>
                </a:solidFill>
                <a:uFill>
                  <a:solidFill>
                    <a:srgbClr val="ffffff"/>
                  </a:solidFill>
                </a:uFill>
                <a:latin typeface="Arial"/>
              </a:rPr>
              <a:t>) </a:t>
            </a:r>
            <a:r>
              <a:rPr b="0" lang="en-IN" sz="1979" spc="-66" strike="noStrike">
                <a:solidFill>
                  <a:srgbClr val="000000"/>
                </a:solidFill>
                <a:uFill>
                  <a:solidFill>
                    <a:srgbClr val="ffffff"/>
                  </a:solidFill>
                </a:uFill>
                <a:latin typeface="Arial"/>
              </a:rPr>
              <a:t>Sentiment</a:t>
            </a:r>
            <a:r>
              <a:rPr b="0" lang="en-IN" sz="1979" spc="165" strike="noStrike">
                <a:solidFill>
                  <a:srgbClr val="000000"/>
                </a:solidFill>
                <a:uFill>
                  <a:solidFill>
                    <a:srgbClr val="ffffff"/>
                  </a:solidFill>
                </a:uFill>
                <a:latin typeface="Arial"/>
              </a:rPr>
              <a:t> </a:t>
            </a:r>
            <a:r>
              <a:rPr b="0" lang="en-IN" sz="1979" spc="-117" strike="noStrike">
                <a:solidFill>
                  <a:srgbClr val="000000"/>
                </a:solidFill>
                <a:uFill>
                  <a:solidFill>
                    <a:srgbClr val="ffffff"/>
                  </a:solidFill>
                </a:uFill>
                <a:latin typeface="Arial"/>
              </a:rPr>
              <a:t>analysis</a:t>
            </a:r>
            <a:endParaRPr b="0" lang="en-IN" sz="1800" spc="-1" strike="noStrike">
              <a:solidFill>
                <a:srgbClr val="000000"/>
              </a:solidFill>
              <a:uFill>
                <a:solidFill>
                  <a:srgbClr val="ffffff"/>
                </a:solidFill>
              </a:uFill>
              <a:latin typeface="Arial"/>
            </a:endParaRPr>
          </a:p>
          <a:p>
            <a:pPr marL="595080">
              <a:lnSpc>
                <a:spcPts val="839"/>
              </a:lnSpc>
            </a:pPr>
            <a:r>
              <a:rPr b="0" lang="en-IN" sz="1789" spc="976" strike="noStrike" baseline="13000">
                <a:solidFill>
                  <a:srgbClr val="3333b2"/>
                </a:solidFill>
                <a:uFill>
                  <a:solidFill>
                    <a:srgbClr val="ffffff"/>
                  </a:solidFill>
                </a:uFill>
                <a:latin typeface="Arial"/>
              </a:rPr>
              <a:t>) </a:t>
            </a:r>
            <a:r>
              <a:rPr b="0" lang="en-IN" sz="1979" spc="-86" strike="noStrike">
                <a:solidFill>
                  <a:srgbClr val="000000"/>
                </a:solidFill>
                <a:uFill>
                  <a:solidFill>
                    <a:srgbClr val="ffffff"/>
                  </a:solidFill>
                </a:uFill>
                <a:latin typeface="Arial"/>
              </a:rPr>
              <a:t>Social </a:t>
            </a:r>
            <a:r>
              <a:rPr b="0" lang="en-IN" sz="1979" spc="-77" strike="noStrike">
                <a:solidFill>
                  <a:srgbClr val="000000"/>
                </a:solidFill>
                <a:uFill>
                  <a:solidFill>
                    <a:srgbClr val="ffffff"/>
                  </a:solidFill>
                </a:uFill>
                <a:latin typeface="Arial"/>
              </a:rPr>
              <a:t>network</a:t>
            </a:r>
            <a:r>
              <a:rPr b="0" lang="en-IN" sz="1979" spc="-148" strike="noStrike">
                <a:solidFill>
                  <a:srgbClr val="000000"/>
                </a:solidFill>
                <a:uFill>
                  <a:solidFill>
                    <a:srgbClr val="ffffff"/>
                  </a:solidFill>
                </a:uFill>
                <a:latin typeface="Arial"/>
              </a:rPr>
              <a:t> </a:t>
            </a:r>
            <a:r>
              <a:rPr b="0" lang="en-IN" sz="1979" spc="-117" strike="noStrike">
                <a:solidFill>
                  <a:srgbClr val="000000"/>
                </a:solidFill>
                <a:uFill>
                  <a:solidFill>
                    <a:srgbClr val="ffffff"/>
                  </a:solidFill>
                </a:uFill>
                <a:latin typeface="Arial"/>
              </a:rPr>
              <a:t>analysis</a:t>
            </a:r>
            <a:endParaRPr b="0" lang="en-IN" sz="1800" spc="-1" strike="noStrike">
              <a:solidFill>
                <a:srgbClr val="000000"/>
              </a:solidFill>
              <a:uFill>
                <a:solidFill>
                  <a:srgbClr val="ffffff"/>
                </a:solidFill>
              </a:uFill>
              <a:latin typeface="Arial"/>
            </a:endParaRPr>
          </a:p>
          <a:p>
            <a:pPr marL="25200">
              <a:lnSpc>
                <a:spcPct val="100000"/>
              </a:lnSpc>
            </a:pPr>
            <a:r>
              <a:rPr b="0" lang="en-IN" sz="2379" spc="250" strike="noStrike" baseline="6000">
                <a:solidFill>
                  <a:srgbClr val="3333b2"/>
                </a:solidFill>
                <a:uFill>
                  <a:solidFill>
                    <a:srgbClr val="ffffff"/>
                  </a:solidFill>
                </a:uFill>
                <a:latin typeface="Arial Black"/>
              </a:rPr>
              <a:t>e</a:t>
            </a:r>
            <a:r>
              <a:rPr b="0" lang="en-IN" sz="2379" spc="800" strike="noStrike" baseline="6000">
                <a:solidFill>
                  <a:srgbClr val="3333b2"/>
                </a:solidFill>
                <a:uFill>
                  <a:solidFill>
                    <a:srgbClr val="ffffff"/>
                  </a:solidFill>
                </a:uFill>
                <a:latin typeface="Arial Black"/>
              </a:rPr>
              <a:t> </a:t>
            </a:r>
            <a:r>
              <a:rPr b="0" lang="en-IN" sz="2180" spc="-97" strike="noStrike">
                <a:solidFill>
                  <a:srgbClr val="000000"/>
                </a:solidFill>
                <a:uFill>
                  <a:solidFill>
                    <a:srgbClr val="ffffff"/>
                  </a:solidFill>
                </a:uFill>
                <a:latin typeface="Arial"/>
              </a:rPr>
              <a:t>Tools</a:t>
            </a:r>
            <a:endParaRPr b="0" lang="en-IN" sz="1800" spc="-1" strike="noStrike">
              <a:solidFill>
                <a:srgbClr val="000000"/>
              </a:solidFill>
              <a:uFill>
                <a:solidFill>
                  <a:srgbClr val="ffffff"/>
                </a:solidFill>
              </a:uFill>
              <a:latin typeface="Arial"/>
            </a:endParaRPr>
          </a:p>
          <a:p>
            <a:pPr marL="595080">
              <a:lnSpc>
                <a:spcPts val="804"/>
              </a:lnSpc>
            </a:pPr>
            <a:r>
              <a:rPr b="0" lang="en-IN" sz="1789" spc="976" strike="noStrike" baseline="13000">
                <a:solidFill>
                  <a:srgbClr val="3333b2"/>
                </a:solidFill>
                <a:uFill>
                  <a:solidFill>
                    <a:srgbClr val="ffffff"/>
                  </a:solidFill>
                </a:uFill>
                <a:latin typeface="Arial"/>
              </a:rPr>
              <a:t>) </a:t>
            </a:r>
            <a:r>
              <a:rPr b="0" lang="en-IN" sz="1979" spc="18" strike="noStrike">
                <a:solidFill>
                  <a:srgbClr val="000000"/>
                </a:solidFill>
                <a:uFill>
                  <a:solidFill>
                    <a:srgbClr val="ffffff"/>
                  </a:solidFill>
                </a:uFill>
                <a:latin typeface="Arial"/>
              </a:rPr>
              <a:t>Twitter</a:t>
            </a:r>
            <a:r>
              <a:rPr b="0" lang="en-IN" sz="1979" spc="165" strike="noStrike">
                <a:solidFill>
                  <a:srgbClr val="000000"/>
                </a:solidFill>
                <a:uFill>
                  <a:solidFill>
                    <a:srgbClr val="ffffff"/>
                  </a:solidFill>
                </a:uFill>
                <a:latin typeface="Arial"/>
              </a:rPr>
              <a:t> </a:t>
            </a:r>
            <a:r>
              <a:rPr b="0" lang="en-IN" sz="1979" spc="-29" strike="noStrike">
                <a:solidFill>
                  <a:srgbClr val="000000"/>
                </a:solidFill>
                <a:uFill>
                  <a:solidFill>
                    <a:srgbClr val="ffffff"/>
                  </a:solidFill>
                </a:uFill>
                <a:latin typeface="Arial"/>
              </a:rPr>
              <a:t>API</a:t>
            </a:r>
            <a:endParaRPr b="0" lang="en-IN" sz="1800" spc="-1" strike="noStrike">
              <a:solidFill>
                <a:srgbClr val="000000"/>
              </a:solidFill>
              <a:uFill>
                <a:solidFill>
                  <a:srgbClr val="ffffff"/>
                </a:solidFill>
              </a:uFill>
              <a:latin typeface="Arial"/>
            </a:endParaRPr>
          </a:p>
          <a:p>
            <a:pPr marL="595080">
              <a:lnSpc>
                <a:spcPts val="804"/>
              </a:lnSpc>
            </a:pPr>
            <a:r>
              <a:rPr b="0" lang="en-IN" sz="1789" spc="976" strike="noStrike" baseline="13000">
                <a:solidFill>
                  <a:srgbClr val="3333b2"/>
                </a:solidFill>
                <a:uFill>
                  <a:solidFill>
                    <a:srgbClr val="ffffff"/>
                  </a:solidFill>
                </a:uFill>
                <a:latin typeface="Arial"/>
              </a:rPr>
              <a:t>) </a:t>
            </a:r>
            <a:r>
              <a:rPr b="0" lang="en-IN" sz="1979" spc="-157" strike="noStrike">
                <a:solidFill>
                  <a:srgbClr val="000000"/>
                </a:solidFill>
                <a:uFill>
                  <a:solidFill>
                    <a:srgbClr val="ffffff"/>
                  </a:solidFill>
                </a:uFill>
                <a:latin typeface="Arial"/>
              </a:rPr>
              <a:t>R </a:t>
            </a:r>
            <a:r>
              <a:rPr b="0" lang="en-IN" sz="1979" spc="-106" strike="noStrike">
                <a:solidFill>
                  <a:srgbClr val="000000"/>
                </a:solidFill>
                <a:uFill>
                  <a:solidFill>
                    <a:srgbClr val="ffffff"/>
                  </a:solidFill>
                </a:uFill>
                <a:latin typeface="Arial"/>
              </a:rPr>
              <a:t>and </a:t>
            </a:r>
            <a:r>
              <a:rPr b="0" lang="en-IN" sz="1979" spc="-18" strike="noStrike">
                <a:solidFill>
                  <a:srgbClr val="000000"/>
                </a:solidFill>
                <a:uFill>
                  <a:solidFill>
                    <a:srgbClr val="ffffff"/>
                  </a:solidFill>
                </a:uFill>
                <a:latin typeface="Arial"/>
              </a:rPr>
              <a:t>its</a:t>
            </a:r>
            <a:r>
              <a:rPr b="0" lang="en-IN" sz="1979" spc="-216" strike="noStrike">
                <a:solidFill>
                  <a:srgbClr val="000000"/>
                </a:solidFill>
                <a:uFill>
                  <a:solidFill>
                    <a:srgbClr val="ffffff"/>
                  </a:solidFill>
                </a:uFill>
                <a:latin typeface="Arial"/>
              </a:rPr>
              <a:t> </a:t>
            </a:r>
            <a:r>
              <a:rPr b="0" lang="en-IN" sz="1979" spc="-137" strike="noStrike">
                <a:solidFill>
                  <a:srgbClr val="000000"/>
                </a:solidFill>
                <a:uFill>
                  <a:solidFill>
                    <a:srgbClr val="ffffff"/>
                  </a:solidFill>
                </a:uFill>
                <a:latin typeface="Arial"/>
              </a:rPr>
              <a:t>packages:</a:t>
            </a:r>
            <a:endParaRPr b="0" lang="en-IN" sz="1800" spc="-1" strike="noStrike">
              <a:solidFill>
                <a:srgbClr val="000000"/>
              </a:solidFill>
              <a:uFill>
                <a:solidFill>
                  <a:srgbClr val="ffffff"/>
                </a:solidFill>
              </a:uFill>
              <a:latin typeface="Arial"/>
            </a:endParaRPr>
          </a:p>
          <a:p>
            <a:pPr algn="ctr">
              <a:lnSpc>
                <a:spcPct val="100000"/>
              </a:lnSpc>
            </a:pPr>
            <a:r>
              <a:rPr b="0" lang="en-IN" sz="1789" spc="976" strike="noStrike" baseline="13000">
                <a:solidFill>
                  <a:srgbClr val="3333b2"/>
                </a:solidFill>
                <a:uFill>
                  <a:solidFill>
                    <a:srgbClr val="ffffff"/>
                  </a:solidFill>
                </a:uFill>
                <a:latin typeface="Arial"/>
              </a:rPr>
              <a:t>)</a:t>
            </a:r>
            <a:r>
              <a:rPr b="0" lang="en-IN" sz="1789" spc="1081" strike="noStrike" baseline="13000">
                <a:solidFill>
                  <a:srgbClr val="3333b2"/>
                </a:solidFill>
                <a:uFill>
                  <a:solidFill>
                    <a:srgbClr val="ffffff"/>
                  </a:solidFill>
                </a:uFill>
                <a:latin typeface="Arial"/>
              </a:rPr>
              <a:t> </a:t>
            </a:r>
            <a:r>
              <a:rPr b="0" i="1" lang="en-IN" sz="1790" spc="-77" strike="noStrike">
                <a:solidFill>
                  <a:srgbClr val="000000"/>
                </a:solidFill>
                <a:uFill>
                  <a:solidFill>
                    <a:srgbClr val="ffffff"/>
                  </a:solidFill>
                </a:uFill>
                <a:latin typeface="Trebuchet MS"/>
              </a:rPr>
              <a:t>twitteR</a:t>
            </a:r>
            <a:endParaRPr b="0" lang="en-IN" sz="1800" spc="-1" strike="noStrike">
              <a:solidFill>
                <a:srgbClr val="000000"/>
              </a:solidFill>
              <a:uFill>
                <a:solidFill>
                  <a:srgbClr val="ffffff"/>
                </a:solidFill>
              </a:uFill>
              <a:latin typeface="Arial"/>
            </a:endParaRPr>
          </a:p>
          <a:p>
            <a:pPr algn="ctr">
              <a:lnSpc>
                <a:spcPct val="100000"/>
              </a:lnSpc>
            </a:pPr>
            <a:r>
              <a:rPr b="0" lang="en-IN" sz="1789" spc="976" strike="noStrike" baseline="13000">
                <a:solidFill>
                  <a:srgbClr val="3333b2"/>
                </a:solidFill>
                <a:uFill>
                  <a:solidFill>
                    <a:srgbClr val="ffffff"/>
                  </a:solidFill>
                </a:uFill>
                <a:latin typeface="Arial"/>
              </a:rPr>
              <a:t>)</a:t>
            </a:r>
            <a:r>
              <a:rPr b="0" lang="en-IN" sz="1789" spc="1081" strike="noStrike" baseline="13000">
                <a:solidFill>
                  <a:srgbClr val="3333b2"/>
                </a:solidFill>
                <a:uFill>
                  <a:solidFill>
                    <a:srgbClr val="ffffff"/>
                  </a:solidFill>
                </a:uFill>
                <a:latin typeface="Arial"/>
              </a:rPr>
              <a:t> </a:t>
            </a:r>
            <a:r>
              <a:rPr b="0" i="1" lang="en-IN" sz="1790" spc="-66" strike="noStrike">
                <a:solidFill>
                  <a:srgbClr val="000000"/>
                </a:solidFill>
                <a:uFill>
                  <a:solidFill>
                    <a:srgbClr val="ffffff"/>
                  </a:solidFill>
                </a:uFill>
                <a:latin typeface="Trebuchet MS"/>
              </a:rPr>
              <a:t>tm</a:t>
            </a:r>
            <a:endParaRPr b="0" lang="en-IN" sz="1800" spc="-1" strike="noStrike">
              <a:solidFill>
                <a:srgbClr val="000000"/>
              </a:solidFill>
              <a:uFill>
                <a:solidFill>
                  <a:srgbClr val="ffffff"/>
                </a:solidFill>
              </a:uFill>
              <a:latin typeface="Arial"/>
            </a:endParaRPr>
          </a:p>
          <a:p>
            <a:pPr marL="1143720">
              <a:lnSpc>
                <a:spcPct val="100000"/>
              </a:lnSpc>
            </a:pPr>
            <a:r>
              <a:rPr b="0" lang="en-IN" sz="1789" spc="976" strike="noStrike" baseline="13000">
                <a:solidFill>
                  <a:srgbClr val="3333b2"/>
                </a:solidFill>
                <a:uFill>
                  <a:solidFill>
                    <a:srgbClr val="ffffff"/>
                  </a:solidFill>
                </a:uFill>
                <a:latin typeface="Arial"/>
              </a:rPr>
              <a:t>)</a:t>
            </a:r>
            <a:r>
              <a:rPr b="0" lang="en-IN" sz="1789" spc="1081" strike="noStrike" baseline="13000">
                <a:solidFill>
                  <a:srgbClr val="3333b2"/>
                </a:solidFill>
                <a:uFill>
                  <a:solidFill>
                    <a:srgbClr val="ffffff"/>
                  </a:solidFill>
                </a:uFill>
                <a:latin typeface="Arial"/>
              </a:rPr>
              <a:t> </a:t>
            </a:r>
            <a:r>
              <a:rPr b="0" i="1" lang="en-IN" sz="1790" spc="-66" strike="noStrike">
                <a:solidFill>
                  <a:srgbClr val="000000"/>
                </a:solidFill>
                <a:uFill>
                  <a:solidFill>
                    <a:srgbClr val="ffffff"/>
                  </a:solidFill>
                </a:uFill>
                <a:latin typeface="Trebuchet MS"/>
              </a:rPr>
              <a:t>topicmodels</a:t>
            </a:r>
            <a:endParaRPr b="0" lang="en-IN" sz="1800" spc="-1" strike="noStrike">
              <a:solidFill>
                <a:srgbClr val="000000"/>
              </a:solidFill>
              <a:uFill>
                <a:solidFill>
                  <a:srgbClr val="ffffff"/>
                </a:solidFill>
              </a:uFill>
              <a:latin typeface="Arial"/>
            </a:endParaRPr>
          </a:p>
          <a:p>
            <a:pPr marL="1143720">
              <a:lnSpc>
                <a:spcPct val="100000"/>
              </a:lnSpc>
            </a:pPr>
            <a:r>
              <a:rPr b="0" lang="en-IN" sz="1789" spc="976" strike="noStrike" baseline="13000">
                <a:solidFill>
                  <a:srgbClr val="3333b2"/>
                </a:solidFill>
                <a:uFill>
                  <a:solidFill>
                    <a:srgbClr val="ffffff"/>
                  </a:solidFill>
                </a:uFill>
                <a:latin typeface="Arial"/>
              </a:rPr>
              <a:t>)</a:t>
            </a:r>
            <a:r>
              <a:rPr b="0" lang="en-IN" sz="1789" spc="1081" strike="noStrike" baseline="13000">
                <a:solidFill>
                  <a:srgbClr val="3333b2"/>
                </a:solidFill>
                <a:uFill>
                  <a:solidFill>
                    <a:srgbClr val="ffffff"/>
                  </a:solidFill>
                </a:uFill>
                <a:latin typeface="Arial"/>
              </a:rPr>
              <a:t> </a:t>
            </a:r>
            <a:r>
              <a:rPr b="0" i="1" lang="en-IN" sz="1790" spc="-66" strike="noStrike">
                <a:solidFill>
                  <a:srgbClr val="000000"/>
                </a:solidFill>
                <a:uFill>
                  <a:solidFill>
                    <a:srgbClr val="ffffff"/>
                  </a:solidFill>
                </a:uFill>
                <a:latin typeface="Trebuchet MS"/>
              </a:rPr>
              <a:t>sentiment140</a:t>
            </a:r>
            <a:endParaRPr b="0" lang="en-IN" sz="1800" spc="-1" strike="noStrike">
              <a:solidFill>
                <a:srgbClr val="000000"/>
              </a:solidFill>
              <a:uFill>
                <a:solidFill>
                  <a:srgbClr val="ffffff"/>
                </a:solidFill>
              </a:uFill>
              <a:latin typeface="Arial"/>
            </a:endParaRPr>
          </a:p>
          <a:p>
            <a:pPr algn="ctr">
              <a:lnSpc>
                <a:spcPct val="100000"/>
              </a:lnSpc>
            </a:pPr>
            <a:r>
              <a:rPr b="0" lang="en-IN" sz="1789" spc="976" strike="noStrike" baseline="13000">
                <a:solidFill>
                  <a:srgbClr val="3333b2"/>
                </a:solidFill>
                <a:uFill>
                  <a:solidFill>
                    <a:srgbClr val="ffffff"/>
                  </a:solidFill>
                </a:uFill>
                <a:latin typeface="Arial"/>
              </a:rPr>
              <a:t>)</a:t>
            </a:r>
            <a:r>
              <a:rPr b="0" lang="en-IN" sz="1789" spc="1098" strike="noStrike" baseline="13000">
                <a:solidFill>
                  <a:srgbClr val="3333b2"/>
                </a:solidFill>
                <a:uFill>
                  <a:solidFill>
                    <a:srgbClr val="ffffff"/>
                  </a:solidFill>
                </a:uFill>
                <a:latin typeface="Arial"/>
              </a:rPr>
              <a:t> </a:t>
            </a:r>
            <a:r>
              <a:rPr b="0" i="1" lang="en-IN" sz="1790" spc="-66" strike="noStrike">
                <a:solidFill>
                  <a:srgbClr val="000000"/>
                </a:solidFill>
                <a:uFill>
                  <a:solidFill>
                    <a:srgbClr val="ffffff"/>
                  </a:solidFill>
                </a:uFill>
                <a:latin typeface="Trebuchet MS"/>
              </a:rPr>
              <a:t>igraph</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8078760" y="6500160"/>
            <a:ext cx="85320" cy="60120"/>
          </a:xfrm>
          <a:custGeom>
            <a:avLst/>
            <a:gdLst/>
            <a:ah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fillRef idx="0"/>
          <a:effectRef idx="0"/>
          <a:fontRef idx="minor"/>
        </p:style>
      </p:sp>
      <p:sp>
        <p:nvSpPr>
          <p:cNvPr id="334" name="CustomShape 2"/>
          <p:cNvSpPr/>
          <p:nvPr/>
        </p:nvSpPr>
        <p:spPr>
          <a:xfrm>
            <a:off x="8099640" y="6479640"/>
            <a:ext cx="85320" cy="60120"/>
          </a:xfrm>
          <a:custGeom>
            <a:avLst/>
            <a:gdLst/>
            <a:ah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fillRef idx="0"/>
          <a:effectRef idx="0"/>
          <a:fontRef idx="minor"/>
        </p:style>
      </p:sp>
      <p:sp>
        <p:nvSpPr>
          <p:cNvPr id="335" name="CustomShape 3"/>
          <p:cNvSpPr/>
          <p:nvPr/>
        </p:nvSpPr>
        <p:spPr>
          <a:xfrm>
            <a:off x="8119800" y="6459480"/>
            <a:ext cx="85320" cy="60120"/>
          </a:xfrm>
          <a:custGeom>
            <a:avLst/>
            <a:gdLst/>
            <a:ah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fillRef idx="0"/>
          <a:effectRef idx="0"/>
          <a:fontRef idx="minor"/>
        </p:style>
      </p:sp>
      <p:sp>
        <p:nvSpPr>
          <p:cNvPr id="336" name="CustomShape 4"/>
          <p:cNvSpPr/>
          <p:nvPr/>
        </p:nvSpPr>
        <p:spPr>
          <a:xfrm>
            <a:off x="795384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337" name="CustomShape 5"/>
          <p:cNvSpPr/>
          <p:nvPr/>
        </p:nvSpPr>
        <p:spPr>
          <a:xfrm>
            <a:off x="867564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38" name="CustomShape 6"/>
          <p:cNvSpPr/>
          <p:nvPr/>
        </p:nvSpPr>
        <p:spPr>
          <a:xfrm>
            <a:off x="849960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339" name="CustomShape 7"/>
          <p:cNvSpPr/>
          <p:nvPr/>
        </p:nvSpPr>
        <p:spPr>
          <a:xfrm>
            <a:off x="8650440" y="64594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340" name="CustomShape 8"/>
          <p:cNvSpPr/>
          <p:nvPr/>
        </p:nvSpPr>
        <p:spPr>
          <a:xfrm>
            <a:off x="8675640" y="65098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341" name="CustomShape 9"/>
          <p:cNvSpPr/>
          <p:nvPr/>
        </p:nvSpPr>
        <p:spPr>
          <a:xfrm>
            <a:off x="865044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342" name="CustomShape 10"/>
          <p:cNvSpPr/>
          <p:nvPr/>
        </p:nvSpPr>
        <p:spPr>
          <a:xfrm>
            <a:off x="867564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343" name="CustomShape 11"/>
          <p:cNvSpPr/>
          <p:nvPr/>
        </p:nvSpPr>
        <p:spPr>
          <a:xfrm>
            <a:off x="919656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344" name="CustomShape 12"/>
          <p:cNvSpPr/>
          <p:nvPr/>
        </p:nvSpPr>
        <p:spPr>
          <a:xfrm>
            <a:off x="922176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45" name="CustomShape 13"/>
          <p:cNvSpPr/>
          <p:nvPr/>
        </p:nvSpPr>
        <p:spPr>
          <a:xfrm>
            <a:off x="922176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46" name="CustomShape 14"/>
          <p:cNvSpPr/>
          <p:nvPr/>
        </p:nvSpPr>
        <p:spPr>
          <a:xfrm>
            <a:off x="9045360" y="6472080"/>
            <a:ext cx="402480" cy="75240"/>
          </a:xfrm>
          <a:custGeom>
            <a:avLst/>
            <a:gdLst/>
            <a:ah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fillRef idx="0"/>
          <a:effectRef idx="0"/>
          <a:fontRef idx="minor"/>
        </p:style>
      </p:sp>
      <p:sp>
        <p:nvSpPr>
          <p:cNvPr id="347" name="CustomShape 15"/>
          <p:cNvSpPr/>
          <p:nvPr/>
        </p:nvSpPr>
        <p:spPr>
          <a:xfrm>
            <a:off x="9196560" y="6535080"/>
            <a:ext cx="75240" cy="360"/>
          </a:xfrm>
          <a:custGeom>
            <a:avLst/>
            <a:gdLst/>
            <a:ahLst/>
            <a:rect l="l" t="t" r="r" b="b"/>
            <a:pathLst>
              <a:path w="38100" h="0">
                <a:moveTo>
                  <a:pt x="0" y="0"/>
                </a:moveTo>
                <a:lnTo>
                  <a:pt x="38100" y="0"/>
                </a:lnTo>
              </a:path>
            </a:pathLst>
          </a:custGeom>
          <a:noFill/>
          <a:ln w="7560">
            <a:solidFill>
              <a:srgbClr val="d6d6ef"/>
            </a:solidFill>
            <a:round/>
          </a:ln>
        </p:spPr>
        <p:style>
          <a:lnRef idx="0"/>
          <a:fillRef idx="0"/>
          <a:effectRef idx="0"/>
          <a:fontRef idx="minor"/>
        </p:style>
      </p:sp>
      <p:sp>
        <p:nvSpPr>
          <p:cNvPr id="348" name="CustomShape 16"/>
          <p:cNvSpPr/>
          <p:nvPr/>
        </p:nvSpPr>
        <p:spPr>
          <a:xfrm>
            <a:off x="9221760" y="6560280"/>
            <a:ext cx="75240" cy="360"/>
          </a:xfrm>
          <a:custGeom>
            <a:avLst/>
            <a:gdLst/>
            <a:ahLst/>
            <a:rect l="l" t="t" r="r" b="b"/>
            <a:pathLst>
              <a:path w="38100" h="0">
                <a:moveTo>
                  <a:pt x="0" y="0"/>
                </a:moveTo>
                <a:lnTo>
                  <a:pt x="38101" y="0"/>
                </a:lnTo>
              </a:path>
            </a:pathLst>
          </a:custGeom>
          <a:noFill/>
          <a:ln w="7560">
            <a:solidFill>
              <a:srgbClr val="d6d6ef"/>
            </a:solidFill>
            <a:round/>
          </a:ln>
        </p:spPr>
        <p:style>
          <a:lnRef idx="0"/>
          <a:fillRef idx="0"/>
          <a:effectRef idx="0"/>
          <a:fontRef idx="minor"/>
        </p:style>
      </p:sp>
      <p:sp>
        <p:nvSpPr>
          <p:cNvPr id="349" name="CustomShape 17"/>
          <p:cNvSpPr/>
          <p:nvPr/>
        </p:nvSpPr>
        <p:spPr>
          <a:xfrm>
            <a:off x="9742320" y="64594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350" name="CustomShape 18"/>
          <p:cNvSpPr/>
          <p:nvPr/>
        </p:nvSpPr>
        <p:spPr>
          <a:xfrm>
            <a:off x="9767520" y="64846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51" name="CustomShape 19"/>
          <p:cNvSpPr/>
          <p:nvPr/>
        </p:nvSpPr>
        <p:spPr>
          <a:xfrm>
            <a:off x="9767520" y="65098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52" name="CustomShape 20"/>
          <p:cNvSpPr/>
          <p:nvPr/>
        </p:nvSpPr>
        <p:spPr>
          <a:xfrm>
            <a:off x="9742320" y="6535080"/>
            <a:ext cx="75240" cy="360"/>
          </a:xfrm>
          <a:custGeom>
            <a:avLst/>
            <a:gdLst/>
            <a:ahLst/>
            <a:rect l="l" t="t" r="r" b="b"/>
            <a:pathLst>
              <a:path w="38100" h="0">
                <a:moveTo>
                  <a:pt x="0" y="0"/>
                </a:moveTo>
                <a:lnTo>
                  <a:pt x="38100" y="0"/>
                </a:lnTo>
              </a:path>
            </a:pathLst>
          </a:custGeom>
          <a:noFill/>
          <a:ln w="7560">
            <a:solidFill>
              <a:srgbClr val="adade0"/>
            </a:solidFill>
            <a:round/>
          </a:ln>
        </p:spPr>
        <p:style>
          <a:lnRef idx="0"/>
          <a:fillRef idx="0"/>
          <a:effectRef idx="0"/>
          <a:fontRef idx="minor"/>
        </p:style>
      </p:sp>
      <p:sp>
        <p:nvSpPr>
          <p:cNvPr id="353" name="CustomShape 21"/>
          <p:cNvSpPr/>
          <p:nvPr/>
        </p:nvSpPr>
        <p:spPr>
          <a:xfrm>
            <a:off x="9767520" y="6560280"/>
            <a:ext cx="75240" cy="360"/>
          </a:xfrm>
          <a:custGeom>
            <a:avLst/>
            <a:gdLst/>
            <a:ahLst/>
            <a:rect l="l" t="t" r="r" b="b"/>
            <a:pathLst>
              <a:path w="38100" h="0">
                <a:moveTo>
                  <a:pt x="0" y="0"/>
                </a:moveTo>
                <a:lnTo>
                  <a:pt x="38101" y="0"/>
                </a:lnTo>
              </a:path>
            </a:pathLst>
          </a:custGeom>
          <a:noFill/>
          <a:ln w="7560">
            <a:solidFill>
              <a:srgbClr val="adade0"/>
            </a:solidFill>
            <a:round/>
          </a:ln>
        </p:spPr>
        <p:style>
          <a:lnRef idx="0"/>
          <a:fillRef idx="0"/>
          <a:effectRef idx="0"/>
          <a:fontRef idx="minor"/>
        </p:style>
      </p:sp>
      <p:sp>
        <p:nvSpPr>
          <p:cNvPr id="354" name="CustomShape 22"/>
          <p:cNvSpPr/>
          <p:nvPr/>
        </p:nvSpPr>
        <p:spPr>
          <a:xfrm>
            <a:off x="10348560" y="6519960"/>
            <a:ext cx="39960" cy="39960"/>
          </a:xfrm>
          <a:custGeom>
            <a:avLst/>
            <a:gdLst/>
            <a:ahLst/>
            <a:rect l="l" t="t" r="r" b="b"/>
            <a:pathLst>
              <a:path w="20320" h="20320">
                <a:moveTo>
                  <a:pt x="0" y="0"/>
                </a:moveTo>
                <a:lnTo>
                  <a:pt x="20321" y="20320"/>
                </a:lnTo>
              </a:path>
            </a:pathLst>
          </a:custGeom>
          <a:noFill/>
          <a:ln w="7560">
            <a:solidFill>
              <a:srgbClr val="adade0"/>
            </a:solidFill>
            <a:round/>
          </a:ln>
        </p:spPr>
        <p:style>
          <a:lnRef idx="0"/>
          <a:fillRef idx="0"/>
          <a:effectRef idx="0"/>
          <a:fontRef idx="minor"/>
        </p:style>
      </p:sp>
      <p:sp>
        <p:nvSpPr>
          <p:cNvPr id="355" name="CustomShape 23"/>
          <p:cNvSpPr/>
          <p:nvPr/>
        </p:nvSpPr>
        <p:spPr>
          <a:xfrm>
            <a:off x="10294920" y="6467400"/>
            <a:ext cx="60120" cy="60120"/>
          </a:xfrm>
          <a:custGeom>
            <a:avLst/>
            <a:gdLst/>
            <a:ah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fillRef idx="0"/>
          <a:effectRef idx="0"/>
          <a:fontRef idx="minor"/>
        </p:style>
      </p:sp>
      <p:sp>
        <p:nvSpPr>
          <p:cNvPr id="356" name="CustomShape 24"/>
          <p:cNvSpPr/>
          <p:nvPr/>
        </p:nvSpPr>
        <p:spPr>
          <a:xfrm>
            <a:off x="10137240" y="6459480"/>
            <a:ext cx="100440" cy="100440"/>
          </a:xfrm>
          <a:custGeom>
            <a:avLst/>
            <a:gdLst/>
            <a:ah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fillRef idx="0"/>
          <a:effectRef idx="0"/>
          <a:fontRef idx="minor"/>
        </p:style>
      </p:sp>
      <p:sp>
        <p:nvSpPr>
          <p:cNvPr id="357" name="CustomShape 25"/>
          <p:cNvSpPr/>
          <p:nvPr/>
        </p:nvSpPr>
        <p:spPr>
          <a:xfrm>
            <a:off x="10107000" y="6494760"/>
            <a:ext cx="60120" cy="24840"/>
          </a:xfrm>
          <a:custGeom>
            <a:avLst/>
            <a:gdLst/>
            <a:ahLst/>
            <a:rect l="l" t="t" r="r" b="b"/>
            <a:pathLst>
              <a:path w="30479" h="12700">
                <a:moveTo>
                  <a:pt x="30480" y="0"/>
                </a:moveTo>
                <a:lnTo>
                  <a:pt x="15240" y="12700"/>
                </a:lnTo>
                <a:lnTo>
                  <a:pt x="0" y="0"/>
                </a:lnTo>
              </a:path>
            </a:pathLst>
          </a:custGeom>
          <a:noFill/>
          <a:ln w="5040">
            <a:solidFill>
              <a:srgbClr val="adade0"/>
            </a:solidFill>
            <a:round/>
          </a:ln>
        </p:spPr>
        <p:style>
          <a:lnRef idx="0"/>
          <a:fillRef idx="0"/>
          <a:effectRef idx="0"/>
          <a:fontRef idx="minor"/>
        </p:style>
      </p:sp>
      <p:sp>
        <p:nvSpPr>
          <p:cNvPr id="358" name="CustomShape 26"/>
          <p:cNvSpPr/>
          <p:nvPr/>
        </p:nvSpPr>
        <p:spPr>
          <a:xfrm>
            <a:off x="10439280" y="6459480"/>
            <a:ext cx="100440" cy="100440"/>
          </a:xfrm>
          <a:custGeom>
            <a:avLst/>
            <a:gdLst/>
            <a:ah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fillRef idx="0"/>
          <a:effectRef idx="0"/>
          <a:fontRef idx="minor"/>
        </p:style>
      </p:sp>
      <p:sp>
        <p:nvSpPr>
          <p:cNvPr id="359" name="CustomShape 27"/>
          <p:cNvSpPr/>
          <p:nvPr/>
        </p:nvSpPr>
        <p:spPr>
          <a:xfrm>
            <a:off x="10509840" y="6494760"/>
            <a:ext cx="60120" cy="24840"/>
          </a:xfrm>
          <a:custGeom>
            <a:avLst/>
            <a:gdLst/>
            <a:ahLst/>
            <a:rect l="l" t="t" r="r" b="b"/>
            <a:pathLst>
              <a:path w="30479" h="12700">
                <a:moveTo>
                  <a:pt x="30479" y="0"/>
                </a:moveTo>
                <a:lnTo>
                  <a:pt x="15239" y="12700"/>
                </a:lnTo>
                <a:lnTo>
                  <a:pt x="0" y="0"/>
                </a:lnTo>
              </a:path>
            </a:pathLst>
          </a:custGeom>
          <a:noFill/>
          <a:ln w="5040">
            <a:solidFill>
              <a:srgbClr val="adade0"/>
            </a:solidFill>
            <a:round/>
          </a:ln>
        </p:spPr>
        <p:style>
          <a:lnRef idx="0"/>
          <a:fillRef idx="0"/>
          <a:effectRef idx="0"/>
          <a:fontRef idx="minor"/>
        </p:style>
      </p:sp>
      <p:sp>
        <p:nvSpPr>
          <p:cNvPr id="360" name="TextShape 28"/>
          <p:cNvSpPr txBox="1"/>
          <p:nvPr/>
        </p:nvSpPr>
        <p:spPr>
          <a:xfrm>
            <a:off x="1717200" y="143640"/>
            <a:ext cx="1981800" cy="1179000"/>
          </a:xfrm>
          <a:prstGeom prst="rect">
            <a:avLst/>
          </a:prstGeom>
          <a:noFill/>
          <a:ln>
            <a:noFill/>
          </a:ln>
        </p:spPr>
        <p:txBody>
          <a:bodyPr lIns="0" rIns="0" tIns="33840" bIns="0"/>
          <a:p>
            <a:pPr marL="25200">
              <a:lnSpc>
                <a:spcPct val="100000"/>
              </a:lnSpc>
            </a:pPr>
            <a:r>
              <a:rPr b="0" lang="en-US" sz="3600" spc="-66" strike="noStrike" u="sng">
                <a:solidFill>
                  <a:srgbClr val="178dbb"/>
                </a:solidFill>
                <a:uFill>
                  <a:solidFill>
                    <a:srgbClr val="ffffff"/>
                  </a:solidFill>
                </a:uFill>
                <a:latin typeface="Century Gothic"/>
              </a:rPr>
              <a:t>Pr</a:t>
            </a:r>
            <a:r>
              <a:rPr b="0" lang="en-US" sz="3600" spc="-9" strike="noStrike" u="sng">
                <a:solidFill>
                  <a:srgbClr val="178dbb"/>
                </a:solidFill>
                <a:uFill>
                  <a:solidFill>
                    <a:srgbClr val="ffffff"/>
                  </a:solidFill>
                </a:uFill>
                <a:latin typeface="Century Gothic"/>
              </a:rPr>
              <a:t>o</a:t>
            </a:r>
            <a:r>
              <a:rPr b="0" lang="en-US" sz="3600" spc="-276" strike="noStrike" u="sng">
                <a:solidFill>
                  <a:srgbClr val="178dbb"/>
                </a:solidFill>
                <a:uFill>
                  <a:solidFill>
                    <a:srgbClr val="ffffff"/>
                  </a:solidFill>
                </a:uFill>
                <a:latin typeface="Century Gothic"/>
              </a:rPr>
              <a:t>cess</a:t>
            </a:r>
            <a:endParaRPr b="0" lang="en-US" sz="1800" spc="-1" strike="noStrike">
              <a:solidFill>
                <a:srgbClr val="000000"/>
              </a:solidFill>
              <a:uFill>
                <a:solidFill>
                  <a:srgbClr val="ffffff"/>
                </a:solidFill>
              </a:uFill>
              <a:latin typeface="Century Gothic"/>
            </a:endParaRPr>
          </a:p>
        </p:txBody>
      </p:sp>
      <p:sp>
        <p:nvSpPr>
          <p:cNvPr id="361" name="TextShape 29"/>
          <p:cNvSpPr txBox="1"/>
          <p:nvPr/>
        </p:nvSpPr>
        <p:spPr>
          <a:xfrm>
            <a:off x="9996480" y="4798800"/>
            <a:ext cx="528120" cy="3977640"/>
          </a:xfrm>
          <a:prstGeom prst="rect">
            <a:avLst/>
          </a:prstGeom>
          <a:noFill/>
          <a:ln>
            <a:noFill/>
          </a:ln>
        </p:spPr>
        <p:txBody>
          <a:bodyPr lIns="0" rIns="0" tIns="0" bIns="0" anchor="ctr"/>
          <a:p>
            <a:pPr marL="50400" algn="r">
              <a:lnSpc>
                <a:spcPts val="472"/>
              </a:lnSpc>
            </a:pPr>
            <a:fld id="{66A768C3-8A8E-4CEC-BF6F-A04EE03666EF}" type="slidenum">
              <a:rPr b="0" lang="en-IN" sz="2000" spc="-38" strike="noStrike">
                <a:solidFill>
                  <a:srgbClr val="feffff"/>
                </a:solidFill>
                <a:uFill>
                  <a:solidFill>
                    <a:srgbClr val="ffffff"/>
                  </a:solidFill>
                </a:uFill>
                <a:latin typeface="Century Gothic"/>
              </a:rPr>
              <a:t>1</a:t>
            </a:fld>
            <a:r>
              <a:rPr b="0" lang="en-IN" sz="2000" spc="-185" strike="noStrike">
                <a:solidFill>
                  <a:srgbClr val="feffff"/>
                </a:solidFill>
                <a:uFill>
                  <a:solidFill>
                    <a:srgbClr val="ffffff"/>
                  </a:solidFill>
                </a:uFill>
                <a:latin typeface="Century Gothic"/>
              </a:rPr>
              <a:t> </a:t>
            </a:r>
            <a:r>
              <a:rPr b="0" lang="en-IN" sz="2000" spc="296" strike="noStrike">
                <a:solidFill>
                  <a:srgbClr val="feffff"/>
                </a:solidFill>
                <a:uFill>
                  <a:solidFill>
                    <a:srgbClr val="ffffff"/>
                  </a:solidFill>
                </a:uFill>
                <a:latin typeface="Century Gothic"/>
              </a:rPr>
              <a:t>/</a:t>
            </a:r>
            <a:r>
              <a:rPr b="0" lang="en-IN" sz="2000" spc="-177" strike="noStrike">
                <a:solidFill>
                  <a:srgbClr val="feffff"/>
                </a:solidFill>
                <a:uFill>
                  <a:solidFill>
                    <a:srgbClr val="ffffff"/>
                  </a:solidFill>
                </a:uFill>
                <a:latin typeface="Century Gothic"/>
              </a:rPr>
              <a:t> </a:t>
            </a:r>
            <a:r>
              <a:rPr b="0" lang="en-IN" sz="2000" spc="-38" strike="noStrike">
                <a:solidFill>
                  <a:srgbClr val="feffff"/>
                </a:solidFill>
                <a:uFill>
                  <a:solidFill>
                    <a:srgbClr val="ffffff"/>
                  </a:solidFill>
                </a:uFill>
                <a:latin typeface="Century Gothic"/>
              </a:rPr>
              <a:t>40</a:t>
            </a:r>
            <a:endParaRPr b="0" lang="en-IN" sz="1400" spc="-1" strike="noStrike">
              <a:solidFill>
                <a:srgbClr val="000000"/>
              </a:solidFill>
              <a:uFill>
                <a:solidFill>
                  <a:srgbClr val="ffffff"/>
                </a:solidFill>
              </a:uFill>
              <a:latin typeface="Times New Roman"/>
            </a:endParaRPr>
          </a:p>
        </p:txBody>
      </p:sp>
      <p:sp>
        <p:nvSpPr>
          <p:cNvPr id="362" name="CustomShape 30"/>
          <p:cNvSpPr/>
          <p:nvPr/>
        </p:nvSpPr>
        <p:spPr>
          <a:xfrm>
            <a:off x="2472120" y="1498680"/>
            <a:ext cx="7380000" cy="3961440"/>
          </a:xfrm>
          <a:prstGeom prst="rect">
            <a:avLst/>
          </a:prstGeom>
          <a:noFill/>
          <a:ln>
            <a:noFill/>
          </a:ln>
        </p:spPr>
        <p:style>
          <a:lnRef idx="0"/>
          <a:fillRef idx="0"/>
          <a:effectRef idx="0"/>
          <a:fontRef idx="minor"/>
        </p:style>
        <p:txBody>
          <a:bodyPr lIns="0" rIns="0" tIns="13680" bIns="0"/>
          <a:p>
            <a:pPr marL="318240" indent="-294120">
              <a:lnSpc>
                <a:spcPct val="102000"/>
              </a:lnSpc>
            </a:pPr>
            <a:r>
              <a:rPr b="0" lang="en-IN" sz="2379" spc="250" strike="noStrike" baseline="6000">
                <a:solidFill>
                  <a:srgbClr val="3333b2"/>
                </a:solidFill>
                <a:uFill>
                  <a:solidFill>
                    <a:srgbClr val="ffffff"/>
                  </a:solidFill>
                </a:uFill>
                <a:latin typeface="Arial Black"/>
              </a:rPr>
              <a:t>e </a:t>
            </a:r>
            <a:r>
              <a:rPr b="0" lang="en-IN" sz="2180" spc="-29" strike="noStrike">
                <a:solidFill>
                  <a:srgbClr val="000000"/>
                </a:solidFill>
                <a:uFill>
                  <a:solidFill>
                    <a:srgbClr val="ffffff"/>
                  </a:solidFill>
                </a:uFill>
                <a:latin typeface="Arial"/>
              </a:rPr>
              <a:t>Extract </a:t>
            </a:r>
            <a:r>
              <a:rPr b="0" lang="en-IN" sz="2180" spc="-106" strike="noStrike">
                <a:solidFill>
                  <a:srgbClr val="000000"/>
                </a:solidFill>
                <a:uFill>
                  <a:solidFill>
                    <a:srgbClr val="ffffff"/>
                  </a:solidFill>
                </a:uFill>
                <a:latin typeface="Arial"/>
              </a:rPr>
              <a:t>tweets </a:t>
            </a:r>
            <a:r>
              <a:rPr b="0" lang="en-IN" sz="2180" spc="-128" strike="noStrike">
                <a:solidFill>
                  <a:srgbClr val="000000"/>
                </a:solidFill>
                <a:uFill>
                  <a:solidFill>
                    <a:srgbClr val="ffffff"/>
                  </a:solidFill>
                </a:uFill>
                <a:latin typeface="Arial"/>
              </a:rPr>
              <a:t>and </a:t>
            </a:r>
            <a:r>
              <a:rPr b="0" lang="en-IN" sz="2180" spc="-97" strike="noStrike">
                <a:solidFill>
                  <a:srgbClr val="000000"/>
                </a:solidFill>
                <a:uFill>
                  <a:solidFill>
                    <a:srgbClr val="ffffff"/>
                  </a:solidFill>
                </a:uFill>
                <a:latin typeface="Arial"/>
              </a:rPr>
              <a:t>followers </a:t>
            </a:r>
            <a:r>
              <a:rPr b="0" lang="en-IN" sz="2180" spc="-49" strike="noStrike">
                <a:solidFill>
                  <a:srgbClr val="000000"/>
                </a:solidFill>
                <a:uFill>
                  <a:solidFill>
                    <a:srgbClr val="ffffff"/>
                  </a:solidFill>
                </a:uFill>
                <a:latin typeface="Arial"/>
              </a:rPr>
              <a:t>from </a:t>
            </a:r>
            <a:r>
              <a:rPr b="0" lang="en-IN" sz="2180" spc="-58" strike="noStrike">
                <a:solidFill>
                  <a:srgbClr val="000000"/>
                </a:solidFill>
                <a:uFill>
                  <a:solidFill>
                    <a:srgbClr val="ffffff"/>
                  </a:solidFill>
                </a:uFill>
                <a:latin typeface="Arial"/>
              </a:rPr>
              <a:t>the </a:t>
            </a:r>
            <a:r>
              <a:rPr b="0" lang="en-IN" sz="2180" spc="18" strike="noStrike">
                <a:solidFill>
                  <a:srgbClr val="000000"/>
                </a:solidFill>
                <a:uFill>
                  <a:solidFill>
                    <a:srgbClr val="ffffff"/>
                  </a:solidFill>
                </a:uFill>
                <a:latin typeface="Arial"/>
              </a:rPr>
              <a:t>Twitter </a:t>
            </a:r>
            <a:r>
              <a:rPr b="0" lang="en-IN" sz="2180" spc="-117" strike="noStrike">
                <a:solidFill>
                  <a:srgbClr val="000000"/>
                </a:solidFill>
                <a:uFill>
                  <a:solidFill>
                    <a:srgbClr val="ffffff"/>
                  </a:solidFill>
                </a:uFill>
                <a:latin typeface="Arial"/>
              </a:rPr>
              <a:t>website </a:t>
            </a:r>
            <a:r>
              <a:rPr b="0" lang="en-IN" sz="2180" spc="-1" strike="noStrike">
                <a:solidFill>
                  <a:srgbClr val="000000"/>
                </a:solidFill>
                <a:uFill>
                  <a:solidFill>
                    <a:srgbClr val="ffffff"/>
                  </a:solidFill>
                </a:uFill>
                <a:latin typeface="Arial"/>
              </a:rPr>
              <a:t>with </a:t>
            </a:r>
            <a:r>
              <a:rPr b="0" lang="en-IN" sz="2180" spc="-185" strike="noStrike">
                <a:solidFill>
                  <a:srgbClr val="000000"/>
                </a:solidFill>
                <a:uFill>
                  <a:solidFill>
                    <a:srgbClr val="ffffff"/>
                  </a:solidFill>
                </a:uFill>
                <a:latin typeface="Arial"/>
              </a:rPr>
              <a:t>R  </a:t>
            </a:r>
            <a:r>
              <a:rPr b="0" lang="en-IN" sz="2180" spc="-128" strike="noStrike">
                <a:solidFill>
                  <a:srgbClr val="000000"/>
                </a:solidFill>
                <a:uFill>
                  <a:solidFill>
                    <a:srgbClr val="ffffff"/>
                  </a:solidFill>
                </a:uFill>
                <a:latin typeface="Arial"/>
              </a:rPr>
              <a:t>and </a:t>
            </a:r>
            <a:r>
              <a:rPr b="0" lang="en-IN" sz="2180" spc="-58" strike="noStrike">
                <a:solidFill>
                  <a:srgbClr val="000000"/>
                </a:solidFill>
                <a:uFill>
                  <a:solidFill>
                    <a:srgbClr val="ffffff"/>
                  </a:solidFill>
                </a:uFill>
                <a:latin typeface="Arial"/>
              </a:rPr>
              <a:t>the </a:t>
            </a:r>
            <a:r>
              <a:rPr b="0" i="1" lang="en-IN" sz="2180" spc="-128" strike="noStrike">
                <a:solidFill>
                  <a:srgbClr val="000000"/>
                </a:solidFill>
                <a:uFill>
                  <a:solidFill>
                    <a:srgbClr val="ffffff"/>
                  </a:solidFill>
                </a:uFill>
                <a:latin typeface="Trebuchet MS"/>
              </a:rPr>
              <a:t>twitteR</a:t>
            </a:r>
            <a:r>
              <a:rPr b="0" i="1" lang="en-IN" sz="2180" spc="-384" strike="noStrike">
                <a:solidFill>
                  <a:srgbClr val="000000"/>
                </a:solidFill>
                <a:uFill>
                  <a:solidFill>
                    <a:srgbClr val="ffffff"/>
                  </a:solidFill>
                </a:uFill>
                <a:latin typeface="Trebuchet MS"/>
              </a:rPr>
              <a:t> </a:t>
            </a:r>
            <a:r>
              <a:rPr b="0" lang="en-IN" sz="2180" spc="-157" strike="noStrike">
                <a:solidFill>
                  <a:srgbClr val="000000"/>
                </a:solidFill>
                <a:uFill>
                  <a:solidFill>
                    <a:srgbClr val="ffffff"/>
                  </a:solidFill>
                </a:uFill>
                <a:latin typeface="Arial"/>
              </a:rPr>
              <a:t>package</a:t>
            </a:r>
            <a:endParaRPr b="0" lang="en-IN" sz="1800" spc="-1" strike="noStrike">
              <a:solidFill>
                <a:srgbClr val="000000"/>
              </a:solidFill>
              <a:uFill>
                <a:solidFill>
                  <a:srgbClr val="ffffff"/>
                </a:solidFill>
              </a:uFill>
              <a:latin typeface="Arial"/>
            </a:endParaRPr>
          </a:p>
          <a:p>
            <a:pPr marL="318240" indent="-294120">
              <a:lnSpc>
                <a:spcPct val="102000"/>
              </a:lnSpc>
            </a:pPr>
            <a:r>
              <a:rPr b="0" lang="en-IN" sz="2379" spc="250" strike="noStrike" baseline="6000">
                <a:solidFill>
                  <a:srgbClr val="3333b2"/>
                </a:solidFill>
                <a:uFill>
                  <a:solidFill>
                    <a:srgbClr val="ffffff"/>
                  </a:solidFill>
                </a:uFill>
                <a:latin typeface="Arial Black"/>
              </a:rPr>
              <a:t>e </a:t>
            </a:r>
            <a:r>
              <a:rPr b="0" lang="en-IN" sz="2180" spc="18" strike="noStrike">
                <a:solidFill>
                  <a:srgbClr val="000000"/>
                </a:solidFill>
                <a:uFill>
                  <a:solidFill>
                    <a:srgbClr val="ffffff"/>
                  </a:solidFill>
                </a:uFill>
                <a:latin typeface="Arial"/>
              </a:rPr>
              <a:t>With </a:t>
            </a:r>
            <a:r>
              <a:rPr b="0" lang="en-IN" sz="2180" spc="-58" strike="noStrike">
                <a:solidFill>
                  <a:srgbClr val="000000"/>
                </a:solidFill>
                <a:uFill>
                  <a:solidFill>
                    <a:srgbClr val="ffffff"/>
                  </a:solidFill>
                </a:uFill>
                <a:latin typeface="Arial"/>
              </a:rPr>
              <a:t>the </a:t>
            </a:r>
            <a:r>
              <a:rPr b="0" i="1" lang="en-IN" sz="2180" spc="-117" strike="noStrike">
                <a:solidFill>
                  <a:srgbClr val="000000"/>
                </a:solidFill>
                <a:uFill>
                  <a:solidFill>
                    <a:srgbClr val="ffffff"/>
                  </a:solidFill>
                </a:uFill>
                <a:latin typeface="Trebuchet MS"/>
              </a:rPr>
              <a:t>tm </a:t>
            </a:r>
            <a:r>
              <a:rPr b="0" lang="en-IN" sz="2180" spc="-137" strike="noStrike">
                <a:solidFill>
                  <a:srgbClr val="000000"/>
                </a:solidFill>
                <a:uFill>
                  <a:solidFill>
                    <a:srgbClr val="ffffff"/>
                  </a:solidFill>
                </a:uFill>
                <a:latin typeface="Arial"/>
              </a:rPr>
              <a:t>package, </a:t>
            </a:r>
            <a:r>
              <a:rPr b="0" lang="en-IN" sz="2180" spc="-128" strike="noStrike">
                <a:solidFill>
                  <a:srgbClr val="000000"/>
                </a:solidFill>
                <a:uFill>
                  <a:solidFill>
                    <a:srgbClr val="ffffff"/>
                  </a:solidFill>
                </a:uFill>
                <a:latin typeface="Arial"/>
              </a:rPr>
              <a:t>clean </a:t>
            </a:r>
            <a:r>
              <a:rPr b="0" lang="en-IN" sz="2180" spc="-1" strike="noStrike">
                <a:solidFill>
                  <a:srgbClr val="000000"/>
                </a:solidFill>
                <a:uFill>
                  <a:solidFill>
                    <a:srgbClr val="ffffff"/>
                  </a:solidFill>
                </a:uFill>
                <a:latin typeface="Arial"/>
              </a:rPr>
              <a:t>text </a:t>
            </a:r>
            <a:r>
              <a:rPr b="0" lang="en-IN" sz="2180" spc="-128" strike="noStrike">
                <a:solidFill>
                  <a:srgbClr val="000000"/>
                </a:solidFill>
                <a:uFill>
                  <a:solidFill>
                    <a:srgbClr val="ffffff"/>
                  </a:solidFill>
                </a:uFill>
                <a:latin typeface="Arial"/>
              </a:rPr>
              <a:t>by </a:t>
            </a:r>
            <a:r>
              <a:rPr b="0" lang="en-IN" sz="2180" spc="-97" strike="noStrike">
                <a:solidFill>
                  <a:srgbClr val="000000"/>
                </a:solidFill>
                <a:uFill>
                  <a:solidFill>
                    <a:srgbClr val="ffffff"/>
                  </a:solidFill>
                </a:uFill>
                <a:latin typeface="Arial"/>
              </a:rPr>
              <a:t>removing </a:t>
            </a:r>
            <a:r>
              <a:rPr b="0" lang="en-IN" sz="2180" spc="-66" strike="noStrike">
                <a:solidFill>
                  <a:srgbClr val="000000"/>
                </a:solidFill>
                <a:uFill>
                  <a:solidFill>
                    <a:srgbClr val="ffffff"/>
                  </a:solidFill>
                </a:uFill>
                <a:latin typeface="Arial"/>
              </a:rPr>
              <a:t>punctuations,  </a:t>
            </a:r>
            <a:r>
              <a:rPr b="0" lang="en-IN" sz="2180" spc="-106" strike="noStrike">
                <a:solidFill>
                  <a:srgbClr val="000000"/>
                </a:solidFill>
                <a:uFill>
                  <a:solidFill>
                    <a:srgbClr val="ffffff"/>
                  </a:solidFill>
                </a:uFill>
                <a:latin typeface="Arial"/>
              </a:rPr>
              <a:t>numbers, </a:t>
            </a:r>
            <a:r>
              <a:rPr b="0" lang="en-IN" sz="2180" spc="-86" strike="noStrike">
                <a:solidFill>
                  <a:srgbClr val="000000"/>
                </a:solidFill>
                <a:uFill>
                  <a:solidFill>
                    <a:srgbClr val="ffffff"/>
                  </a:solidFill>
                </a:uFill>
                <a:latin typeface="Arial"/>
              </a:rPr>
              <a:t>hyperlinks </a:t>
            </a:r>
            <a:r>
              <a:rPr b="0" lang="en-IN" sz="2180" spc="-128" strike="noStrike">
                <a:solidFill>
                  <a:srgbClr val="000000"/>
                </a:solidFill>
                <a:uFill>
                  <a:solidFill>
                    <a:srgbClr val="ffffff"/>
                  </a:solidFill>
                </a:uFill>
                <a:latin typeface="Arial"/>
              </a:rPr>
              <a:t>and </a:t>
            </a:r>
            <a:r>
              <a:rPr b="0" lang="en-IN" sz="2180" spc="-77" strike="noStrike">
                <a:solidFill>
                  <a:srgbClr val="000000"/>
                </a:solidFill>
                <a:uFill>
                  <a:solidFill>
                    <a:srgbClr val="ffffff"/>
                  </a:solidFill>
                </a:uFill>
                <a:latin typeface="Arial"/>
              </a:rPr>
              <a:t>stop </a:t>
            </a:r>
            <a:r>
              <a:rPr b="0" lang="en-IN" sz="2180" spc="-128" strike="noStrike">
                <a:solidFill>
                  <a:srgbClr val="000000"/>
                </a:solidFill>
                <a:uFill>
                  <a:solidFill>
                    <a:srgbClr val="ffffff"/>
                  </a:solidFill>
                </a:uFill>
                <a:latin typeface="Arial"/>
              </a:rPr>
              <a:t>words, </a:t>
            </a:r>
            <a:r>
              <a:rPr b="0" lang="en-IN" sz="2180" spc="-97" strike="noStrike">
                <a:solidFill>
                  <a:srgbClr val="000000"/>
                </a:solidFill>
                <a:uFill>
                  <a:solidFill>
                    <a:srgbClr val="ffffff"/>
                  </a:solidFill>
                </a:uFill>
                <a:latin typeface="Arial"/>
              </a:rPr>
              <a:t>followed </a:t>
            </a:r>
            <a:r>
              <a:rPr b="0" lang="en-IN" sz="2180" spc="-128" strike="noStrike">
                <a:solidFill>
                  <a:srgbClr val="000000"/>
                </a:solidFill>
                <a:uFill>
                  <a:solidFill>
                    <a:srgbClr val="ffffff"/>
                  </a:solidFill>
                </a:uFill>
                <a:latin typeface="Arial"/>
              </a:rPr>
              <a:t>by </a:t>
            </a:r>
            <a:r>
              <a:rPr b="0" lang="en-IN" sz="2180" spc="-97" strike="noStrike">
                <a:solidFill>
                  <a:srgbClr val="000000"/>
                </a:solidFill>
                <a:uFill>
                  <a:solidFill>
                    <a:srgbClr val="ffffff"/>
                  </a:solidFill>
                </a:uFill>
                <a:latin typeface="Arial"/>
              </a:rPr>
              <a:t>stemming  </a:t>
            </a:r>
            <a:r>
              <a:rPr b="0" lang="en-IN" sz="2180" spc="-128" strike="noStrike">
                <a:solidFill>
                  <a:srgbClr val="000000"/>
                </a:solidFill>
                <a:uFill>
                  <a:solidFill>
                    <a:srgbClr val="ffffff"/>
                  </a:solidFill>
                </a:uFill>
                <a:latin typeface="Arial"/>
              </a:rPr>
              <a:t>and </a:t>
            </a:r>
            <a:r>
              <a:rPr b="0" lang="en-IN" sz="2180" spc="-117" strike="noStrike">
                <a:solidFill>
                  <a:srgbClr val="000000"/>
                </a:solidFill>
                <a:uFill>
                  <a:solidFill>
                    <a:srgbClr val="ffffff"/>
                  </a:solidFill>
                </a:uFill>
                <a:latin typeface="Arial"/>
              </a:rPr>
              <a:t>stem</a:t>
            </a:r>
            <a:r>
              <a:rPr b="0" lang="en-IN" sz="2180" spc="-137" strike="noStrike">
                <a:solidFill>
                  <a:srgbClr val="000000"/>
                </a:solidFill>
                <a:uFill>
                  <a:solidFill>
                    <a:srgbClr val="ffffff"/>
                  </a:solidFill>
                </a:uFill>
                <a:latin typeface="Arial"/>
              </a:rPr>
              <a:t> </a:t>
            </a:r>
            <a:r>
              <a:rPr b="0" lang="en-IN" sz="2180" spc="-77" strike="noStrike">
                <a:solidFill>
                  <a:srgbClr val="000000"/>
                </a:solidFill>
                <a:uFill>
                  <a:solidFill>
                    <a:srgbClr val="ffffff"/>
                  </a:solidFill>
                </a:uFill>
                <a:latin typeface="Arial"/>
              </a:rPr>
              <a:t>completion</a:t>
            </a:r>
            <a:endParaRPr b="0" lang="en-IN" sz="1800" spc="-1" strike="noStrike">
              <a:solidFill>
                <a:srgbClr val="000000"/>
              </a:solidFill>
              <a:uFill>
                <a:solidFill>
                  <a:srgbClr val="ffffff"/>
                </a:solidFill>
              </a:uFill>
              <a:latin typeface="Arial"/>
            </a:endParaRPr>
          </a:p>
          <a:p>
            <a:pPr marL="25200" indent="-294120">
              <a:lnSpc>
                <a:spcPct val="100000"/>
              </a:lnSpc>
            </a:pPr>
            <a:r>
              <a:rPr b="0" lang="en-IN" sz="2379" spc="250" strike="noStrike" baseline="6000">
                <a:solidFill>
                  <a:srgbClr val="3333b2"/>
                </a:solidFill>
                <a:uFill>
                  <a:solidFill>
                    <a:srgbClr val="ffffff"/>
                  </a:solidFill>
                </a:uFill>
                <a:latin typeface="Arial Black"/>
              </a:rPr>
              <a:t>e </a:t>
            </a:r>
            <a:r>
              <a:rPr b="0" lang="en-IN" sz="2180" spc="-29" strike="noStrike">
                <a:solidFill>
                  <a:srgbClr val="000000"/>
                </a:solidFill>
                <a:uFill>
                  <a:solidFill>
                    <a:srgbClr val="ffffff"/>
                  </a:solidFill>
                </a:uFill>
                <a:latin typeface="Arial"/>
              </a:rPr>
              <a:t>Build </a:t>
            </a:r>
            <a:r>
              <a:rPr b="0" lang="en-IN" sz="2180" spc="-177" strike="noStrike">
                <a:solidFill>
                  <a:srgbClr val="000000"/>
                </a:solidFill>
                <a:uFill>
                  <a:solidFill>
                    <a:srgbClr val="ffffff"/>
                  </a:solidFill>
                </a:uFill>
                <a:latin typeface="Arial"/>
              </a:rPr>
              <a:t>a </a:t>
            </a:r>
            <a:r>
              <a:rPr b="0" lang="en-IN" sz="2180" spc="-66" strike="noStrike">
                <a:solidFill>
                  <a:srgbClr val="000000"/>
                </a:solidFill>
                <a:uFill>
                  <a:solidFill>
                    <a:srgbClr val="ffffff"/>
                  </a:solidFill>
                </a:uFill>
                <a:latin typeface="Arial"/>
              </a:rPr>
              <a:t>term-document</a:t>
            </a:r>
            <a:r>
              <a:rPr b="0" lang="en-IN" sz="2180" spc="-225" strike="noStrike">
                <a:solidFill>
                  <a:srgbClr val="000000"/>
                </a:solidFill>
                <a:uFill>
                  <a:solidFill>
                    <a:srgbClr val="ffffff"/>
                  </a:solidFill>
                </a:uFill>
                <a:latin typeface="Arial"/>
              </a:rPr>
              <a:t> </a:t>
            </a:r>
            <a:r>
              <a:rPr b="0" lang="en-IN" sz="2180" spc="-29" strike="noStrike">
                <a:solidFill>
                  <a:srgbClr val="000000"/>
                </a:solidFill>
                <a:uFill>
                  <a:solidFill>
                    <a:srgbClr val="ffffff"/>
                  </a:solidFill>
                </a:uFill>
                <a:latin typeface="Arial"/>
              </a:rPr>
              <a:t>matrix</a:t>
            </a:r>
            <a:endParaRPr b="0" lang="en-IN" sz="1800" spc="-1" strike="noStrike">
              <a:solidFill>
                <a:srgbClr val="000000"/>
              </a:solidFill>
              <a:uFill>
                <a:solidFill>
                  <a:srgbClr val="ffffff"/>
                </a:solidFill>
              </a:uFill>
              <a:latin typeface="Arial"/>
            </a:endParaRPr>
          </a:p>
          <a:p>
            <a:pPr marL="25200" indent="-294120">
              <a:lnSpc>
                <a:spcPct val="100000"/>
              </a:lnSpc>
            </a:pPr>
            <a:r>
              <a:rPr b="0" lang="en-IN" sz="2379" spc="250" strike="noStrike" baseline="6000">
                <a:solidFill>
                  <a:srgbClr val="3333b2"/>
                </a:solidFill>
                <a:uFill>
                  <a:solidFill>
                    <a:srgbClr val="ffffff"/>
                  </a:solidFill>
                </a:uFill>
                <a:latin typeface="Arial Black"/>
              </a:rPr>
              <a:t>e </a:t>
            </a:r>
            <a:r>
              <a:rPr b="0" lang="en-IN" sz="2180" spc="-128" strike="noStrike">
                <a:solidFill>
                  <a:srgbClr val="000000"/>
                </a:solidFill>
                <a:uFill>
                  <a:solidFill>
                    <a:srgbClr val="ffffff"/>
                  </a:solidFill>
                </a:uFill>
                <a:latin typeface="Arial"/>
              </a:rPr>
              <a:t>Analyse </a:t>
            </a:r>
            <a:r>
              <a:rPr b="0" lang="en-IN" sz="2180" spc="-66" strike="noStrike">
                <a:solidFill>
                  <a:srgbClr val="000000"/>
                </a:solidFill>
                <a:uFill>
                  <a:solidFill>
                    <a:srgbClr val="ffffff"/>
                  </a:solidFill>
                </a:uFill>
                <a:latin typeface="Arial"/>
              </a:rPr>
              <a:t>topics </a:t>
            </a:r>
            <a:r>
              <a:rPr b="0" lang="en-IN" sz="2180" spc="-1" strike="noStrike">
                <a:solidFill>
                  <a:srgbClr val="000000"/>
                </a:solidFill>
                <a:uFill>
                  <a:solidFill>
                    <a:srgbClr val="ffffff"/>
                  </a:solidFill>
                </a:uFill>
                <a:latin typeface="Arial"/>
              </a:rPr>
              <a:t>with </a:t>
            </a:r>
            <a:r>
              <a:rPr b="0" lang="en-IN" sz="2180" spc="-58" strike="noStrike">
                <a:solidFill>
                  <a:srgbClr val="000000"/>
                </a:solidFill>
                <a:uFill>
                  <a:solidFill>
                    <a:srgbClr val="ffffff"/>
                  </a:solidFill>
                </a:uFill>
                <a:latin typeface="Arial"/>
              </a:rPr>
              <a:t>the </a:t>
            </a:r>
            <a:r>
              <a:rPr b="0" i="1" lang="en-IN" sz="2180" spc="-106" strike="noStrike">
                <a:solidFill>
                  <a:srgbClr val="000000"/>
                </a:solidFill>
                <a:uFill>
                  <a:solidFill>
                    <a:srgbClr val="ffffff"/>
                  </a:solidFill>
                </a:uFill>
                <a:latin typeface="Trebuchet MS"/>
              </a:rPr>
              <a:t>topicmodels</a:t>
            </a:r>
            <a:r>
              <a:rPr b="0" i="1" lang="en-IN" sz="2180" spc="106" strike="noStrike">
                <a:solidFill>
                  <a:srgbClr val="000000"/>
                </a:solidFill>
                <a:uFill>
                  <a:solidFill>
                    <a:srgbClr val="ffffff"/>
                  </a:solidFill>
                </a:uFill>
                <a:latin typeface="Trebuchet MS"/>
              </a:rPr>
              <a:t> </a:t>
            </a:r>
            <a:r>
              <a:rPr b="0" lang="en-IN" sz="2180" spc="-157" strike="noStrike">
                <a:solidFill>
                  <a:srgbClr val="000000"/>
                </a:solidFill>
                <a:uFill>
                  <a:solidFill>
                    <a:srgbClr val="ffffff"/>
                  </a:solidFill>
                </a:uFill>
                <a:latin typeface="Arial"/>
              </a:rPr>
              <a:t>package</a:t>
            </a:r>
            <a:endParaRPr b="0" lang="en-IN" sz="1800" spc="-1" strike="noStrike">
              <a:solidFill>
                <a:srgbClr val="000000"/>
              </a:solidFill>
              <a:uFill>
                <a:solidFill>
                  <a:srgbClr val="ffffff"/>
                </a:solidFill>
              </a:uFill>
              <a:latin typeface="Arial"/>
            </a:endParaRPr>
          </a:p>
          <a:p>
            <a:pPr marL="25200" indent="-294120">
              <a:lnSpc>
                <a:spcPct val="100000"/>
              </a:lnSpc>
            </a:pPr>
            <a:r>
              <a:rPr b="0" lang="en-IN" sz="2379" spc="250" strike="noStrike" baseline="6000">
                <a:solidFill>
                  <a:srgbClr val="3333b2"/>
                </a:solidFill>
                <a:uFill>
                  <a:solidFill>
                    <a:srgbClr val="ffffff"/>
                  </a:solidFill>
                </a:uFill>
                <a:latin typeface="Arial Black"/>
              </a:rPr>
              <a:t>e </a:t>
            </a:r>
            <a:r>
              <a:rPr b="0" lang="en-IN" sz="2180" spc="-128" strike="noStrike">
                <a:solidFill>
                  <a:srgbClr val="000000"/>
                </a:solidFill>
                <a:uFill>
                  <a:solidFill>
                    <a:srgbClr val="ffffff"/>
                  </a:solidFill>
                </a:uFill>
                <a:latin typeface="Arial"/>
              </a:rPr>
              <a:t>Analyse </a:t>
            </a:r>
            <a:r>
              <a:rPr b="0" lang="en-IN" sz="2180" spc="-77" strike="noStrike">
                <a:solidFill>
                  <a:srgbClr val="000000"/>
                </a:solidFill>
                <a:uFill>
                  <a:solidFill>
                    <a:srgbClr val="ffffff"/>
                  </a:solidFill>
                </a:uFill>
                <a:latin typeface="Arial"/>
              </a:rPr>
              <a:t>sentiment </a:t>
            </a:r>
            <a:r>
              <a:rPr b="0" lang="en-IN" sz="2180" spc="-1" strike="noStrike">
                <a:solidFill>
                  <a:srgbClr val="000000"/>
                </a:solidFill>
                <a:uFill>
                  <a:solidFill>
                    <a:srgbClr val="ffffff"/>
                  </a:solidFill>
                </a:uFill>
                <a:latin typeface="Arial"/>
              </a:rPr>
              <a:t>with </a:t>
            </a:r>
            <a:r>
              <a:rPr b="0" lang="en-IN" sz="2180" spc="-58" strike="noStrike">
                <a:solidFill>
                  <a:srgbClr val="000000"/>
                </a:solidFill>
                <a:uFill>
                  <a:solidFill>
                    <a:srgbClr val="ffffff"/>
                  </a:solidFill>
                </a:uFill>
                <a:latin typeface="Arial"/>
              </a:rPr>
              <a:t>the </a:t>
            </a:r>
            <a:r>
              <a:rPr b="0" i="1" lang="en-IN" sz="2180" spc="-117" strike="noStrike">
                <a:solidFill>
                  <a:srgbClr val="000000"/>
                </a:solidFill>
                <a:uFill>
                  <a:solidFill>
                    <a:srgbClr val="ffffff"/>
                  </a:solidFill>
                </a:uFill>
                <a:latin typeface="Trebuchet MS"/>
              </a:rPr>
              <a:t>sentiment140</a:t>
            </a:r>
            <a:r>
              <a:rPr b="0" i="1" lang="en-IN" sz="2180" spc="225" strike="noStrike">
                <a:solidFill>
                  <a:srgbClr val="000000"/>
                </a:solidFill>
                <a:uFill>
                  <a:solidFill>
                    <a:srgbClr val="ffffff"/>
                  </a:solidFill>
                </a:uFill>
                <a:latin typeface="Trebuchet MS"/>
              </a:rPr>
              <a:t> </a:t>
            </a:r>
            <a:r>
              <a:rPr b="0" lang="en-IN" sz="2180" spc="-157" strike="noStrike">
                <a:solidFill>
                  <a:srgbClr val="000000"/>
                </a:solidFill>
                <a:uFill>
                  <a:solidFill>
                    <a:srgbClr val="ffffff"/>
                  </a:solidFill>
                </a:uFill>
                <a:latin typeface="Arial"/>
              </a:rPr>
              <a:t>package</a:t>
            </a:r>
            <a:endParaRPr b="0" lang="en-IN" sz="1800" spc="-1" strike="noStrike">
              <a:solidFill>
                <a:srgbClr val="000000"/>
              </a:solidFill>
              <a:uFill>
                <a:solidFill>
                  <a:srgbClr val="ffffff"/>
                </a:solidFill>
              </a:uFill>
              <a:latin typeface="Arial"/>
            </a:endParaRPr>
          </a:p>
          <a:p>
            <a:pPr marL="318240" indent="-294120">
              <a:lnSpc>
                <a:spcPct val="102000"/>
              </a:lnSpc>
            </a:pPr>
            <a:r>
              <a:rPr b="0" lang="en-IN" sz="2379" spc="250" strike="noStrike" baseline="6000">
                <a:solidFill>
                  <a:srgbClr val="3333b2"/>
                </a:solidFill>
                <a:uFill>
                  <a:solidFill>
                    <a:srgbClr val="ffffff"/>
                  </a:solidFill>
                </a:uFill>
                <a:latin typeface="Arial Black"/>
              </a:rPr>
              <a:t>e </a:t>
            </a:r>
            <a:r>
              <a:rPr b="0" lang="en-IN" sz="2180" spc="-128" strike="noStrike">
                <a:solidFill>
                  <a:srgbClr val="000000"/>
                </a:solidFill>
                <a:uFill>
                  <a:solidFill>
                    <a:srgbClr val="ffffff"/>
                  </a:solidFill>
                </a:uFill>
                <a:latin typeface="Arial"/>
              </a:rPr>
              <a:t>Analyse </a:t>
            </a:r>
            <a:r>
              <a:rPr b="0" lang="en-IN" sz="2180" spc="-49" strike="noStrike">
                <a:solidFill>
                  <a:srgbClr val="000000"/>
                </a:solidFill>
                <a:uFill>
                  <a:solidFill>
                    <a:srgbClr val="ffffff"/>
                  </a:solidFill>
                </a:uFill>
                <a:latin typeface="Arial"/>
              </a:rPr>
              <a:t>following/followed </a:t>
            </a:r>
            <a:r>
              <a:rPr b="0" lang="en-IN" sz="2180" spc="-128" strike="noStrike">
                <a:solidFill>
                  <a:srgbClr val="000000"/>
                </a:solidFill>
                <a:uFill>
                  <a:solidFill>
                    <a:srgbClr val="ffffff"/>
                  </a:solidFill>
                </a:uFill>
                <a:latin typeface="Arial"/>
              </a:rPr>
              <a:t>and </a:t>
            </a:r>
            <a:r>
              <a:rPr b="0" lang="en-IN" sz="2180" spc="-86" strike="noStrike">
                <a:solidFill>
                  <a:srgbClr val="000000"/>
                </a:solidFill>
                <a:uFill>
                  <a:solidFill>
                    <a:srgbClr val="ffffff"/>
                  </a:solidFill>
                </a:uFill>
                <a:latin typeface="Arial"/>
              </a:rPr>
              <a:t>retweeting relationships </a:t>
            </a:r>
            <a:r>
              <a:rPr b="0" lang="en-IN" sz="2180" spc="-1" strike="noStrike">
                <a:solidFill>
                  <a:srgbClr val="000000"/>
                </a:solidFill>
                <a:uFill>
                  <a:solidFill>
                    <a:srgbClr val="ffffff"/>
                  </a:solidFill>
                </a:uFill>
                <a:latin typeface="Arial"/>
              </a:rPr>
              <a:t>with  </a:t>
            </a:r>
            <a:r>
              <a:rPr b="0" lang="en-IN" sz="2180" spc="-58" strike="noStrike">
                <a:solidFill>
                  <a:srgbClr val="000000"/>
                </a:solidFill>
                <a:uFill>
                  <a:solidFill>
                    <a:srgbClr val="ffffff"/>
                  </a:solidFill>
                </a:uFill>
                <a:latin typeface="Arial"/>
              </a:rPr>
              <a:t>the </a:t>
            </a:r>
            <a:r>
              <a:rPr b="0" i="1" lang="en-IN" sz="2180" spc="-106" strike="noStrike">
                <a:solidFill>
                  <a:srgbClr val="000000"/>
                </a:solidFill>
                <a:uFill>
                  <a:solidFill>
                    <a:srgbClr val="ffffff"/>
                  </a:solidFill>
                </a:uFill>
                <a:latin typeface="Trebuchet MS"/>
              </a:rPr>
              <a:t>igraph</a:t>
            </a:r>
            <a:r>
              <a:rPr b="0" i="1" lang="en-IN" sz="2180" spc="-284" strike="noStrike">
                <a:solidFill>
                  <a:srgbClr val="000000"/>
                </a:solidFill>
                <a:uFill>
                  <a:solidFill>
                    <a:srgbClr val="ffffff"/>
                  </a:solidFill>
                </a:uFill>
                <a:latin typeface="Trebuchet MS"/>
              </a:rPr>
              <a:t> </a:t>
            </a:r>
            <a:r>
              <a:rPr b="0" lang="en-IN" sz="2180" spc="-157" strike="noStrike">
                <a:solidFill>
                  <a:srgbClr val="000000"/>
                </a:solidFill>
                <a:uFill>
                  <a:solidFill>
                    <a:srgbClr val="ffffff"/>
                  </a:solidFill>
                </a:uFill>
                <a:latin typeface="Arial"/>
              </a:rPr>
              <a:t>package</a:t>
            </a: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1163</TotalTime>
  <Application>LibreOffice/5.1.6.2$Linux_X86_64 LibreOffice_project/10m0$Build-2</Application>
  <Words>1684</Words>
  <Paragraphs>459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2018-01-18T15:20:26Z</dcterms:created>
  <dc:creator>Windows User</dc:creator>
  <dc:description/>
  <dc:language>en-IN</dc:language>
  <cp:lastModifiedBy/>
  <dcterms:modified xsi:type="dcterms:W3CDTF">2018-12-19T16:26:48Z</dcterms:modified>
  <cp:revision>21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