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38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83820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Android - SQLite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066800"/>
            <a:ext cx="8534400" cy="4724400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SQLite is a opensource SQL database that stores data to a text file on a device. Android comes in with built in SQLite database implementation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/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SQLite supports all the relational database features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/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 smtClean="0">
                <a:solidFill>
                  <a:schemeClr val="tx1"/>
                </a:solidFill>
              </a:rPr>
              <a:t>main package is </a:t>
            </a:r>
            <a:r>
              <a:rPr lang="en-US" sz="2800" dirty="0" smtClean="0">
                <a:solidFill>
                  <a:srgbClr val="FF0000"/>
                </a:solidFill>
              </a:rPr>
              <a:t>android.database.sqlite</a:t>
            </a:r>
            <a:r>
              <a:rPr lang="en-US" sz="2800" dirty="0" smtClean="0">
                <a:solidFill>
                  <a:schemeClr val="tx1"/>
                </a:solidFill>
              </a:rPr>
              <a:t> that contains the classes to manage your own </a:t>
            </a:r>
            <a:r>
              <a:rPr lang="en-US" sz="2800" dirty="0" smtClean="0">
                <a:solidFill>
                  <a:schemeClr val="tx1"/>
                </a:solidFill>
              </a:rPr>
              <a:t>databases.</a:t>
            </a:r>
          </a:p>
          <a:p>
            <a:pPr marL="514350" indent="-514350" algn="just"/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For managing all the operations related to the database , an helper class has been given and is called </a:t>
            </a:r>
            <a:r>
              <a:rPr lang="en-US" sz="2800" b="1" dirty="0" smtClean="0">
                <a:solidFill>
                  <a:srgbClr val="FF0000"/>
                </a:solidFill>
              </a:rPr>
              <a:t>SQLiteOpenHelper</a:t>
            </a:r>
            <a:r>
              <a:rPr lang="en-US" sz="2800" dirty="0" smtClean="0">
                <a:solidFill>
                  <a:schemeClr val="tx1"/>
                </a:solidFill>
              </a:rPr>
              <a:t>. It automatically manages the creation and update of the database. </a:t>
            </a:r>
          </a:p>
          <a:p>
            <a:pPr marL="514350" indent="-514350" algn="just"/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pPr marL="514350" indent="-514350" algn="just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42351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68709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86131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85800"/>
            <a:ext cx="85415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51054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Slides  By Infosys </a:t>
            </a:r>
            <a:r>
              <a:rPr lang="en-US" sz="2800" b="1" dirty="0" smtClean="0"/>
              <a:t>,  “5-day workshop on application development on Android OS” ,  @NMAMIT,Nitte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5720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Thanks To: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382000" cy="43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8564216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43101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885695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41" y="914400"/>
            <a:ext cx="891645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184" y="990600"/>
            <a:ext cx="870981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779804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458200" cy="40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108</Words>
  <Application>Microsoft Office PowerPoint</Application>
  <PresentationFormat>On-screen Show (4:3)</PresentationFormat>
  <Paragraphs>11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Android - SQLite Database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SQLite Database</dc:title>
  <dc:creator>Ravi B CSE  NMAMIT</dc:creator>
  <cp:lastModifiedBy>Ravi</cp:lastModifiedBy>
  <cp:revision>4</cp:revision>
  <dcterms:created xsi:type="dcterms:W3CDTF">2006-08-16T00:00:00Z</dcterms:created>
  <dcterms:modified xsi:type="dcterms:W3CDTF">2017-09-20T18:01:23Z</dcterms:modified>
</cp:coreProperties>
</file>