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30" r:id="rId1"/>
  </p:sldMasterIdLst>
  <p:notesMasterIdLst>
    <p:notesMasterId r:id="rId9"/>
  </p:notesMasterIdLst>
  <p:sldIdLst>
    <p:sldId id="256" r:id="rId2"/>
    <p:sldId id="257" r:id="rId3"/>
    <p:sldId id="258" r:id="rId4"/>
    <p:sldId id="260" r:id="rId5"/>
    <p:sldId id="261" r:id="rId6"/>
    <p:sldId id="263" r:id="rId7"/>
    <p:sldId id="264" r:id="rId8"/>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A8246283-DC4B-3144-8FEE-7069339F2D81}" type="datetimeFigureOut">
              <a:rPr lang="en-US" smtClean="0"/>
              <a:t>3/14/19</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D5C005BF-6705-774E-901A-CE33118DEA68}" type="slidenum">
              <a:rPr lang="en-US" smtClean="0"/>
              <a:t>‹#›</a:t>
            </a:fld>
            <a:endParaRPr lang="en-US"/>
          </a:p>
        </p:txBody>
      </p:sp>
    </p:spTree>
    <p:extLst>
      <p:ext uri="{BB962C8B-B14F-4D97-AF65-F5344CB8AC3E}">
        <p14:creationId xmlns:p14="http://schemas.microsoft.com/office/powerpoint/2010/main" val="3636389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39BEC-6473-144B-B886-39A863DC9C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26252C-FE91-D84E-9F58-E0284B1464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F48795-A480-C64D-8E12-FEFB0E69B544}"/>
              </a:ext>
            </a:extLst>
          </p:cNvPr>
          <p:cNvSpPr>
            <a:spLocks noGrp="1"/>
          </p:cNvSpPr>
          <p:nvPr>
            <p:ph type="dt" sz="half" idx="10"/>
          </p:nvPr>
        </p:nvSpPr>
        <p:spPr/>
        <p:txBody>
          <a:bodyPr/>
          <a:lstStyle/>
          <a:p>
            <a:pPr>
              <a:lnSpc>
                <a:spcPct val="100000"/>
              </a:lnSpc>
            </a:pPr>
            <a:r>
              <a:rPr lang="en-IN" sz="1100" b="0" strike="noStrike" spc="-1">
                <a:solidFill>
                  <a:srgbClr val="FFFFFF"/>
                </a:solidFill>
                <a:uFill>
                  <a:solidFill>
                    <a:srgbClr val="FFFFFF"/>
                  </a:solidFill>
                </a:uFill>
                <a:latin typeface="Century Gothic"/>
              </a:rPr>
              <a:t>19/12/18</a:t>
            </a:r>
            <a:endParaRPr lang="en-IN" sz="1400" b="0" strike="noStrike" spc="-1">
              <a:solidFill>
                <a:srgbClr val="000000"/>
              </a:solidFill>
              <a:uFill>
                <a:solidFill>
                  <a:srgbClr val="FFFFFF"/>
                </a:solidFill>
              </a:uFill>
              <a:latin typeface="Times New Roman"/>
            </a:endParaRPr>
          </a:p>
        </p:txBody>
      </p:sp>
      <p:sp>
        <p:nvSpPr>
          <p:cNvPr id="5" name="Footer Placeholder 4">
            <a:extLst>
              <a:ext uri="{FF2B5EF4-FFF2-40B4-BE49-F238E27FC236}">
                <a16:creationId xmlns:a16="http://schemas.microsoft.com/office/drawing/2014/main" id="{697114D2-6EA2-6B47-A64E-9FC598015CDA}"/>
              </a:ext>
            </a:extLst>
          </p:cNvPr>
          <p:cNvSpPr>
            <a:spLocks noGrp="1"/>
          </p:cNvSpPr>
          <p:nvPr>
            <p:ph type="ftr" sz="quarter" idx="11"/>
          </p:nvPr>
        </p:nvSpPr>
        <p:spPr/>
        <p:txBody>
          <a:bodyPr/>
          <a:lstStyle/>
          <a:p>
            <a:pPr>
              <a:lnSpc>
                <a:spcPct val="100000"/>
              </a:lnSpc>
            </a:pPr>
            <a:r>
              <a:rPr lang="en-IN" sz="1100" b="0" strike="noStrike" spc="-1">
                <a:solidFill>
                  <a:srgbClr val="FFFFFF"/>
                </a:solidFill>
                <a:uFill>
                  <a:solidFill>
                    <a:srgbClr val="FFFFFF"/>
                  </a:solidFill>
                </a:uFill>
                <a:latin typeface="Century Gothic"/>
              </a:rPr>
              <a:t>Sadananda Aithal                         4NM14CS204</a:t>
            </a:r>
            <a:endParaRPr lang="en-IN" sz="1400" b="0" strike="noStrike" spc="-1">
              <a:solidFill>
                <a:srgbClr val="000000"/>
              </a:solidFill>
              <a:uFill>
                <a:solidFill>
                  <a:srgbClr val="FFFFFF"/>
                </a:solidFill>
              </a:uFill>
              <a:latin typeface="Times New Roman"/>
            </a:endParaRPr>
          </a:p>
        </p:txBody>
      </p:sp>
      <p:sp>
        <p:nvSpPr>
          <p:cNvPr id="6" name="Slide Number Placeholder 5">
            <a:extLst>
              <a:ext uri="{FF2B5EF4-FFF2-40B4-BE49-F238E27FC236}">
                <a16:creationId xmlns:a16="http://schemas.microsoft.com/office/drawing/2014/main" id="{B206F0E1-30FF-8C41-9A1A-7AB78BE44BA2}"/>
              </a:ext>
            </a:extLst>
          </p:cNvPr>
          <p:cNvSpPr>
            <a:spLocks noGrp="1"/>
          </p:cNvSpPr>
          <p:nvPr>
            <p:ph type="sldNum" sz="quarter" idx="12"/>
          </p:nvPr>
        </p:nvSpPr>
        <p:spPr/>
        <p:txBody>
          <a:bodyPr/>
          <a:lstStyle/>
          <a:p>
            <a:pPr algn="ctr">
              <a:lnSpc>
                <a:spcPct val="100000"/>
              </a:lnSpc>
            </a:pPr>
            <a:fld id="{9FEDF03E-0A50-45DA-B1FC-AA484E225765}" type="slidenum">
              <a:rPr lang="en-IN" sz="2800" b="0" strike="noStrike" spc="-1" smtClean="0">
                <a:solidFill>
                  <a:srgbClr val="FFFFFF"/>
                </a:solidFill>
                <a:uFill>
                  <a:solidFill>
                    <a:srgbClr val="FFFFFF"/>
                  </a:solidFill>
                </a:uFill>
                <a:latin typeface="Century Gothic"/>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020057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C46AA-EB72-6645-B6B2-2507BDBCD8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6BB8A0-BE71-1449-A0E7-3796A596BF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079F0B-B2F0-6B47-8CB2-B83AAB6A6A70}"/>
              </a:ext>
            </a:extLst>
          </p:cNvPr>
          <p:cNvSpPr>
            <a:spLocks noGrp="1"/>
          </p:cNvSpPr>
          <p:nvPr>
            <p:ph type="dt" sz="half" idx="10"/>
          </p:nvPr>
        </p:nvSpPr>
        <p:spPr/>
        <p:txBody>
          <a:bodyPr/>
          <a:lstStyle/>
          <a:p>
            <a:pPr>
              <a:lnSpc>
                <a:spcPct val="100000"/>
              </a:lnSpc>
            </a:pPr>
            <a:r>
              <a:rPr lang="en-IN" sz="1100" b="0" strike="noStrike" spc="-1">
                <a:solidFill>
                  <a:srgbClr val="FFFFFF"/>
                </a:solidFill>
                <a:uFill>
                  <a:solidFill>
                    <a:srgbClr val="FFFFFF"/>
                  </a:solidFill>
                </a:uFill>
                <a:latin typeface="Century Gothic"/>
              </a:rPr>
              <a:t>19/12/18</a:t>
            </a:r>
            <a:endParaRPr lang="en-IN" sz="1400" b="0" strike="noStrike" spc="-1">
              <a:solidFill>
                <a:srgbClr val="000000"/>
              </a:solidFill>
              <a:uFill>
                <a:solidFill>
                  <a:srgbClr val="FFFFFF"/>
                </a:solidFill>
              </a:uFill>
              <a:latin typeface="Times New Roman"/>
            </a:endParaRPr>
          </a:p>
        </p:txBody>
      </p:sp>
      <p:sp>
        <p:nvSpPr>
          <p:cNvPr id="5" name="Footer Placeholder 4">
            <a:extLst>
              <a:ext uri="{FF2B5EF4-FFF2-40B4-BE49-F238E27FC236}">
                <a16:creationId xmlns:a16="http://schemas.microsoft.com/office/drawing/2014/main" id="{5A2CC549-2FFC-A040-8097-BD5798A92965}"/>
              </a:ext>
            </a:extLst>
          </p:cNvPr>
          <p:cNvSpPr>
            <a:spLocks noGrp="1"/>
          </p:cNvSpPr>
          <p:nvPr>
            <p:ph type="ftr" sz="quarter" idx="11"/>
          </p:nvPr>
        </p:nvSpPr>
        <p:spPr/>
        <p:txBody>
          <a:bodyPr/>
          <a:lstStyle/>
          <a:p>
            <a:pPr>
              <a:lnSpc>
                <a:spcPct val="100000"/>
              </a:lnSpc>
            </a:pPr>
            <a:r>
              <a:rPr lang="en-IN" sz="1100" b="0" strike="noStrike" spc="-1">
                <a:solidFill>
                  <a:srgbClr val="FFFFFF"/>
                </a:solidFill>
                <a:uFill>
                  <a:solidFill>
                    <a:srgbClr val="FFFFFF"/>
                  </a:solidFill>
                </a:uFill>
                <a:latin typeface="Century Gothic"/>
              </a:rPr>
              <a:t>Sadananda Aithal                         4NM14CS204</a:t>
            </a:r>
            <a:endParaRPr lang="en-IN" sz="1400" b="0" strike="noStrike" spc="-1">
              <a:solidFill>
                <a:srgbClr val="000000"/>
              </a:solidFill>
              <a:uFill>
                <a:solidFill>
                  <a:srgbClr val="FFFFFF"/>
                </a:solidFill>
              </a:uFill>
              <a:latin typeface="Times New Roman"/>
            </a:endParaRPr>
          </a:p>
        </p:txBody>
      </p:sp>
      <p:sp>
        <p:nvSpPr>
          <p:cNvPr id="6" name="Slide Number Placeholder 5">
            <a:extLst>
              <a:ext uri="{FF2B5EF4-FFF2-40B4-BE49-F238E27FC236}">
                <a16:creationId xmlns:a16="http://schemas.microsoft.com/office/drawing/2014/main" id="{91C8A16A-6AF2-5447-AFDB-D3FD466C9C5D}"/>
              </a:ext>
            </a:extLst>
          </p:cNvPr>
          <p:cNvSpPr>
            <a:spLocks noGrp="1"/>
          </p:cNvSpPr>
          <p:nvPr>
            <p:ph type="sldNum" sz="quarter" idx="12"/>
          </p:nvPr>
        </p:nvSpPr>
        <p:spPr/>
        <p:txBody>
          <a:bodyPr/>
          <a:lstStyle/>
          <a:p>
            <a:pPr algn="ctr">
              <a:lnSpc>
                <a:spcPct val="100000"/>
              </a:lnSpc>
            </a:pPr>
            <a:fld id="{9FEDF03E-0A50-45DA-B1FC-AA484E225765}" type="slidenum">
              <a:rPr lang="en-IN" sz="2800" b="0" strike="noStrike" spc="-1" smtClean="0">
                <a:solidFill>
                  <a:srgbClr val="FFFFFF"/>
                </a:solidFill>
                <a:uFill>
                  <a:solidFill>
                    <a:srgbClr val="FFFFFF"/>
                  </a:solidFill>
                </a:uFill>
                <a:latin typeface="Century Gothic"/>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215586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27021-5C5A-1B4B-A285-05B28754DC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768B9D-30BC-734F-B49C-EE22AC830F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8907F8-8644-EE46-892C-8686A01F300C}"/>
              </a:ext>
            </a:extLst>
          </p:cNvPr>
          <p:cNvSpPr>
            <a:spLocks noGrp="1"/>
          </p:cNvSpPr>
          <p:nvPr>
            <p:ph type="dt" sz="half" idx="10"/>
          </p:nvPr>
        </p:nvSpPr>
        <p:spPr/>
        <p:txBody>
          <a:bodyPr/>
          <a:lstStyle/>
          <a:p>
            <a:pPr>
              <a:lnSpc>
                <a:spcPct val="100000"/>
              </a:lnSpc>
            </a:pPr>
            <a:r>
              <a:rPr lang="en-IN" sz="1100" b="0" strike="noStrike" spc="-1">
                <a:solidFill>
                  <a:srgbClr val="FFFFFF"/>
                </a:solidFill>
                <a:uFill>
                  <a:solidFill>
                    <a:srgbClr val="FFFFFF"/>
                  </a:solidFill>
                </a:uFill>
                <a:latin typeface="Century Gothic"/>
              </a:rPr>
              <a:t>19/12/18</a:t>
            </a:r>
            <a:endParaRPr lang="en-IN" sz="1400" b="0" strike="noStrike" spc="-1">
              <a:solidFill>
                <a:srgbClr val="000000"/>
              </a:solidFill>
              <a:uFill>
                <a:solidFill>
                  <a:srgbClr val="FFFFFF"/>
                </a:solidFill>
              </a:uFill>
              <a:latin typeface="Times New Roman"/>
            </a:endParaRPr>
          </a:p>
        </p:txBody>
      </p:sp>
      <p:sp>
        <p:nvSpPr>
          <p:cNvPr id="5" name="Footer Placeholder 4">
            <a:extLst>
              <a:ext uri="{FF2B5EF4-FFF2-40B4-BE49-F238E27FC236}">
                <a16:creationId xmlns:a16="http://schemas.microsoft.com/office/drawing/2014/main" id="{574FF01D-3460-144A-B757-2A310419E717}"/>
              </a:ext>
            </a:extLst>
          </p:cNvPr>
          <p:cNvSpPr>
            <a:spLocks noGrp="1"/>
          </p:cNvSpPr>
          <p:nvPr>
            <p:ph type="ftr" sz="quarter" idx="11"/>
          </p:nvPr>
        </p:nvSpPr>
        <p:spPr/>
        <p:txBody>
          <a:bodyPr/>
          <a:lstStyle/>
          <a:p>
            <a:pPr>
              <a:lnSpc>
                <a:spcPct val="100000"/>
              </a:lnSpc>
            </a:pPr>
            <a:r>
              <a:rPr lang="en-IN" sz="1100" b="0" strike="noStrike" spc="-1">
                <a:solidFill>
                  <a:srgbClr val="FFFFFF"/>
                </a:solidFill>
                <a:uFill>
                  <a:solidFill>
                    <a:srgbClr val="FFFFFF"/>
                  </a:solidFill>
                </a:uFill>
                <a:latin typeface="Century Gothic"/>
              </a:rPr>
              <a:t>Sadananda Aithal                         4NM14CS204</a:t>
            </a:r>
            <a:endParaRPr lang="en-IN" sz="1400" b="0" strike="noStrike" spc="-1">
              <a:solidFill>
                <a:srgbClr val="000000"/>
              </a:solidFill>
              <a:uFill>
                <a:solidFill>
                  <a:srgbClr val="FFFFFF"/>
                </a:solidFill>
              </a:uFill>
              <a:latin typeface="Times New Roman"/>
            </a:endParaRPr>
          </a:p>
        </p:txBody>
      </p:sp>
      <p:sp>
        <p:nvSpPr>
          <p:cNvPr id="6" name="Slide Number Placeholder 5">
            <a:extLst>
              <a:ext uri="{FF2B5EF4-FFF2-40B4-BE49-F238E27FC236}">
                <a16:creationId xmlns:a16="http://schemas.microsoft.com/office/drawing/2014/main" id="{B3BB488D-B1A3-9A48-ABE2-9822637AB0FE}"/>
              </a:ext>
            </a:extLst>
          </p:cNvPr>
          <p:cNvSpPr>
            <a:spLocks noGrp="1"/>
          </p:cNvSpPr>
          <p:nvPr>
            <p:ph type="sldNum" sz="quarter" idx="12"/>
          </p:nvPr>
        </p:nvSpPr>
        <p:spPr/>
        <p:txBody>
          <a:bodyPr/>
          <a:lstStyle/>
          <a:p>
            <a:pPr algn="ctr">
              <a:lnSpc>
                <a:spcPct val="100000"/>
              </a:lnSpc>
            </a:pPr>
            <a:fld id="{9FEDF03E-0A50-45DA-B1FC-AA484E225765}" type="slidenum">
              <a:rPr lang="en-IN" sz="2800" b="0" strike="noStrike" spc="-1" smtClean="0">
                <a:solidFill>
                  <a:srgbClr val="FFFFFF"/>
                </a:solidFill>
                <a:uFill>
                  <a:solidFill>
                    <a:srgbClr val="FFFFFF"/>
                  </a:solidFill>
                </a:uFill>
                <a:latin typeface="Century Gothic"/>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484035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1_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12" name="PlaceHolder 2"/>
          <p:cNvSpPr>
            <a:spLocks noGrp="1"/>
          </p:cNvSpPr>
          <p:nvPr>
            <p:ph type="subTitle"/>
          </p:nvPr>
        </p:nvSpPr>
        <p:spPr>
          <a:xfrm>
            <a:off x="1103400" y="2053080"/>
            <a:ext cx="8946360" cy="41950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52939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061D6-9615-5242-8069-59EAD01780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D1874F-290F-A04B-8E00-100080F686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E07DDD-51B8-914B-AB86-C34AD80EA805}"/>
              </a:ext>
            </a:extLst>
          </p:cNvPr>
          <p:cNvSpPr>
            <a:spLocks noGrp="1"/>
          </p:cNvSpPr>
          <p:nvPr>
            <p:ph type="dt" sz="half" idx="10"/>
          </p:nvPr>
        </p:nvSpPr>
        <p:spPr/>
        <p:txBody>
          <a:bodyPr/>
          <a:lstStyle/>
          <a:p>
            <a:pPr>
              <a:lnSpc>
                <a:spcPct val="100000"/>
              </a:lnSpc>
            </a:pPr>
            <a:r>
              <a:rPr lang="en-IN" sz="1100" b="0" strike="noStrike" spc="-1">
                <a:solidFill>
                  <a:srgbClr val="FFFFFF"/>
                </a:solidFill>
                <a:uFill>
                  <a:solidFill>
                    <a:srgbClr val="FFFFFF"/>
                  </a:solidFill>
                </a:uFill>
                <a:latin typeface="Century Gothic"/>
              </a:rPr>
              <a:t>19/12/18</a:t>
            </a:r>
            <a:endParaRPr lang="en-IN" sz="1400" b="0" strike="noStrike" spc="-1">
              <a:solidFill>
                <a:srgbClr val="000000"/>
              </a:solidFill>
              <a:uFill>
                <a:solidFill>
                  <a:srgbClr val="FFFFFF"/>
                </a:solidFill>
              </a:uFill>
              <a:latin typeface="Times New Roman"/>
            </a:endParaRPr>
          </a:p>
        </p:txBody>
      </p:sp>
      <p:sp>
        <p:nvSpPr>
          <p:cNvPr id="5" name="Footer Placeholder 4">
            <a:extLst>
              <a:ext uri="{FF2B5EF4-FFF2-40B4-BE49-F238E27FC236}">
                <a16:creationId xmlns:a16="http://schemas.microsoft.com/office/drawing/2014/main" id="{46B45336-B032-0F4A-BDC8-4395ECCEB07C}"/>
              </a:ext>
            </a:extLst>
          </p:cNvPr>
          <p:cNvSpPr>
            <a:spLocks noGrp="1"/>
          </p:cNvSpPr>
          <p:nvPr>
            <p:ph type="ftr" sz="quarter" idx="11"/>
          </p:nvPr>
        </p:nvSpPr>
        <p:spPr/>
        <p:txBody>
          <a:bodyPr/>
          <a:lstStyle/>
          <a:p>
            <a:pPr>
              <a:lnSpc>
                <a:spcPct val="100000"/>
              </a:lnSpc>
            </a:pPr>
            <a:r>
              <a:rPr lang="en-IN" sz="1100" b="0" strike="noStrike" spc="-1">
                <a:solidFill>
                  <a:srgbClr val="FFFFFF"/>
                </a:solidFill>
                <a:uFill>
                  <a:solidFill>
                    <a:srgbClr val="FFFFFF"/>
                  </a:solidFill>
                </a:uFill>
                <a:latin typeface="Century Gothic"/>
              </a:rPr>
              <a:t>Sadananda Aithal                         4NM14CS204</a:t>
            </a:r>
            <a:endParaRPr lang="en-IN" sz="1400" b="0" strike="noStrike" spc="-1">
              <a:solidFill>
                <a:srgbClr val="000000"/>
              </a:solidFill>
              <a:uFill>
                <a:solidFill>
                  <a:srgbClr val="FFFFFF"/>
                </a:solidFill>
              </a:uFill>
              <a:latin typeface="Times New Roman"/>
            </a:endParaRPr>
          </a:p>
        </p:txBody>
      </p:sp>
      <p:sp>
        <p:nvSpPr>
          <p:cNvPr id="6" name="Slide Number Placeholder 5">
            <a:extLst>
              <a:ext uri="{FF2B5EF4-FFF2-40B4-BE49-F238E27FC236}">
                <a16:creationId xmlns:a16="http://schemas.microsoft.com/office/drawing/2014/main" id="{F55B16CC-A79B-C241-9709-C9B52CF45C69}"/>
              </a:ext>
            </a:extLst>
          </p:cNvPr>
          <p:cNvSpPr>
            <a:spLocks noGrp="1"/>
          </p:cNvSpPr>
          <p:nvPr>
            <p:ph type="sldNum" sz="quarter" idx="12"/>
          </p:nvPr>
        </p:nvSpPr>
        <p:spPr/>
        <p:txBody>
          <a:bodyPr/>
          <a:lstStyle/>
          <a:p>
            <a:pPr algn="ctr">
              <a:lnSpc>
                <a:spcPct val="100000"/>
              </a:lnSpc>
            </a:pPr>
            <a:fld id="{9FEDF03E-0A50-45DA-B1FC-AA484E225765}" type="slidenum">
              <a:rPr lang="en-IN" sz="2800" b="0" strike="noStrike" spc="-1" smtClean="0">
                <a:solidFill>
                  <a:srgbClr val="FFFFFF"/>
                </a:solidFill>
                <a:uFill>
                  <a:solidFill>
                    <a:srgbClr val="FFFFFF"/>
                  </a:solidFill>
                </a:uFill>
                <a:latin typeface="Century Gothic"/>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199769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46DE1-6056-084D-A31D-19D125EEE3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52541A-4AE0-3D48-8B1C-E20DE2A17C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844851-36A7-4245-A854-FCE1F081F3BC}"/>
              </a:ext>
            </a:extLst>
          </p:cNvPr>
          <p:cNvSpPr>
            <a:spLocks noGrp="1"/>
          </p:cNvSpPr>
          <p:nvPr>
            <p:ph type="dt" sz="half" idx="10"/>
          </p:nvPr>
        </p:nvSpPr>
        <p:spPr/>
        <p:txBody>
          <a:bodyPr/>
          <a:lstStyle/>
          <a:p>
            <a:pPr>
              <a:lnSpc>
                <a:spcPct val="100000"/>
              </a:lnSpc>
            </a:pPr>
            <a:r>
              <a:rPr lang="en-IN" sz="1100" b="0" strike="noStrike" spc="-1">
                <a:solidFill>
                  <a:srgbClr val="FFFFFF"/>
                </a:solidFill>
                <a:uFill>
                  <a:solidFill>
                    <a:srgbClr val="FFFFFF"/>
                  </a:solidFill>
                </a:uFill>
                <a:latin typeface="Century Gothic"/>
              </a:rPr>
              <a:t>19/12/18</a:t>
            </a:r>
            <a:endParaRPr lang="en-IN" sz="1400" b="0" strike="noStrike" spc="-1">
              <a:solidFill>
                <a:srgbClr val="000000"/>
              </a:solidFill>
              <a:uFill>
                <a:solidFill>
                  <a:srgbClr val="FFFFFF"/>
                </a:solidFill>
              </a:uFill>
              <a:latin typeface="Times New Roman"/>
            </a:endParaRPr>
          </a:p>
        </p:txBody>
      </p:sp>
      <p:sp>
        <p:nvSpPr>
          <p:cNvPr id="5" name="Footer Placeholder 4">
            <a:extLst>
              <a:ext uri="{FF2B5EF4-FFF2-40B4-BE49-F238E27FC236}">
                <a16:creationId xmlns:a16="http://schemas.microsoft.com/office/drawing/2014/main" id="{3C107D31-F9B9-344B-961C-E44317AB609E}"/>
              </a:ext>
            </a:extLst>
          </p:cNvPr>
          <p:cNvSpPr>
            <a:spLocks noGrp="1"/>
          </p:cNvSpPr>
          <p:nvPr>
            <p:ph type="ftr" sz="quarter" idx="11"/>
          </p:nvPr>
        </p:nvSpPr>
        <p:spPr/>
        <p:txBody>
          <a:bodyPr/>
          <a:lstStyle/>
          <a:p>
            <a:pPr>
              <a:lnSpc>
                <a:spcPct val="100000"/>
              </a:lnSpc>
            </a:pPr>
            <a:r>
              <a:rPr lang="en-IN" sz="1100" b="0" strike="noStrike" spc="-1">
                <a:solidFill>
                  <a:srgbClr val="FFFFFF"/>
                </a:solidFill>
                <a:uFill>
                  <a:solidFill>
                    <a:srgbClr val="FFFFFF"/>
                  </a:solidFill>
                </a:uFill>
                <a:latin typeface="Century Gothic"/>
              </a:rPr>
              <a:t>Sadananda Aithal                         4NM14CS204</a:t>
            </a:r>
            <a:endParaRPr lang="en-IN" sz="1400" b="0" strike="noStrike" spc="-1">
              <a:solidFill>
                <a:srgbClr val="000000"/>
              </a:solidFill>
              <a:uFill>
                <a:solidFill>
                  <a:srgbClr val="FFFFFF"/>
                </a:solidFill>
              </a:uFill>
              <a:latin typeface="Times New Roman"/>
            </a:endParaRPr>
          </a:p>
        </p:txBody>
      </p:sp>
      <p:sp>
        <p:nvSpPr>
          <p:cNvPr id="6" name="Slide Number Placeholder 5">
            <a:extLst>
              <a:ext uri="{FF2B5EF4-FFF2-40B4-BE49-F238E27FC236}">
                <a16:creationId xmlns:a16="http://schemas.microsoft.com/office/drawing/2014/main" id="{BB725E8F-BBB0-0642-A9BF-03B00DCD4B46}"/>
              </a:ext>
            </a:extLst>
          </p:cNvPr>
          <p:cNvSpPr>
            <a:spLocks noGrp="1"/>
          </p:cNvSpPr>
          <p:nvPr>
            <p:ph type="sldNum" sz="quarter" idx="12"/>
          </p:nvPr>
        </p:nvSpPr>
        <p:spPr/>
        <p:txBody>
          <a:bodyPr/>
          <a:lstStyle/>
          <a:p>
            <a:pPr algn="ctr">
              <a:lnSpc>
                <a:spcPct val="100000"/>
              </a:lnSpc>
            </a:pPr>
            <a:fld id="{9FEDF03E-0A50-45DA-B1FC-AA484E225765}" type="slidenum">
              <a:rPr lang="en-IN" sz="2800" b="0" strike="noStrike" spc="-1" smtClean="0">
                <a:solidFill>
                  <a:srgbClr val="FFFFFF"/>
                </a:solidFill>
                <a:uFill>
                  <a:solidFill>
                    <a:srgbClr val="FFFFFF"/>
                  </a:solidFill>
                </a:uFill>
                <a:latin typeface="Century Gothic"/>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590635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1A0C0-D8B2-1548-A0DF-99C9E3936B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1204E-7C20-A047-919F-12D59EFBC0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6550C7-BDBC-BE4E-8CDF-6F571BC796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F2B342-3DF9-C94D-ACBE-65CAA21B3755}"/>
              </a:ext>
            </a:extLst>
          </p:cNvPr>
          <p:cNvSpPr>
            <a:spLocks noGrp="1"/>
          </p:cNvSpPr>
          <p:nvPr>
            <p:ph type="dt" sz="half" idx="10"/>
          </p:nvPr>
        </p:nvSpPr>
        <p:spPr/>
        <p:txBody>
          <a:bodyPr/>
          <a:lstStyle/>
          <a:p>
            <a:pPr>
              <a:lnSpc>
                <a:spcPct val="100000"/>
              </a:lnSpc>
            </a:pPr>
            <a:r>
              <a:rPr lang="en-IN" sz="1100" b="0" strike="noStrike" spc="-1">
                <a:solidFill>
                  <a:srgbClr val="FFFFFF"/>
                </a:solidFill>
                <a:uFill>
                  <a:solidFill>
                    <a:srgbClr val="FFFFFF"/>
                  </a:solidFill>
                </a:uFill>
                <a:latin typeface="Century Gothic"/>
              </a:rPr>
              <a:t>19/12/18</a:t>
            </a:r>
            <a:endParaRPr lang="en-IN" sz="1400" b="0" strike="noStrike" spc="-1">
              <a:solidFill>
                <a:srgbClr val="000000"/>
              </a:solidFill>
              <a:uFill>
                <a:solidFill>
                  <a:srgbClr val="FFFFFF"/>
                </a:solidFill>
              </a:uFill>
              <a:latin typeface="Times New Roman"/>
            </a:endParaRPr>
          </a:p>
        </p:txBody>
      </p:sp>
      <p:sp>
        <p:nvSpPr>
          <p:cNvPr id="6" name="Footer Placeholder 5">
            <a:extLst>
              <a:ext uri="{FF2B5EF4-FFF2-40B4-BE49-F238E27FC236}">
                <a16:creationId xmlns:a16="http://schemas.microsoft.com/office/drawing/2014/main" id="{7275B824-D21A-764D-A685-E9E500C0B4D8}"/>
              </a:ext>
            </a:extLst>
          </p:cNvPr>
          <p:cNvSpPr>
            <a:spLocks noGrp="1"/>
          </p:cNvSpPr>
          <p:nvPr>
            <p:ph type="ftr" sz="quarter" idx="11"/>
          </p:nvPr>
        </p:nvSpPr>
        <p:spPr/>
        <p:txBody>
          <a:bodyPr/>
          <a:lstStyle/>
          <a:p>
            <a:pPr>
              <a:lnSpc>
                <a:spcPct val="100000"/>
              </a:lnSpc>
            </a:pPr>
            <a:r>
              <a:rPr lang="en-IN" sz="1100" b="0" strike="noStrike" spc="-1">
                <a:solidFill>
                  <a:srgbClr val="FFFFFF"/>
                </a:solidFill>
                <a:uFill>
                  <a:solidFill>
                    <a:srgbClr val="FFFFFF"/>
                  </a:solidFill>
                </a:uFill>
                <a:latin typeface="Century Gothic"/>
              </a:rPr>
              <a:t>Sadananda Aithal                         4NM14CS204</a:t>
            </a:r>
            <a:endParaRPr lang="en-IN" sz="1400" b="0" strike="noStrike" spc="-1">
              <a:solidFill>
                <a:srgbClr val="000000"/>
              </a:solidFill>
              <a:uFill>
                <a:solidFill>
                  <a:srgbClr val="FFFFFF"/>
                </a:solidFill>
              </a:uFill>
              <a:latin typeface="Times New Roman"/>
            </a:endParaRPr>
          </a:p>
        </p:txBody>
      </p:sp>
      <p:sp>
        <p:nvSpPr>
          <p:cNvPr id="7" name="Slide Number Placeholder 6">
            <a:extLst>
              <a:ext uri="{FF2B5EF4-FFF2-40B4-BE49-F238E27FC236}">
                <a16:creationId xmlns:a16="http://schemas.microsoft.com/office/drawing/2014/main" id="{9E31DC19-B6D0-534C-8D41-FC7302CCB654}"/>
              </a:ext>
            </a:extLst>
          </p:cNvPr>
          <p:cNvSpPr>
            <a:spLocks noGrp="1"/>
          </p:cNvSpPr>
          <p:nvPr>
            <p:ph type="sldNum" sz="quarter" idx="12"/>
          </p:nvPr>
        </p:nvSpPr>
        <p:spPr/>
        <p:txBody>
          <a:bodyPr/>
          <a:lstStyle/>
          <a:p>
            <a:pPr algn="ctr">
              <a:lnSpc>
                <a:spcPct val="100000"/>
              </a:lnSpc>
            </a:pPr>
            <a:fld id="{9FEDF03E-0A50-45DA-B1FC-AA484E225765}" type="slidenum">
              <a:rPr lang="en-IN" sz="2800" b="0" strike="noStrike" spc="-1" smtClean="0">
                <a:solidFill>
                  <a:srgbClr val="FFFFFF"/>
                </a:solidFill>
                <a:uFill>
                  <a:solidFill>
                    <a:srgbClr val="FFFFFF"/>
                  </a:solidFill>
                </a:uFill>
                <a:latin typeface="Century Gothic"/>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29874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C670F-07CE-8E4B-AE58-75F4E9F088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1C78AF-30E4-1C43-92D3-A20C67FE50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F3452D-AB6D-5842-BC88-631E0929B1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8F7233-5141-0447-96DB-89EFF57D4F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6A977A-7C84-DF4F-9A3E-6013E69F97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991095-1E61-164F-BCA8-57E4E7184A56}"/>
              </a:ext>
            </a:extLst>
          </p:cNvPr>
          <p:cNvSpPr>
            <a:spLocks noGrp="1"/>
          </p:cNvSpPr>
          <p:nvPr>
            <p:ph type="dt" sz="half" idx="10"/>
          </p:nvPr>
        </p:nvSpPr>
        <p:spPr/>
        <p:txBody>
          <a:bodyPr/>
          <a:lstStyle/>
          <a:p>
            <a:pPr>
              <a:lnSpc>
                <a:spcPct val="100000"/>
              </a:lnSpc>
            </a:pPr>
            <a:r>
              <a:rPr lang="en-IN" sz="1100" b="0" strike="noStrike" spc="-1">
                <a:solidFill>
                  <a:srgbClr val="FFFFFF"/>
                </a:solidFill>
                <a:uFill>
                  <a:solidFill>
                    <a:srgbClr val="FFFFFF"/>
                  </a:solidFill>
                </a:uFill>
                <a:latin typeface="Century Gothic"/>
              </a:rPr>
              <a:t>19/12/18</a:t>
            </a:r>
            <a:endParaRPr lang="en-IN" sz="1400" b="0" strike="noStrike" spc="-1">
              <a:solidFill>
                <a:srgbClr val="000000"/>
              </a:solidFill>
              <a:uFill>
                <a:solidFill>
                  <a:srgbClr val="FFFFFF"/>
                </a:solidFill>
              </a:uFill>
              <a:latin typeface="Times New Roman"/>
            </a:endParaRPr>
          </a:p>
        </p:txBody>
      </p:sp>
      <p:sp>
        <p:nvSpPr>
          <p:cNvPr id="8" name="Footer Placeholder 7">
            <a:extLst>
              <a:ext uri="{FF2B5EF4-FFF2-40B4-BE49-F238E27FC236}">
                <a16:creationId xmlns:a16="http://schemas.microsoft.com/office/drawing/2014/main" id="{A4269A84-A77F-F14E-8EE0-15C04AE14120}"/>
              </a:ext>
            </a:extLst>
          </p:cNvPr>
          <p:cNvSpPr>
            <a:spLocks noGrp="1"/>
          </p:cNvSpPr>
          <p:nvPr>
            <p:ph type="ftr" sz="quarter" idx="11"/>
          </p:nvPr>
        </p:nvSpPr>
        <p:spPr/>
        <p:txBody>
          <a:bodyPr/>
          <a:lstStyle/>
          <a:p>
            <a:pPr>
              <a:lnSpc>
                <a:spcPct val="100000"/>
              </a:lnSpc>
            </a:pPr>
            <a:r>
              <a:rPr lang="en-IN" sz="1100" b="0" strike="noStrike" spc="-1">
                <a:solidFill>
                  <a:srgbClr val="FFFFFF"/>
                </a:solidFill>
                <a:uFill>
                  <a:solidFill>
                    <a:srgbClr val="FFFFFF"/>
                  </a:solidFill>
                </a:uFill>
                <a:latin typeface="Century Gothic"/>
              </a:rPr>
              <a:t>Sadananda Aithal                         4NM14CS204</a:t>
            </a:r>
            <a:endParaRPr lang="en-IN" sz="1400" b="0" strike="noStrike" spc="-1">
              <a:solidFill>
                <a:srgbClr val="000000"/>
              </a:solidFill>
              <a:uFill>
                <a:solidFill>
                  <a:srgbClr val="FFFFFF"/>
                </a:solidFill>
              </a:uFill>
              <a:latin typeface="Times New Roman"/>
            </a:endParaRPr>
          </a:p>
        </p:txBody>
      </p:sp>
      <p:sp>
        <p:nvSpPr>
          <p:cNvPr id="9" name="Slide Number Placeholder 8">
            <a:extLst>
              <a:ext uri="{FF2B5EF4-FFF2-40B4-BE49-F238E27FC236}">
                <a16:creationId xmlns:a16="http://schemas.microsoft.com/office/drawing/2014/main" id="{2B86BDA3-3EFE-7C48-92FE-5E1979E065E2}"/>
              </a:ext>
            </a:extLst>
          </p:cNvPr>
          <p:cNvSpPr>
            <a:spLocks noGrp="1"/>
          </p:cNvSpPr>
          <p:nvPr>
            <p:ph type="sldNum" sz="quarter" idx="12"/>
          </p:nvPr>
        </p:nvSpPr>
        <p:spPr/>
        <p:txBody>
          <a:bodyPr/>
          <a:lstStyle/>
          <a:p>
            <a:pPr algn="ctr">
              <a:lnSpc>
                <a:spcPct val="100000"/>
              </a:lnSpc>
            </a:pPr>
            <a:fld id="{9FEDF03E-0A50-45DA-B1FC-AA484E225765}" type="slidenum">
              <a:rPr lang="en-IN" sz="2800" b="0" strike="noStrike" spc="-1" smtClean="0">
                <a:solidFill>
                  <a:srgbClr val="FFFFFF"/>
                </a:solidFill>
                <a:uFill>
                  <a:solidFill>
                    <a:srgbClr val="FFFFFF"/>
                  </a:solidFill>
                </a:uFill>
                <a:latin typeface="Century Gothic"/>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886721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04554-4320-524D-A438-A9D4B3403A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13B10E-EA46-254A-8507-81503F8953B3}"/>
              </a:ext>
            </a:extLst>
          </p:cNvPr>
          <p:cNvSpPr>
            <a:spLocks noGrp="1"/>
          </p:cNvSpPr>
          <p:nvPr>
            <p:ph type="dt" sz="half" idx="10"/>
          </p:nvPr>
        </p:nvSpPr>
        <p:spPr/>
        <p:txBody>
          <a:bodyPr/>
          <a:lstStyle/>
          <a:p>
            <a:r>
              <a:rPr lang="en-IN"/>
              <a:t>19/12/18</a:t>
            </a:r>
            <a:endParaRPr lang="en-US" dirty="0"/>
          </a:p>
        </p:txBody>
      </p:sp>
      <p:sp>
        <p:nvSpPr>
          <p:cNvPr id="4" name="Footer Placeholder 3">
            <a:extLst>
              <a:ext uri="{FF2B5EF4-FFF2-40B4-BE49-F238E27FC236}">
                <a16:creationId xmlns:a16="http://schemas.microsoft.com/office/drawing/2014/main" id="{49583CEE-B7B0-E042-AA4A-A7E4E3B3EF71}"/>
              </a:ext>
            </a:extLst>
          </p:cNvPr>
          <p:cNvSpPr>
            <a:spLocks noGrp="1"/>
          </p:cNvSpPr>
          <p:nvPr>
            <p:ph type="ftr" sz="quarter" idx="11"/>
          </p:nvPr>
        </p:nvSpPr>
        <p:spPr/>
        <p:txBody>
          <a:bodyPr/>
          <a:lstStyle/>
          <a:p>
            <a:r>
              <a:rPr lang="en-US"/>
              <a:t>Sadananda Aithal                         4NM14CS204</a:t>
            </a:r>
            <a:endParaRPr lang="en-US" dirty="0"/>
          </a:p>
        </p:txBody>
      </p:sp>
      <p:sp>
        <p:nvSpPr>
          <p:cNvPr id="5" name="Slide Number Placeholder 4">
            <a:extLst>
              <a:ext uri="{FF2B5EF4-FFF2-40B4-BE49-F238E27FC236}">
                <a16:creationId xmlns:a16="http://schemas.microsoft.com/office/drawing/2014/main" id="{1900881E-D753-404A-A4E8-DFDC8452455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8573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D401C9-C821-164C-BB93-7EFAEBB102D3}"/>
              </a:ext>
            </a:extLst>
          </p:cNvPr>
          <p:cNvSpPr>
            <a:spLocks noGrp="1"/>
          </p:cNvSpPr>
          <p:nvPr>
            <p:ph type="dt" sz="half" idx="10"/>
          </p:nvPr>
        </p:nvSpPr>
        <p:spPr/>
        <p:txBody>
          <a:bodyPr/>
          <a:lstStyle/>
          <a:p>
            <a:pPr>
              <a:lnSpc>
                <a:spcPct val="100000"/>
              </a:lnSpc>
            </a:pPr>
            <a:r>
              <a:rPr lang="en-IN" sz="1100" b="0" strike="noStrike" spc="-1">
                <a:solidFill>
                  <a:srgbClr val="FFFFFF"/>
                </a:solidFill>
                <a:uFill>
                  <a:solidFill>
                    <a:srgbClr val="FFFFFF"/>
                  </a:solidFill>
                </a:uFill>
                <a:latin typeface="Century Gothic"/>
              </a:rPr>
              <a:t>19/12/18</a:t>
            </a:r>
            <a:endParaRPr lang="en-IN" sz="1400" b="0" strike="noStrike" spc="-1">
              <a:solidFill>
                <a:srgbClr val="000000"/>
              </a:solidFill>
              <a:uFill>
                <a:solidFill>
                  <a:srgbClr val="FFFFFF"/>
                </a:solidFill>
              </a:uFill>
              <a:latin typeface="Times New Roman"/>
            </a:endParaRPr>
          </a:p>
        </p:txBody>
      </p:sp>
      <p:sp>
        <p:nvSpPr>
          <p:cNvPr id="3" name="Footer Placeholder 2">
            <a:extLst>
              <a:ext uri="{FF2B5EF4-FFF2-40B4-BE49-F238E27FC236}">
                <a16:creationId xmlns:a16="http://schemas.microsoft.com/office/drawing/2014/main" id="{D244DB69-F30B-DD46-9F0D-A2DBE6E21B63}"/>
              </a:ext>
            </a:extLst>
          </p:cNvPr>
          <p:cNvSpPr>
            <a:spLocks noGrp="1"/>
          </p:cNvSpPr>
          <p:nvPr>
            <p:ph type="ftr" sz="quarter" idx="11"/>
          </p:nvPr>
        </p:nvSpPr>
        <p:spPr/>
        <p:txBody>
          <a:bodyPr/>
          <a:lstStyle/>
          <a:p>
            <a:pPr>
              <a:lnSpc>
                <a:spcPct val="100000"/>
              </a:lnSpc>
            </a:pPr>
            <a:r>
              <a:rPr lang="en-IN" sz="1100" b="0" strike="noStrike" spc="-1">
                <a:solidFill>
                  <a:srgbClr val="FFFFFF"/>
                </a:solidFill>
                <a:uFill>
                  <a:solidFill>
                    <a:srgbClr val="FFFFFF"/>
                  </a:solidFill>
                </a:uFill>
                <a:latin typeface="Century Gothic"/>
              </a:rPr>
              <a:t>Sadananda Aithal                         4NM14CS204</a:t>
            </a:r>
            <a:endParaRPr lang="en-IN" sz="1400" b="0" strike="noStrike" spc="-1">
              <a:solidFill>
                <a:srgbClr val="000000"/>
              </a:solidFill>
              <a:uFill>
                <a:solidFill>
                  <a:srgbClr val="FFFFFF"/>
                </a:solidFill>
              </a:uFill>
              <a:latin typeface="Times New Roman"/>
            </a:endParaRPr>
          </a:p>
        </p:txBody>
      </p:sp>
      <p:sp>
        <p:nvSpPr>
          <p:cNvPr id="4" name="Slide Number Placeholder 3">
            <a:extLst>
              <a:ext uri="{FF2B5EF4-FFF2-40B4-BE49-F238E27FC236}">
                <a16:creationId xmlns:a16="http://schemas.microsoft.com/office/drawing/2014/main" id="{C31B066F-7E34-3240-B7ED-99C5CEAB614B}"/>
              </a:ext>
            </a:extLst>
          </p:cNvPr>
          <p:cNvSpPr>
            <a:spLocks noGrp="1"/>
          </p:cNvSpPr>
          <p:nvPr>
            <p:ph type="sldNum" sz="quarter" idx="12"/>
          </p:nvPr>
        </p:nvSpPr>
        <p:spPr/>
        <p:txBody>
          <a:bodyPr/>
          <a:lstStyle/>
          <a:p>
            <a:pPr algn="ctr">
              <a:lnSpc>
                <a:spcPct val="100000"/>
              </a:lnSpc>
            </a:pPr>
            <a:fld id="{9FEDF03E-0A50-45DA-B1FC-AA484E225765}" type="slidenum">
              <a:rPr lang="en-IN" sz="2800" b="0" strike="noStrike" spc="-1" smtClean="0">
                <a:solidFill>
                  <a:srgbClr val="FFFFFF"/>
                </a:solidFill>
                <a:uFill>
                  <a:solidFill>
                    <a:srgbClr val="FFFFFF"/>
                  </a:solidFill>
                </a:uFill>
                <a:latin typeface="Century Gothic"/>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42258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02BFE-5219-F145-9558-B602CD1DA1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171939-2495-164D-B8EC-AA9DA660A4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AC18B8-EEEC-3B46-979A-3839673D2B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9BC6F8-8C80-8A41-AF16-7AD1E28C4DBE}"/>
              </a:ext>
            </a:extLst>
          </p:cNvPr>
          <p:cNvSpPr>
            <a:spLocks noGrp="1"/>
          </p:cNvSpPr>
          <p:nvPr>
            <p:ph type="dt" sz="half" idx="10"/>
          </p:nvPr>
        </p:nvSpPr>
        <p:spPr/>
        <p:txBody>
          <a:bodyPr/>
          <a:lstStyle/>
          <a:p>
            <a:pPr>
              <a:lnSpc>
                <a:spcPct val="100000"/>
              </a:lnSpc>
            </a:pPr>
            <a:r>
              <a:rPr lang="en-IN" sz="1100" b="0" strike="noStrike" spc="-1">
                <a:solidFill>
                  <a:srgbClr val="FFFFFF"/>
                </a:solidFill>
                <a:uFill>
                  <a:solidFill>
                    <a:srgbClr val="FFFFFF"/>
                  </a:solidFill>
                </a:uFill>
                <a:latin typeface="Century Gothic"/>
              </a:rPr>
              <a:t>19/12/18</a:t>
            </a:r>
            <a:endParaRPr lang="en-IN" sz="1400" b="0" strike="noStrike" spc="-1">
              <a:solidFill>
                <a:srgbClr val="000000"/>
              </a:solidFill>
              <a:uFill>
                <a:solidFill>
                  <a:srgbClr val="FFFFFF"/>
                </a:solidFill>
              </a:uFill>
              <a:latin typeface="Times New Roman"/>
            </a:endParaRPr>
          </a:p>
        </p:txBody>
      </p:sp>
      <p:sp>
        <p:nvSpPr>
          <p:cNvPr id="6" name="Footer Placeholder 5">
            <a:extLst>
              <a:ext uri="{FF2B5EF4-FFF2-40B4-BE49-F238E27FC236}">
                <a16:creationId xmlns:a16="http://schemas.microsoft.com/office/drawing/2014/main" id="{BBEEDB62-5896-D146-BB53-87EDE77405EC}"/>
              </a:ext>
            </a:extLst>
          </p:cNvPr>
          <p:cNvSpPr>
            <a:spLocks noGrp="1"/>
          </p:cNvSpPr>
          <p:nvPr>
            <p:ph type="ftr" sz="quarter" idx="11"/>
          </p:nvPr>
        </p:nvSpPr>
        <p:spPr/>
        <p:txBody>
          <a:bodyPr/>
          <a:lstStyle/>
          <a:p>
            <a:pPr>
              <a:lnSpc>
                <a:spcPct val="100000"/>
              </a:lnSpc>
            </a:pPr>
            <a:r>
              <a:rPr lang="en-IN" sz="1100" b="0" strike="noStrike" spc="-1">
                <a:solidFill>
                  <a:srgbClr val="FFFFFF"/>
                </a:solidFill>
                <a:uFill>
                  <a:solidFill>
                    <a:srgbClr val="FFFFFF"/>
                  </a:solidFill>
                </a:uFill>
                <a:latin typeface="Century Gothic"/>
              </a:rPr>
              <a:t>Sadananda Aithal                         4NM14CS204</a:t>
            </a:r>
            <a:endParaRPr lang="en-IN" sz="1400" b="0" strike="noStrike" spc="-1">
              <a:solidFill>
                <a:srgbClr val="000000"/>
              </a:solidFill>
              <a:uFill>
                <a:solidFill>
                  <a:srgbClr val="FFFFFF"/>
                </a:solidFill>
              </a:uFill>
              <a:latin typeface="Times New Roman"/>
            </a:endParaRPr>
          </a:p>
        </p:txBody>
      </p:sp>
      <p:sp>
        <p:nvSpPr>
          <p:cNvPr id="7" name="Slide Number Placeholder 6">
            <a:extLst>
              <a:ext uri="{FF2B5EF4-FFF2-40B4-BE49-F238E27FC236}">
                <a16:creationId xmlns:a16="http://schemas.microsoft.com/office/drawing/2014/main" id="{11376544-8DEE-4F4C-8ADC-E626EC758592}"/>
              </a:ext>
            </a:extLst>
          </p:cNvPr>
          <p:cNvSpPr>
            <a:spLocks noGrp="1"/>
          </p:cNvSpPr>
          <p:nvPr>
            <p:ph type="sldNum" sz="quarter" idx="12"/>
          </p:nvPr>
        </p:nvSpPr>
        <p:spPr/>
        <p:txBody>
          <a:bodyPr/>
          <a:lstStyle/>
          <a:p>
            <a:pPr algn="ctr">
              <a:lnSpc>
                <a:spcPct val="100000"/>
              </a:lnSpc>
            </a:pPr>
            <a:fld id="{9FEDF03E-0A50-45DA-B1FC-AA484E225765}" type="slidenum">
              <a:rPr lang="en-IN" sz="2800" b="0" strike="noStrike" spc="-1" smtClean="0">
                <a:solidFill>
                  <a:srgbClr val="FFFFFF"/>
                </a:solidFill>
                <a:uFill>
                  <a:solidFill>
                    <a:srgbClr val="FFFFFF"/>
                  </a:solidFill>
                </a:uFill>
                <a:latin typeface="Century Gothic"/>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094482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A90C9-7B4A-E74A-9097-24D4AF279A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C771CF-4254-1346-A5F7-FB85915345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D11677-7D58-2940-ABFB-AA26D053ED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8C347A-E13A-C142-80D3-BE9AEAF0BF75}"/>
              </a:ext>
            </a:extLst>
          </p:cNvPr>
          <p:cNvSpPr>
            <a:spLocks noGrp="1"/>
          </p:cNvSpPr>
          <p:nvPr>
            <p:ph type="dt" sz="half" idx="10"/>
          </p:nvPr>
        </p:nvSpPr>
        <p:spPr/>
        <p:txBody>
          <a:bodyPr/>
          <a:lstStyle/>
          <a:p>
            <a:pPr>
              <a:lnSpc>
                <a:spcPct val="100000"/>
              </a:lnSpc>
            </a:pPr>
            <a:r>
              <a:rPr lang="en-IN" sz="1100" b="0" strike="noStrike" spc="-1">
                <a:solidFill>
                  <a:srgbClr val="FFFFFF"/>
                </a:solidFill>
                <a:uFill>
                  <a:solidFill>
                    <a:srgbClr val="FFFFFF"/>
                  </a:solidFill>
                </a:uFill>
                <a:latin typeface="Century Gothic"/>
              </a:rPr>
              <a:t>19/12/18</a:t>
            </a:r>
            <a:endParaRPr lang="en-IN" sz="1400" b="0" strike="noStrike" spc="-1">
              <a:solidFill>
                <a:srgbClr val="000000"/>
              </a:solidFill>
              <a:uFill>
                <a:solidFill>
                  <a:srgbClr val="FFFFFF"/>
                </a:solidFill>
              </a:uFill>
              <a:latin typeface="Times New Roman"/>
            </a:endParaRPr>
          </a:p>
        </p:txBody>
      </p:sp>
      <p:sp>
        <p:nvSpPr>
          <p:cNvPr id="6" name="Footer Placeholder 5">
            <a:extLst>
              <a:ext uri="{FF2B5EF4-FFF2-40B4-BE49-F238E27FC236}">
                <a16:creationId xmlns:a16="http://schemas.microsoft.com/office/drawing/2014/main" id="{56F93C5B-1315-C24D-B31F-BBC2336CE306}"/>
              </a:ext>
            </a:extLst>
          </p:cNvPr>
          <p:cNvSpPr>
            <a:spLocks noGrp="1"/>
          </p:cNvSpPr>
          <p:nvPr>
            <p:ph type="ftr" sz="quarter" idx="11"/>
          </p:nvPr>
        </p:nvSpPr>
        <p:spPr/>
        <p:txBody>
          <a:bodyPr/>
          <a:lstStyle/>
          <a:p>
            <a:pPr>
              <a:lnSpc>
                <a:spcPct val="100000"/>
              </a:lnSpc>
            </a:pPr>
            <a:r>
              <a:rPr lang="en-IN" sz="1100" b="0" strike="noStrike" spc="-1">
                <a:solidFill>
                  <a:srgbClr val="FFFFFF"/>
                </a:solidFill>
                <a:uFill>
                  <a:solidFill>
                    <a:srgbClr val="FFFFFF"/>
                  </a:solidFill>
                </a:uFill>
                <a:latin typeface="Century Gothic"/>
              </a:rPr>
              <a:t>Sadananda Aithal                         4NM14CS204</a:t>
            </a:r>
            <a:endParaRPr lang="en-IN" sz="1400" b="0" strike="noStrike" spc="-1">
              <a:solidFill>
                <a:srgbClr val="000000"/>
              </a:solidFill>
              <a:uFill>
                <a:solidFill>
                  <a:srgbClr val="FFFFFF"/>
                </a:solidFill>
              </a:uFill>
              <a:latin typeface="Times New Roman"/>
            </a:endParaRPr>
          </a:p>
        </p:txBody>
      </p:sp>
      <p:sp>
        <p:nvSpPr>
          <p:cNvPr id="7" name="Slide Number Placeholder 6">
            <a:extLst>
              <a:ext uri="{FF2B5EF4-FFF2-40B4-BE49-F238E27FC236}">
                <a16:creationId xmlns:a16="http://schemas.microsoft.com/office/drawing/2014/main" id="{827C73BE-5C74-E342-8059-5D01F04D07CF}"/>
              </a:ext>
            </a:extLst>
          </p:cNvPr>
          <p:cNvSpPr>
            <a:spLocks noGrp="1"/>
          </p:cNvSpPr>
          <p:nvPr>
            <p:ph type="sldNum" sz="quarter" idx="12"/>
          </p:nvPr>
        </p:nvSpPr>
        <p:spPr/>
        <p:txBody>
          <a:bodyPr/>
          <a:lstStyle/>
          <a:p>
            <a:pPr algn="ctr">
              <a:lnSpc>
                <a:spcPct val="100000"/>
              </a:lnSpc>
            </a:pPr>
            <a:fld id="{9FEDF03E-0A50-45DA-B1FC-AA484E225765}" type="slidenum">
              <a:rPr lang="en-IN" sz="2800" b="0" strike="noStrike" spc="-1" smtClean="0">
                <a:solidFill>
                  <a:srgbClr val="FFFFFF"/>
                </a:solidFill>
                <a:uFill>
                  <a:solidFill>
                    <a:srgbClr val="FFFFFF"/>
                  </a:solidFill>
                </a:uFill>
                <a:latin typeface="Century Gothic"/>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794396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6F84DD-6027-D84E-A0A8-9C89DD1C16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E52410-C2B7-8D46-9CB4-13F3F93825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31F8F8-1987-4540-B255-04353A8318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nSpc>
                <a:spcPct val="100000"/>
              </a:lnSpc>
            </a:pPr>
            <a:r>
              <a:rPr lang="en-IN" sz="1100" b="0" strike="noStrike" spc="-1">
                <a:solidFill>
                  <a:srgbClr val="FFFFFF"/>
                </a:solidFill>
                <a:uFill>
                  <a:solidFill>
                    <a:srgbClr val="FFFFFF"/>
                  </a:solidFill>
                </a:uFill>
                <a:latin typeface="Century Gothic"/>
              </a:rPr>
              <a:t>19/12/18</a:t>
            </a:r>
            <a:endParaRPr lang="en-IN" sz="1400" b="0" strike="noStrike" spc="-1">
              <a:solidFill>
                <a:srgbClr val="000000"/>
              </a:solidFill>
              <a:uFill>
                <a:solidFill>
                  <a:srgbClr val="FFFFFF"/>
                </a:solidFill>
              </a:uFill>
              <a:latin typeface="Times New Roman"/>
            </a:endParaRPr>
          </a:p>
        </p:txBody>
      </p:sp>
      <p:sp>
        <p:nvSpPr>
          <p:cNvPr id="5" name="Footer Placeholder 4">
            <a:extLst>
              <a:ext uri="{FF2B5EF4-FFF2-40B4-BE49-F238E27FC236}">
                <a16:creationId xmlns:a16="http://schemas.microsoft.com/office/drawing/2014/main" id="{36349C17-6099-4A4A-9BA1-C87C1C1949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nSpc>
                <a:spcPct val="100000"/>
              </a:lnSpc>
            </a:pPr>
            <a:r>
              <a:rPr lang="en-IN" sz="1100" b="0" strike="noStrike" spc="-1">
                <a:solidFill>
                  <a:srgbClr val="FFFFFF"/>
                </a:solidFill>
                <a:uFill>
                  <a:solidFill>
                    <a:srgbClr val="FFFFFF"/>
                  </a:solidFill>
                </a:uFill>
                <a:latin typeface="Century Gothic"/>
              </a:rPr>
              <a:t>Sadananda Aithal                         4NM14CS204</a:t>
            </a:r>
            <a:endParaRPr lang="en-IN" sz="1400" b="0" strike="noStrike" spc="-1">
              <a:solidFill>
                <a:srgbClr val="000000"/>
              </a:solidFill>
              <a:uFill>
                <a:solidFill>
                  <a:srgbClr val="FFFFFF"/>
                </a:solidFill>
              </a:uFill>
              <a:latin typeface="Times New Roman"/>
            </a:endParaRPr>
          </a:p>
        </p:txBody>
      </p:sp>
      <p:sp>
        <p:nvSpPr>
          <p:cNvPr id="6" name="Slide Number Placeholder 5">
            <a:extLst>
              <a:ext uri="{FF2B5EF4-FFF2-40B4-BE49-F238E27FC236}">
                <a16:creationId xmlns:a16="http://schemas.microsoft.com/office/drawing/2014/main" id="{6EE4A077-49D9-3B49-9919-FC3047E39E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lnSpc>
                <a:spcPct val="100000"/>
              </a:lnSpc>
            </a:pPr>
            <a:fld id="{9FEDF03E-0A50-45DA-B1FC-AA484E225765}" type="slidenum">
              <a:rPr lang="en-IN" sz="2800" b="0" strike="noStrike" spc="-1" smtClean="0">
                <a:solidFill>
                  <a:srgbClr val="FFFFFF"/>
                </a:solidFill>
                <a:uFill>
                  <a:solidFill>
                    <a:srgbClr val="FFFFFF"/>
                  </a:solidFill>
                </a:uFill>
                <a:latin typeface="Century Gothic"/>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14817582"/>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 name="TextShape 1"/>
          <p:cNvSpPr txBox="1"/>
          <p:nvPr/>
        </p:nvSpPr>
        <p:spPr>
          <a:xfrm>
            <a:off x="1154880" y="1447920"/>
            <a:ext cx="8825400" cy="3329280"/>
          </a:xfrm>
          <a:prstGeom prst="rect">
            <a:avLst/>
          </a:prstGeom>
          <a:noFill/>
          <a:ln>
            <a:noFill/>
          </a:ln>
        </p:spPr>
        <p:txBody>
          <a:bodyPr anchor="b"/>
          <a:lstStyle/>
          <a:p>
            <a:pPr algn="ctr">
              <a:lnSpc>
                <a:spcPct val="100000"/>
              </a:lnSpc>
            </a:pPr>
            <a:r>
              <a:rPr lang="en-US" sz="7200" b="0" strike="noStrike" spc="-1" dirty="0">
                <a:uFill>
                  <a:solidFill>
                    <a:srgbClr val="FFFFFF"/>
                  </a:solidFill>
                </a:uFill>
                <a:latin typeface="Century Gothic"/>
              </a:rPr>
              <a:t>Computing lexical diversity of tweets</a:t>
            </a:r>
            <a:endParaRPr lang="en-US" sz="1800" b="0" strike="noStrike" spc="-1" dirty="0">
              <a:uFill>
                <a:solidFill>
                  <a:srgbClr val="FFFFFF"/>
                </a:solidFill>
              </a:uFill>
              <a:latin typeface="Century Gothic"/>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 name="TextShape 1"/>
          <p:cNvSpPr txBox="1"/>
          <p:nvPr/>
        </p:nvSpPr>
        <p:spPr>
          <a:xfrm>
            <a:off x="646200" y="452880"/>
            <a:ext cx="9404280" cy="1400040"/>
          </a:xfrm>
          <a:prstGeom prst="rect">
            <a:avLst/>
          </a:prstGeom>
          <a:noFill/>
          <a:ln>
            <a:noFill/>
          </a:ln>
        </p:spPr>
        <p:txBody>
          <a:bodyPr/>
          <a:lstStyle/>
          <a:p>
            <a:pPr>
              <a:lnSpc>
                <a:spcPct val="100000"/>
              </a:lnSpc>
            </a:pPr>
            <a:r>
              <a:rPr lang="en-US" sz="4200" b="0" strike="noStrike" spc="-1" dirty="0">
                <a:uFill>
                  <a:solidFill>
                    <a:srgbClr val="FFFFFF"/>
                  </a:solidFill>
                </a:uFill>
                <a:latin typeface="Century Gothic"/>
              </a:rPr>
              <a:t>Lexical Diversity</a:t>
            </a:r>
            <a:endParaRPr lang="en-US" sz="1800" b="0" strike="noStrike" spc="-1" dirty="0">
              <a:uFill>
                <a:solidFill>
                  <a:srgbClr val="FFFFFF"/>
                </a:solidFill>
              </a:uFill>
              <a:latin typeface="Century Gothic"/>
            </a:endParaRPr>
          </a:p>
        </p:txBody>
      </p:sp>
      <p:sp>
        <p:nvSpPr>
          <p:cNvPr id="92" name="TextShape 2"/>
          <p:cNvSpPr txBox="1"/>
          <p:nvPr/>
        </p:nvSpPr>
        <p:spPr>
          <a:xfrm>
            <a:off x="1103400" y="2053080"/>
            <a:ext cx="8946360" cy="4195080"/>
          </a:xfrm>
          <a:prstGeom prst="rect">
            <a:avLst/>
          </a:prstGeom>
          <a:noFill/>
          <a:ln>
            <a:noFill/>
          </a:ln>
        </p:spPr>
        <p:txBody>
          <a:bodyPr/>
          <a:lstStyle/>
          <a:p>
            <a:pPr marL="343080" indent="-342720">
              <a:lnSpc>
                <a:spcPct val="100000"/>
              </a:lnSpc>
              <a:buClr>
                <a:srgbClr val="8AD0D6"/>
              </a:buClr>
              <a:buSzPct val="80000"/>
              <a:buFont typeface="Wingdings 3" charset="2"/>
              <a:buChar char=""/>
            </a:pPr>
            <a:r>
              <a:rPr lang="en-US" sz="2400" b="0" strike="noStrike" spc="-1" dirty="0">
                <a:uFill>
                  <a:solidFill>
                    <a:srgbClr val="FFFFFF"/>
                  </a:solidFill>
                </a:uFill>
                <a:latin typeface="Century Gothic"/>
              </a:rPr>
              <a:t>What is it? 
Calculating simple frequencies and can be applied to unstructured text is a metric called </a:t>
            </a:r>
            <a:r>
              <a:rPr lang="en-US" sz="2400" b="0" i="1" strike="noStrike" spc="-1" dirty="0">
                <a:uFill>
                  <a:solidFill>
                    <a:srgbClr val="FFFFFF"/>
                  </a:solidFill>
                </a:uFill>
                <a:latin typeface="Century Gothic"/>
              </a:rPr>
              <a:t>lexical diversity</a:t>
            </a:r>
            <a:r>
              <a:rPr lang="en-US" sz="2400" b="0" strike="noStrike" spc="-1" dirty="0">
                <a:uFill>
                  <a:solidFill>
                    <a:srgbClr val="FFFFFF"/>
                  </a:solidFill>
                </a:uFill>
                <a:latin typeface="Century Gothic"/>
              </a:rPr>
              <a:t>.</a:t>
            </a:r>
            <a:endParaRPr lang="en-US" sz="2000" b="0" strike="noStrike" spc="-1" dirty="0">
              <a:uFill>
                <a:solidFill>
                  <a:srgbClr val="FFFFFF"/>
                </a:solidFill>
              </a:uFill>
              <a:latin typeface="Century Gothic"/>
            </a:endParaRPr>
          </a:p>
          <a:p>
            <a:pPr marL="343080" indent="-342720">
              <a:lnSpc>
                <a:spcPct val="100000"/>
              </a:lnSpc>
              <a:buClr>
                <a:srgbClr val="8AD0D6"/>
              </a:buClr>
              <a:buSzPct val="80000"/>
              <a:buFont typeface="Wingdings 3" charset="2"/>
              <a:buChar char=""/>
            </a:pPr>
            <a:r>
              <a:rPr lang="en-US" sz="2400" b="0" strike="noStrike" spc="-1" dirty="0">
                <a:uFill>
                  <a:solidFill>
                    <a:srgbClr val="FFFFFF"/>
                  </a:solidFill>
                </a:uFill>
                <a:latin typeface="Century Gothic"/>
              </a:rPr>
              <a:t>Mathematics?
 Number of </a:t>
            </a:r>
            <a:r>
              <a:rPr lang="en-US" sz="2400" b="0" i="1" strike="noStrike" spc="-1" dirty="0">
                <a:uFill>
                  <a:solidFill>
                    <a:srgbClr val="FFFFFF"/>
                  </a:solidFill>
                </a:uFill>
                <a:latin typeface="Century Gothic"/>
              </a:rPr>
              <a:t>unique</a:t>
            </a:r>
            <a:r>
              <a:rPr lang="en-US" sz="2400" b="0" strike="noStrike" spc="-1" dirty="0">
                <a:uFill>
                  <a:solidFill>
                    <a:srgbClr val="FFFFFF"/>
                  </a:solidFill>
                </a:uFill>
                <a:latin typeface="Century Gothic"/>
              </a:rPr>
              <a:t> tokens in the text divided by the </a:t>
            </a:r>
            <a:r>
              <a:rPr lang="en-US" sz="2400" b="0" i="1" strike="noStrike" spc="-1" dirty="0">
                <a:uFill>
                  <a:solidFill>
                    <a:srgbClr val="FFFFFF"/>
                  </a:solidFill>
                </a:uFill>
                <a:latin typeface="Century Gothic"/>
              </a:rPr>
              <a:t>total</a:t>
            </a:r>
            <a:r>
              <a:rPr lang="en-US" sz="2400" b="0" strike="noStrike" spc="-1" dirty="0">
                <a:uFill>
                  <a:solidFill>
                    <a:srgbClr val="FFFFFF"/>
                  </a:solidFill>
                </a:uFill>
                <a:latin typeface="Century Gothic"/>
              </a:rPr>
              <a:t> number of tokens in the text.
 </a:t>
            </a:r>
            <a:endParaRPr lang="en-US" sz="2000" b="0" strike="noStrike" spc="-1" dirty="0">
              <a:uFill>
                <a:solidFill>
                  <a:srgbClr val="FFFFFF"/>
                </a:solidFill>
              </a:uFill>
              <a:latin typeface="Century Gothic"/>
            </a:endParaRPr>
          </a:p>
        </p:txBody>
      </p:sp>
      <p:sp>
        <p:nvSpPr>
          <p:cNvPr id="2" name="Slide Number Placeholder 1">
            <a:extLst>
              <a:ext uri="{FF2B5EF4-FFF2-40B4-BE49-F238E27FC236}">
                <a16:creationId xmlns:a16="http://schemas.microsoft.com/office/drawing/2014/main" id="{491C1E8F-5191-F945-80BA-F0BEE2760844}"/>
              </a:ext>
            </a:extLst>
          </p:cNvPr>
          <p:cNvSpPr>
            <a:spLocks noGrp="1"/>
          </p:cNvSpPr>
          <p:nvPr>
            <p:ph type="sldNum" sz="quarter" idx="12"/>
          </p:nvPr>
        </p:nvSpPr>
        <p:spPr/>
        <p:txBody>
          <a:bodyPr/>
          <a:lstStyle/>
          <a:p>
            <a:pPr algn="ctr">
              <a:lnSpc>
                <a:spcPct val="100000"/>
              </a:lnSpc>
            </a:pPr>
            <a:fld id="{9FEDF03E-0A50-45DA-B1FC-AA484E225765}" type="slidenum">
              <a:rPr lang="en-IN" sz="2800" b="0" strike="noStrike" spc="-1" smtClean="0">
                <a:solidFill>
                  <a:srgbClr val="FFFFFF"/>
                </a:solidFill>
                <a:uFill>
                  <a:solidFill>
                    <a:srgbClr val="FFFFFF"/>
                  </a:solidFill>
                </a:uFill>
                <a:latin typeface="Century Gothic"/>
              </a:rPr>
              <a:t>2</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 name="TextShape 1"/>
          <p:cNvSpPr txBox="1"/>
          <p:nvPr/>
        </p:nvSpPr>
        <p:spPr>
          <a:xfrm>
            <a:off x="646200" y="452880"/>
            <a:ext cx="9404280" cy="1400040"/>
          </a:xfrm>
          <a:prstGeom prst="rect">
            <a:avLst/>
          </a:prstGeom>
          <a:noFill/>
          <a:ln>
            <a:noFill/>
          </a:ln>
        </p:spPr>
        <p:txBody>
          <a:bodyPr/>
          <a:lstStyle/>
          <a:p>
            <a:pPr>
              <a:lnSpc>
                <a:spcPct val="100000"/>
              </a:lnSpc>
            </a:pPr>
            <a:r>
              <a:rPr lang="en-US" sz="4200" b="0" strike="noStrike" spc="-1">
                <a:uFill>
                  <a:solidFill>
                    <a:srgbClr val="FFFFFF"/>
                  </a:solidFill>
                </a:uFill>
                <a:latin typeface="Century Gothic"/>
              </a:rPr>
              <a:t>Lexical Diversity – II	</a:t>
            </a:r>
            <a:endParaRPr lang="en-US" sz="1800" b="0" strike="noStrike" spc="-1">
              <a:uFill>
                <a:solidFill>
                  <a:srgbClr val="FFFFFF"/>
                </a:solidFill>
              </a:uFill>
              <a:latin typeface="Century Gothic"/>
            </a:endParaRPr>
          </a:p>
        </p:txBody>
      </p:sp>
      <p:sp>
        <p:nvSpPr>
          <p:cNvPr id="94" name="TextShape 2"/>
          <p:cNvSpPr txBox="1"/>
          <p:nvPr/>
        </p:nvSpPr>
        <p:spPr>
          <a:xfrm>
            <a:off x="1103400" y="2053080"/>
            <a:ext cx="8946360" cy="4195080"/>
          </a:xfrm>
          <a:prstGeom prst="rect">
            <a:avLst/>
          </a:prstGeom>
          <a:noFill/>
          <a:ln>
            <a:noFill/>
          </a:ln>
        </p:spPr>
        <p:txBody>
          <a:bodyPr/>
          <a:lstStyle/>
          <a:p>
            <a:pPr marL="343080" indent="-342720">
              <a:lnSpc>
                <a:spcPct val="100000"/>
              </a:lnSpc>
              <a:buClr>
                <a:srgbClr val="8AD0D6"/>
              </a:buClr>
              <a:buSzPct val="80000"/>
              <a:buFont typeface="Wingdings 3" charset="2"/>
              <a:buChar char=""/>
            </a:pPr>
            <a:r>
              <a:rPr lang="en-US" sz="2000" b="0" strike="noStrike" spc="-1">
                <a:uFill>
                  <a:solidFill>
                    <a:srgbClr val="FFFFFF"/>
                  </a:solidFill>
                </a:uFill>
                <a:latin typeface="Century Gothic"/>
              </a:rPr>
              <a:t> </a:t>
            </a:r>
            <a:r>
              <a:rPr lang="en-US" sz="2400" b="1" strike="noStrike" spc="-1">
                <a:uFill>
                  <a:solidFill>
                    <a:srgbClr val="FFFFFF"/>
                  </a:solidFill>
                </a:uFill>
                <a:latin typeface="Century Gothic"/>
              </a:rPr>
              <a:t>Interesting concept in the area of interpersonal communications. Why?</a:t>
            </a:r>
            <a:r>
              <a:rPr lang="en-US" sz="2400" b="0" strike="noStrike" spc="-1">
                <a:uFill>
                  <a:solidFill>
                    <a:srgbClr val="FFFFFF"/>
                  </a:solidFill>
                </a:uFill>
                <a:latin typeface="Century Gothic"/>
              </a:rPr>
              <a:t>
</a:t>
            </a:r>
            <a:r>
              <a:rPr lang="en-US" sz="2000" b="0" strike="noStrike" spc="-1">
                <a:uFill>
                  <a:solidFill>
                    <a:srgbClr val="FFFFFF"/>
                  </a:solidFill>
                </a:uFill>
                <a:latin typeface="Century Gothic"/>
              </a:rPr>
              <a:t>It provides a quantitative measure for the diversity of an individual's or group's vocabulary.</a:t>
            </a:r>
          </a:p>
          <a:p>
            <a:pPr marL="343080" indent="-342720">
              <a:lnSpc>
                <a:spcPct val="100000"/>
              </a:lnSpc>
              <a:buClr>
                <a:srgbClr val="8AD0D6"/>
              </a:buClr>
              <a:buSzPct val="80000"/>
              <a:buFont typeface="Wingdings 3" charset="2"/>
              <a:buChar char=""/>
            </a:pPr>
            <a:r>
              <a:rPr lang="en-US" sz="2400" b="1" strike="noStrike" spc="-1">
                <a:uFill>
                  <a:solidFill>
                    <a:srgbClr val="FFFFFF"/>
                  </a:solidFill>
                </a:uFill>
                <a:latin typeface="Century Gothic"/>
              </a:rPr>
              <a:t>An example : “And Stuff”</a:t>
            </a:r>
            <a:endParaRPr lang="en-US" sz="2000" b="0" strike="noStrike" spc="-1">
              <a:uFill>
                <a:solidFill>
                  <a:srgbClr val="FFFFFF"/>
                </a:solidFill>
              </a:uFill>
              <a:latin typeface="Century Gothic"/>
            </a:endParaRPr>
          </a:p>
          <a:p>
            <a:pPr marL="343080" indent="-342720">
              <a:lnSpc>
                <a:spcPct val="100000"/>
              </a:lnSpc>
              <a:buClr>
                <a:srgbClr val="8AD0D6"/>
              </a:buClr>
              <a:buSzPct val="80000"/>
              <a:buFont typeface="Wingdings 3" charset="2"/>
              <a:buChar char=""/>
            </a:pPr>
            <a:r>
              <a:rPr lang="en-US" sz="2400" b="1" strike="noStrike" spc="-1">
                <a:uFill>
                  <a:solidFill>
                    <a:srgbClr val="FFFFFF"/>
                  </a:solidFill>
                </a:uFill>
                <a:latin typeface="Century Gothic"/>
              </a:rPr>
              <a:t>Lexical diversity can be worth considering as a primitive statistic for answering a number of questions. How?
</a:t>
            </a:r>
            <a:r>
              <a:rPr lang="en-US" sz="2000" b="0" strike="noStrike" spc="-1">
                <a:uFill>
                  <a:solidFill>
                    <a:srgbClr val="FFFFFF"/>
                  </a:solidFill>
                </a:uFill>
                <a:latin typeface="Century Gothic"/>
              </a:rPr>
              <a:t>How broad or narrow the subject matter is that an individual or group discusses</a:t>
            </a:r>
          </a:p>
          <a:p>
            <a:pPr>
              <a:lnSpc>
                <a:spcPct val="100000"/>
              </a:lnSpc>
            </a:pPr>
            <a:endParaRPr lang="en-US" sz="2000" b="0" strike="noStrike" spc="-1">
              <a:uFill>
                <a:solidFill>
                  <a:srgbClr val="FFFFFF"/>
                </a:solidFill>
              </a:uFill>
              <a:latin typeface="Century Gothic"/>
            </a:endParaRPr>
          </a:p>
        </p:txBody>
      </p:sp>
      <p:sp>
        <p:nvSpPr>
          <p:cNvPr id="2" name="Slide Number Placeholder 1">
            <a:extLst>
              <a:ext uri="{FF2B5EF4-FFF2-40B4-BE49-F238E27FC236}">
                <a16:creationId xmlns:a16="http://schemas.microsoft.com/office/drawing/2014/main" id="{5E5B9596-0A20-9743-A2FA-3A66A5FB0C8C}"/>
              </a:ext>
            </a:extLst>
          </p:cNvPr>
          <p:cNvSpPr>
            <a:spLocks noGrp="1"/>
          </p:cNvSpPr>
          <p:nvPr>
            <p:ph type="sldNum" sz="quarter" idx="12"/>
          </p:nvPr>
        </p:nvSpPr>
        <p:spPr/>
        <p:txBody>
          <a:bodyPr/>
          <a:lstStyle/>
          <a:p>
            <a:pPr algn="ctr">
              <a:lnSpc>
                <a:spcPct val="100000"/>
              </a:lnSpc>
            </a:pPr>
            <a:fld id="{9FEDF03E-0A50-45DA-B1FC-AA484E225765}" type="slidenum">
              <a:rPr lang="en-IN" sz="2800" b="0" strike="noStrike" spc="-1" smtClean="0">
                <a:solidFill>
                  <a:srgbClr val="FFFFFF"/>
                </a:solidFill>
                <a:uFill>
                  <a:solidFill>
                    <a:srgbClr val="FFFFFF"/>
                  </a:solidFill>
                </a:uFill>
                <a:latin typeface="Century Gothic"/>
              </a:rPr>
              <a:t>3</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 name="TextShape 1"/>
          <p:cNvSpPr txBox="1"/>
          <p:nvPr/>
        </p:nvSpPr>
        <p:spPr>
          <a:xfrm>
            <a:off x="646200" y="452880"/>
            <a:ext cx="9404280" cy="1400040"/>
          </a:xfrm>
          <a:prstGeom prst="rect">
            <a:avLst/>
          </a:prstGeom>
          <a:noFill/>
          <a:ln>
            <a:noFill/>
          </a:ln>
        </p:spPr>
        <p:txBody>
          <a:bodyPr/>
          <a:lstStyle/>
          <a:p>
            <a:pPr>
              <a:lnSpc>
                <a:spcPct val="100000"/>
              </a:lnSpc>
            </a:pPr>
            <a:r>
              <a:rPr lang="en-US" sz="4200" b="0" strike="noStrike" spc="-1">
                <a:uFill>
                  <a:solidFill>
                    <a:srgbClr val="FFFFFF"/>
                  </a:solidFill>
                </a:uFill>
                <a:latin typeface="Century Gothic"/>
              </a:rPr>
              <a:t>Lexical Diversity – III</a:t>
            </a:r>
            <a:endParaRPr lang="en-US" sz="1800" b="0" strike="noStrike" spc="-1">
              <a:uFill>
                <a:solidFill>
                  <a:srgbClr val="FFFFFF"/>
                </a:solidFill>
              </a:uFill>
              <a:latin typeface="Century Gothic"/>
            </a:endParaRPr>
          </a:p>
        </p:txBody>
      </p:sp>
      <p:sp>
        <p:nvSpPr>
          <p:cNvPr id="98" name="TextShape 2"/>
          <p:cNvSpPr txBox="1"/>
          <p:nvPr/>
        </p:nvSpPr>
        <p:spPr>
          <a:xfrm>
            <a:off x="1103400" y="2053080"/>
            <a:ext cx="8946360" cy="4195080"/>
          </a:xfrm>
          <a:prstGeom prst="rect">
            <a:avLst/>
          </a:prstGeom>
          <a:noFill/>
          <a:ln>
            <a:noFill/>
          </a:ln>
        </p:spPr>
        <p:txBody>
          <a:bodyPr/>
          <a:lstStyle/>
          <a:p>
            <a:pPr marL="343080" indent="-342720">
              <a:lnSpc>
                <a:spcPct val="100000"/>
              </a:lnSpc>
              <a:buClr>
                <a:srgbClr val="8AD0D6"/>
              </a:buClr>
              <a:buSzPct val="80000"/>
              <a:buFont typeface="Wingdings 3" charset="2"/>
              <a:buChar char=""/>
            </a:pPr>
            <a:r>
              <a:rPr lang="en-US" sz="2400" b="1" strike="noStrike" spc="-1" dirty="0">
                <a:uFill>
                  <a:solidFill>
                    <a:srgbClr val="FFFFFF"/>
                  </a:solidFill>
                </a:uFill>
                <a:latin typeface="Century Gothic"/>
              </a:rPr>
              <a:t>Breaking down the analysis to specific time periods could yield additional insight.</a:t>
            </a:r>
            <a:endParaRPr lang="en-US" sz="2000" b="0" strike="noStrike" spc="-1" dirty="0">
              <a:uFill>
                <a:solidFill>
                  <a:srgbClr val="FFFFFF"/>
                </a:solidFill>
              </a:uFill>
              <a:latin typeface="Century Gothic"/>
            </a:endParaRPr>
          </a:p>
          <a:p>
            <a:pPr marL="343080" indent="-342720">
              <a:lnSpc>
                <a:spcPct val="100000"/>
              </a:lnSpc>
              <a:buClr>
                <a:srgbClr val="8AD0D6"/>
              </a:buClr>
              <a:buSzPct val="80000"/>
              <a:buFont typeface="Wingdings 3" charset="2"/>
              <a:buChar char=""/>
            </a:pPr>
            <a:r>
              <a:rPr lang="en-US" sz="2400" b="1" strike="noStrike" spc="-1" dirty="0">
                <a:uFill>
                  <a:solidFill>
                    <a:srgbClr val="FFFFFF"/>
                  </a:solidFill>
                </a:uFill>
                <a:latin typeface="Century Gothic"/>
              </a:rPr>
              <a:t>Comparing different groups or individuals</a:t>
            </a:r>
            <a:endParaRPr lang="en-US" sz="2000" b="0" strike="noStrike" spc="-1" dirty="0">
              <a:uFill>
                <a:solidFill>
                  <a:srgbClr val="FFFFFF"/>
                </a:solidFill>
              </a:uFill>
              <a:latin typeface="Century Gothic"/>
            </a:endParaRPr>
          </a:p>
          <a:p>
            <a:pPr marL="343080" indent="-342720">
              <a:lnSpc>
                <a:spcPct val="100000"/>
              </a:lnSpc>
              <a:buClr>
                <a:srgbClr val="8AD0D6"/>
              </a:buClr>
              <a:buSzPct val="80000"/>
              <a:buFont typeface="Wingdings 3" charset="2"/>
              <a:buChar char=""/>
            </a:pPr>
            <a:r>
              <a:rPr lang="en-US" sz="2400" b="1" strike="noStrike" spc="-1" dirty="0">
                <a:uFill>
                  <a:solidFill>
                    <a:srgbClr val="FFFFFF"/>
                  </a:solidFill>
                </a:uFill>
                <a:latin typeface="Century Gothic"/>
              </a:rPr>
              <a:t>Lexical Diversity of Coca Cola and Pepsi</a:t>
            </a:r>
            <a:endParaRPr lang="en-US" sz="2000" b="0" strike="noStrike" spc="-1" dirty="0">
              <a:uFill>
                <a:solidFill>
                  <a:srgbClr val="FFFFFF"/>
                </a:solidFill>
              </a:uFill>
              <a:latin typeface="Century Gothic"/>
            </a:endParaRPr>
          </a:p>
          <a:p>
            <a:pPr>
              <a:lnSpc>
                <a:spcPct val="100000"/>
              </a:lnSpc>
            </a:pPr>
            <a:endParaRPr lang="en-US" sz="2000" b="0" strike="noStrike" spc="-1" dirty="0">
              <a:uFill>
                <a:solidFill>
                  <a:srgbClr val="FFFFFF"/>
                </a:solidFill>
              </a:uFill>
              <a:latin typeface="Century Gothic"/>
            </a:endParaRPr>
          </a:p>
        </p:txBody>
      </p:sp>
      <p:sp>
        <p:nvSpPr>
          <p:cNvPr id="2" name="Slide Number Placeholder 1">
            <a:extLst>
              <a:ext uri="{FF2B5EF4-FFF2-40B4-BE49-F238E27FC236}">
                <a16:creationId xmlns:a16="http://schemas.microsoft.com/office/drawing/2014/main" id="{E90B50DC-41CD-6B4C-9347-7EBD3588B118}"/>
              </a:ext>
            </a:extLst>
          </p:cNvPr>
          <p:cNvSpPr>
            <a:spLocks noGrp="1"/>
          </p:cNvSpPr>
          <p:nvPr>
            <p:ph type="sldNum" sz="quarter" idx="12"/>
          </p:nvPr>
        </p:nvSpPr>
        <p:spPr/>
        <p:txBody>
          <a:bodyPr/>
          <a:lstStyle/>
          <a:p>
            <a:pPr algn="ctr">
              <a:lnSpc>
                <a:spcPct val="100000"/>
              </a:lnSpc>
            </a:pPr>
            <a:fld id="{9FEDF03E-0A50-45DA-B1FC-AA484E225765}" type="slidenum">
              <a:rPr lang="en-IN" sz="2800" b="0" strike="noStrike" spc="-1" smtClean="0">
                <a:solidFill>
                  <a:srgbClr val="FFFFFF"/>
                </a:solidFill>
                <a:uFill>
                  <a:solidFill>
                    <a:srgbClr val="FFFFFF"/>
                  </a:solidFill>
                </a:uFill>
                <a:latin typeface="Century Gothic"/>
              </a:rPr>
              <a:t>4</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 name="TextShape 1"/>
          <p:cNvSpPr txBox="1"/>
          <p:nvPr/>
        </p:nvSpPr>
        <p:spPr>
          <a:xfrm>
            <a:off x="646200" y="452880"/>
            <a:ext cx="9404280" cy="1400040"/>
          </a:xfrm>
          <a:prstGeom prst="rect">
            <a:avLst/>
          </a:prstGeom>
          <a:noFill/>
          <a:ln>
            <a:noFill/>
          </a:ln>
        </p:spPr>
        <p:txBody>
          <a:bodyPr/>
          <a:lstStyle/>
          <a:p>
            <a:pPr>
              <a:lnSpc>
                <a:spcPct val="100000"/>
              </a:lnSpc>
            </a:pPr>
            <a:r>
              <a:rPr lang="en-US" sz="4200" b="0" strike="noStrike" spc="-1">
                <a:uFill>
                  <a:solidFill>
                    <a:srgbClr val="FFFFFF"/>
                  </a:solidFill>
                </a:uFill>
                <a:latin typeface="Century Gothic"/>
              </a:rPr>
              <a:t>An Example</a:t>
            </a:r>
            <a:endParaRPr lang="en-US" sz="1800" b="0" strike="noStrike" spc="-1">
              <a:uFill>
                <a:solidFill>
                  <a:srgbClr val="FFFFFF"/>
                </a:solidFill>
              </a:uFill>
              <a:latin typeface="Century Gothic"/>
            </a:endParaRPr>
          </a:p>
        </p:txBody>
      </p:sp>
      <p:pic>
        <p:nvPicPr>
          <p:cNvPr id="100" name="Picture 3"/>
          <p:cNvPicPr/>
          <p:nvPr/>
        </p:nvPicPr>
        <p:blipFill>
          <a:blip r:embed="rId2"/>
          <a:stretch/>
        </p:blipFill>
        <p:spPr>
          <a:xfrm>
            <a:off x="646200" y="1329997"/>
            <a:ext cx="8185680" cy="5151960"/>
          </a:xfrm>
          <a:prstGeom prst="rect">
            <a:avLst/>
          </a:prstGeom>
          <a:ln>
            <a:noFill/>
          </a:ln>
        </p:spPr>
      </p:pic>
      <p:pic>
        <p:nvPicPr>
          <p:cNvPr id="4" name="Content Placeholder 3">
            <a:extLst>
              <a:ext uri="{FF2B5EF4-FFF2-40B4-BE49-F238E27FC236}">
                <a16:creationId xmlns:a16="http://schemas.microsoft.com/office/drawing/2014/main" id="{DE7045CD-7023-2645-AAC0-213D119DCE6B}"/>
              </a:ext>
            </a:extLst>
          </p:cNvPr>
          <p:cNvPicPr/>
          <p:nvPr/>
        </p:nvPicPr>
        <p:blipFill>
          <a:blip r:embed="rId3"/>
          <a:stretch/>
        </p:blipFill>
        <p:spPr>
          <a:xfrm>
            <a:off x="5930290" y="4087937"/>
            <a:ext cx="2901590" cy="1834288"/>
          </a:xfrm>
          <a:prstGeom prst="rect">
            <a:avLst/>
          </a:prstGeom>
          <a:ln>
            <a:noFill/>
          </a:ln>
        </p:spPr>
      </p:pic>
      <p:sp>
        <p:nvSpPr>
          <p:cNvPr id="2" name="Slide Number Placeholder 1">
            <a:extLst>
              <a:ext uri="{FF2B5EF4-FFF2-40B4-BE49-F238E27FC236}">
                <a16:creationId xmlns:a16="http://schemas.microsoft.com/office/drawing/2014/main" id="{02254FC8-9DE1-1644-8041-94A4667AE469}"/>
              </a:ext>
            </a:extLst>
          </p:cNvPr>
          <p:cNvSpPr>
            <a:spLocks noGrp="1"/>
          </p:cNvSpPr>
          <p:nvPr>
            <p:ph type="sldNum" sz="quarter" idx="12"/>
          </p:nvPr>
        </p:nvSpPr>
        <p:spPr/>
        <p:txBody>
          <a:bodyPr/>
          <a:lstStyle/>
          <a:p>
            <a:pPr algn="ctr">
              <a:lnSpc>
                <a:spcPct val="100000"/>
              </a:lnSpc>
            </a:pPr>
            <a:fld id="{9FEDF03E-0A50-45DA-B1FC-AA484E225765}" type="slidenum">
              <a:rPr lang="en-IN" sz="2800" b="0" strike="noStrike" spc="-1" smtClean="0">
                <a:solidFill>
                  <a:srgbClr val="FFFFFF"/>
                </a:solidFill>
                <a:uFill>
                  <a:solidFill>
                    <a:srgbClr val="FFFFFF"/>
                  </a:solidFill>
                </a:uFill>
                <a:latin typeface="Century Gothic"/>
              </a:rPr>
              <a:t>5</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 name="TextShape 1"/>
          <p:cNvSpPr txBox="1"/>
          <p:nvPr/>
        </p:nvSpPr>
        <p:spPr>
          <a:xfrm>
            <a:off x="646200" y="452880"/>
            <a:ext cx="9404280" cy="1400040"/>
          </a:xfrm>
          <a:prstGeom prst="rect">
            <a:avLst/>
          </a:prstGeom>
          <a:noFill/>
          <a:ln>
            <a:noFill/>
          </a:ln>
        </p:spPr>
        <p:txBody>
          <a:bodyPr/>
          <a:lstStyle/>
          <a:p>
            <a:pPr>
              <a:lnSpc>
                <a:spcPct val="100000"/>
              </a:lnSpc>
            </a:pPr>
            <a:r>
              <a:rPr lang="en-US" sz="4200" b="0" strike="noStrike" spc="-1">
                <a:uFill>
                  <a:solidFill>
                    <a:srgbClr val="FFFFFF"/>
                  </a:solidFill>
                </a:uFill>
                <a:latin typeface="Century Gothic"/>
              </a:rPr>
              <a:t>Understanding the Example</a:t>
            </a:r>
            <a:endParaRPr lang="en-US" sz="1800" b="0" strike="noStrike" spc="-1">
              <a:uFill>
                <a:solidFill>
                  <a:srgbClr val="FFFFFF"/>
                </a:solidFill>
              </a:uFill>
              <a:latin typeface="Century Gothic"/>
            </a:endParaRPr>
          </a:p>
        </p:txBody>
      </p:sp>
      <p:sp>
        <p:nvSpPr>
          <p:cNvPr id="104" name="TextShape 2"/>
          <p:cNvSpPr txBox="1"/>
          <p:nvPr/>
        </p:nvSpPr>
        <p:spPr>
          <a:xfrm>
            <a:off x="1103400" y="2053080"/>
            <a:ext cx="8946360" cy="4195080"/>
          </a:xfrm>
          <a:prstGeom prst="rect">
            <a:avLst/>
          </a:prstGeom>
          <a:noFill/>
          <a:ln>
            <a:noFill/>
          </a:ln>
        </p:spPr>
        <p:txBody>
          <a:bodyPr/>
          <a:lstStyle/>
          <a:p>
            <a:pPr marL="343080" indent="-342720">
              <a:lnSpc>
                <a:spcPct val="100000"/>
              </a:lnSpc>
              <a:buClr>
                <a:srgbClr val="8AD0D6"/>
              </a:buClr>
              <a:buSzPct val="80000"/>
              <a:buFont typeface="Wingdings 3" charset="2"/>
              <a:buChar char=""/>
            </a:pPr>
            <a:r>
              <a:rPr lang="en-US" sz="2400" b="0" strike="noStrike" spc="-1">
                <a:uFill>
                  <a:solidFill>
                    <a:srgbClr val="FFFFFF"/>
                  </a:solidFill>
                </a:uFill>
                <a:latin typeface="Century Gothic"/>
              </a:rPr>
              <a:t>Obs 1: 0.67: One in 3 words is a unique word. </a:t>
            </a:r>
            <a:endParaRPr lang="en-US" sz="2000" b="0" strike="noStrike" spc="-1">
              <a:uFill>
                <a:solidFill>
                  <a:srgbClr val="FFFFFF"/>
                </a:solidFill>
              </a:uFill>
              <a:latin typeface="Century Gothic"/>
            </a:endParaRPr>
          </a:p>
          <a:p>
            <a:pPr marL="343080" indent="-342720">
              <a:lnSpc>
                <a:spcPct val="100000"/>
              </a:lnSpc>
              <a:buClr>
                <a:srgbClr val="8AD0D6"/>
              </a:buClr>
              <a:buSzPct val="80000"/>
              <a:buFont typeface="Wingdings 3" charset="2"/>
              <a:buChar char=""/>
            </a:pPr>
            <a:r>
              <a:rPr lang="en-US" sz="2400" b="0" strike="noStrike" spc="-1">
                <a:uFill>
                  <a:solidFill>
                    <a:srgbClr val="FFFFFF"/>
                  </a:solidFill>
                </a:uFill>
                <a:latin typeface="Century Gothic"/>
              </a:rPr>
              <a:t>Obs 2: 0.97: About 19 out of 20 screen names mentioned are unique.</a:t>
            </a:r>
            <a:endParaRPr lang="en-US" sz="2000" b="0" strike="noStrike" spc="-1">
              <a:uFill>
                <a:solidFill>
                  <a:srgbClr val="FFFFFF"/>
                </a:solidFill>
              </a:uFill>
              <a:latin typeface="Century Gothic"/>
            </a:endParaRPr>
          </a:p>
          <a:p>
            <a:pPr marL="343080" indent="-342720">
              <a:lnSpc>
                <a:spcPct val="100000"/>
              </a:lnSpc>
              <a:buClr>
                <a:srgbClr val="8AD0D6"/>
              </a:buClr>
              <a:buSzPct val="80000"/>
              <a:buFont typeface="Wingdings 3" charset="2"/>
              <a:buChar char=""/>
            </a:pPr>
            <a:r>
              <a:rPr lang="en-US" sz="2400" b="0" strike="noStrike" spc="-1">
                <a:uFill>
                  <a:solidFill>
                    <a:srgbClr val="FFFFFF"/>
                  </a:solidFill>
                </a:uFill>
                <a:latin typeface="Century Gothic"/>
              </a:rPr>
              <a:t>Obs 3: 0.068: Diversity of hashtags very low.</a:t>
            </a:r>
            <a:endParaRPr lang="en-US" sz="2000" b="0" strike="noStrike" spc="-1">
              <a:uFill>
                <a:solidFill>
                  <a:srgbClr val="FFFFFF"/>
                </a:solidFill>
              </a:uFill>
              <a:latin typeface="Century Gothic"/>
            </a:endParaRPr>
          </a:p>
          <a:p>
            <a:pPr marL="343080" indent="-342720">
              <a:lnSpc>
                <a:spcPct val="100000"/>
              </a:lnSpc>
              <a:buClr>
                <a:srgbClr val="8AD0D6"/>
              </a:buClr>
              <a:buSzPct val="80000"/>
              <a:buFont typeface="Wingdings 3" charset="2"/>
              <a:buChar char=""/>
            </a:pPr>
            <a:r>
              <a:rPr lang="en-US" sz="2400" b="0" strike="noStrike" spc="-1">
                <a:uFill>
                  <a:solidFill>
                    <a:srgbClr val="FFFFFF"/>
                  </a:solidFill>
                </a:uFill>
                <a:latin typeface="Century Gothic"/>
              </a:rPr>
              <a:t>Obs 4: The average number of words per tweet is very low at a value of just under 6, which makes sense given the nature of the hashtag, which is designed to solicit short responses consisting of just a few words.</a:t>
            </a:r>
            <a:endParaRPr lang="en-US" sz="2000" b="0" strike="noStrike" spc="-1">
              <a:uFill>
                <a:solidFill>
                  <a:srgbClr val="FFFFFF"/>
                </a:solidFill>
              </a:uFill>
              <a:latin typeface="Century Gothic"/>
            </a:endParaRPr>
          </a:p>
        </p:txBody>
      </p:sp>
      <p:sp>
        <p:nvSpPr>
          <p:cNvPr id="2" name="Slide Number Placeholder 1">
            <a:extLst>
              <a:ext uri="{FF2B5EF4-FFF2-40B4-BE49-F238E27FC236}">
                <a16:creationId xmlns:a16="http://schemas.microsoft.com/office/drawing/2014/main" id="{859EE688-5AE0-134C-94F9-DAA771DF198A}"/>
              </a:ext>
            </a:extLst>
          </p:cNvPr>
          <p:cNvSpPr>
            <a:spLocks noGrp="1"/>
          </p:cNvSpPr>
          <p:nvPr>
            <p:ph type="sldNum" sz="quarter" idx="12"/>
          </p:nvPr>
        </p:nvSpPr>
        <p:spPr/>
        <p:txBody>
          <a:bodyPr/>
          <a:lstStyle/>
          <a:p>
            <a:pPr algn="ctr">
              <a:lnSpc>
                <a:spcPct val="100000"/>
              </a:lnSpc>
            </a:pPr>
            <a:fld id="{9FEDF03E-0A50-45DA-B1FC-AA484E225765}" type="slidenum">
              <a:rPr lang="en-IN" sz="2800" b="0" strike="noStrike" spc="-1" smtClean="0">
                <a:solidFill>
                  <a:srgbClr val="FFFFFF"/>
                </a:solidFill>
                <a:uFill>
                  <a:solidFill>
                    <a:srgbClr val="FFFFFF"/>
                  </a:solidFill>
                </a:uFill>
                <a:latin typeface="Century Gothic"/>
              </a:rPr>
              <a:t>6</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 name="TextShape 1"/>
          <p:cNvSpPr txBox="1"/>
          <p:nvPr/>
        </p:nvSpPr>
        <p:spPr>
          <a:xfrm>
            <a:off x="646200" y="452880"/>
            <a:ext cx="9404280" cy="1400040"/>
          </a:xfrm>
          <a:prstGeom prst="rect">
            <a:avLst/>
          </a:prstGeom>
          <a:noFill/>
          <a:ln>
            <a:noFill/>
          </a:ln>
        </p:spPr>
        <p:txBody>
          <a:bodyPr/>
          <a:lstStyle/>
          <a:p>
            <a:pPr>
              <a:lnSpc>
                <a:spcPct val="100000"/>
              </a:lnSpc>
            </a:pPr>
            <a:r>
              <a:rPr lang="en-US" sz="4200" b="0" strike="noStrike" spc="-1">
                <a:uFill>
                  <a:solidFill>
                    <a:srgbClr val="FFFFFF"/>
                  </a:solidFill>
                </a:uFill>
                <a:latin typeface="Century Gothic"/>
              </a:rPr>
              <a:t>The final slide</a:t>
            </a:r>
            <a:endParaRPr lang="en-US" sz="1800" b="0" strike="noStrike" spc="-1">
              <a:uFill>
                <a:solidFill>
                  <a:srgbClr val="FFFFFF"/>
                </a:solidFill>
              </a:uFill>
              <a:latin typeface="Century Gothic"/>
            </a:endParaRPr>
          </a:p>
        </p:txBody>
      </p:sp>
      <p:sp>
        <p:nvSpPr>
          <p:cNvPr id="106" name="TextShape 2"/>
          <p:cNvSpPr txBox="1"/>
          <p:nvPr/>
        </p:nvSpPr>
        <p:spPr>
          <a:xfrm>
            <a:off x="1103400" y="2053080"/>
            <a:ext cx="8946360" cy="4195080"/>
          </a:xfrm>
          <a:prstGeom prst="rect">
            <a:avLst/>
          </a:prstGeom>
          <a:noFill/>
          <a:ln>
            <a:noFill/>
          </a:ln>
        </p:spPr>
        <p:txBody>
          <a:bodyPr/>
          <a:lstStyle/>
          <a:p>
            <a:pPr marL="343080" indent="-342720">
              <a:lnSpc>
                <a:spcPct val="100000"/>
              </a:lnSpc>
              <a:buClr>
                <a:srgbClr val="8AD0D6"/>
              </a:buClr>
              <a:buSzPct val="80000"/>
              <a:buFont typeface="Wingdings 3" charset="2"/>
              <a:buChar char=""/>
            </a:pPr>
            <a:r>
              <a:rPr lang="en-US" sz="2400" b="0" strike="noStrike" spc="-1">
                <a:uFill>
                  <a:solidFill>
                    <a:srgbClr val="FFFFFF"/>
                  </a:solidFill>
                </a:uFill>
                <a:latin typeface="Century Gothic"/>
              </a:rPr>
              <a:t> Given an average number of words per tweet as low as 6, it's unlikely that users applied any abbreviations to stay within the 140 characters, so the amount of noise for the data should be remarkably low, and additional frequency analysis may reveal some fascinating things.</a:t>
            </a:r>
            <a:endParaRPr lang="en-US" sz="2000" b="0" strike="noStrike" spc="-1">
              <a:uFill>
                <a:solidFill>
                  <a:srgbClr val="FFFFFF"/>
                </a:solidFill>
              </a:uFill>
              <a:latin typeface="Century Gothic"/>
            </a:endParaRPr>
          </a:p>
        </p:txBody>
      </p:sp>
      <p:sp>
        <p:nvSpPr>
          <p:cNvPr id="2" name="Slide Number Placeholder 1">
            <a:extLst>
              <a:ext uri="{FF2B5EF4-FFF2-40B4-BE49-F238E27FC236}">
                <a16:creationId xmlns:a16="http://schemas.microsoft.com/office/drawing/2014/main" id="{87241DA6-CEBC-594B-9887-90E4D3231CEE}"/>
              </a:ext>
            </a:extLst>
          </p:cNvPr>
          <p:cNvSpPr>
            <a:spLocks noGrp="1"/>
          </p:cNvSpPr>
          <p:nvPr>
            <p:ph type="sldNum" sz="quarter" idx="12"/>
          </p:nvPr>
        </p:nvSpPr>
        <p:spPr/>
        <p:txBody>
          <a:bodyPr/>
          <a:lstStyle/>
          <a:p>
            <a:pPr algn="ctr">
              <a:lnSpc>
                <a:spcPct val="100000"/>
              </a:lnSpc>
            </a:pPr>
            <a:fld id="{9FEDF03E-0A50-45DA-B1FC-AA484E225765}" type="slidenum">
              <a:rPr lang="en-IN" sz="2800" b="0" strike="noStrike" spc="-1" smtClean="0">
                <a:solidFill>
                  <a:srgbClr val="FFFFFF"/>
                </a:solidFill>
                <a:uFill>
                  <a:solidFill>
                    <a:srgbClr val="FFFFFF"/>
                  </a:solidFill>
                </a:uFill>
                <a:latin typeface="Century Gothic"/>
              </a:rPr>
              <a:t>7</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TotalTime>
  <Words>144</Words>
  <Application>Microsoft Macintosh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Century Gothic</vt:lpstr>
      <vt:lpstr>Times New Roman</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subject/>
  <dc:creator>Sadanand Aithal</dc:creator>
  <dc:description/>
  <cp:lastModifiedBy>Rushab Shah</cp:lastModifiedBy>
  <cp:revision>12</cp:revision>
  <cp:lastPrinted>2019-03-14T15:13:05Z</cp:lastPrinted>
  <dcterms:created xsi:type="dcterms:W3CDTF">2018-01-21T16:10:27Z</dcterms:created>
  <dcterms:modified xsi:type="dcterms:W3CDTF">2019-03-14T15:16:36Z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8</vt:i4>
  </property>
</Properties>
</file>