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3.jpeg" ContentType="image/jpeg"/>
  <Override PartName="/ppt/media/image8.png" ContentType="image/png"/>
  <Override PartName="/ppt/media/image10.jpeg" ContentType="image/jpeg"/>
  <Override PartName="/ppt/media/image7.png" ContentType="image/png"/>
  <Override PartName="/ppt/media/image22.jpeg" ContentType="image/jpeg"/>
  <Override PartName="/ppt/media/image16.jpeg" ContentType="image/jpeg"/>
  <Override PartName="/ppt/media/image1.png" ContentType="image/png"/>
  <Override PartName="/ppt/media/image2.png" ContentType="image/png"/>
  <Override PartName="/ppt/media/image19.jpeg" ContentType="image/jpeg"/>
  <Override PartName="/ppt/media/image3.png" ContentType="image/png"/>
  <Override PartName="/ppt/media/image4.png" ContentType="image/png"/>
  <Override PartName="/ppt/media/image11.jpeg" ContentType="image/jpeg"/>
  <Override PartName="/ppt/media/image12.jpeg" ContentType="image/jpeg"/>
  <Override PartName="/ppt/media/image6.png" ContentType="image/png"/>
  <Override PartName="/ppt/media/image14.jpeg" ContentType="image/jpeg"/>
  <Override PartName="/ppt/media/image5.png" ContentType="image/png"/>
  <Override PartName="/ppt/media/image20.png" ContentType="image/png"/>
  <Override PartName="/ppt/media/image23.jpeg" ContentType="image/jpeg"/>
  <Override PartName="/ppt/media/image15.png" ContentType="image/png"/>
  <Override PartName="/ppt/media/image17.jpeg" ContentType="image/jpeg"/>
  <Override PartName="/ppt/media/image18.jpeg" ContentType="image/jpeg"/>
  <Override PartName="/ppt/media/image21.jpeg" ContentType="image/jpe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753600" cy="73152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87440" y="3927240"/>
            <a:ext cx="877752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8528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8744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17600" y="1711440"/>
            <a:ext cx="5316840" cy="42422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17600" y="1711440"/>
            <a:ext cx="5316840" cy="424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87440" y="291600"/>
            <a:ext cx="8777520" cy="5661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8744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8528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87440" y="3927240"/>
            <a:ext cx="877752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87440" y="3927240"/>
            <a:ext cx="877752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98528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8744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17600" y="1711440"/>
            <a:ext cx="5316840" cy="42422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17600" y="1711440"/>
            <a:ext cx="5316840" cy="424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87440" y="291600"/>
            <a:ext cx="8777520" cy="5661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8744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98528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87440" y="3927240"/>
            <a:ext cx="877752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87440" y="3927240"/>
            <a:ext cx="877752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98528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8744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217600" y="1711440"/>
            <a:ext cx="5316840" cy="42422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217600" y="1711440"/>
            <a:ext cx="5316840" cy="424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87440" y="291600"/>
            <a:ext cx="8777520" cy="5661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8744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98528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87440" y="3927240"/>
            <a:ext cx="877752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87440" y="3927240"/>
            <a:ext cx="877752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98528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8744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217600" y="1711440"/>
            <a:ext cx="5316840" cy="424224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2217600" y="1711440"/>
            <a:ext cx="5316840" cy="424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87440" y="291600"/>
            <a:ext cx="8777520" cy="5661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8744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424224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985280" y="39272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328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87440" y="3927240"/>
            <a:ext cx="8777520" cy="2023200"/>
          </a:xfrm>
          <a:prstGeom prst="rect">
            <a:avLst/>
          </a:prstGeom>
        </p:spPr>
        <p:txBody>
          <a:bodyPr lIns="0" rIns="0" tIns="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360960" y="3689280"/>
            <a:ext cx="3031560" cy="6696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464200" y="2865600"/>
            <a:ext cx="4598280" cy="2730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</a:t>
            </a: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 text format</a:t>
            </a:r>
            <a:endParaRPr b="0" lang="en-IN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</a:t>
            </a: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en-IN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</a:t>
            </a: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en-IN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</a:t>
            </a: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 Level</a:t>
            </a:r>
            <a:endParaRPr b="0" lang="en-IN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</a:t>
            </a: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 </a:t>
            </a: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en-IN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</a:t>
            </a: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 </a:t>
            </a: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en-IN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</a:t>
            </a: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 </a:t>
            </a:r>
            <a:r>
              <a:rPr b="0" lang="en-IN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en-IN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316320" y="6803280"/>
            <a:ext cx="3120840" cy="36540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87800" y="6803280"/>
            <a:ext cx="2242800" cy="36540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022520" y="6803280"/>
            <a:ext cx="2242800" cy="36540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6993BAA4-FE40-4FDB-9F98-B97D55FEB031}" type="slidenum">
              <a:rPr b="0" lang="en-IN" sz="14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360960" y="3689280"/>
            <a:ext cx="3031560" cy="6696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316320" y="6803280"/>
            <a:ext cx="3120840" cy="36540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87800" y="6803280"/>
            <a:ext cx="2242800" cy="36540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7022520" y="6803280"/>
            <a:ext cx="2242800" cy="36540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FD16D464-5B0E-4612-9370-7BA8DB1DB399}" type="slidenum">
              <a:rPr b="0" lang="en-IN" sz="14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753120" cy="352080"/>
          </a:xfrm>
          <a:custGeom>
            <a:avLst/>
            <a:gdLst/>
            <a:ahLst/>
            <a:rect l="l" t="t" r="r" b="b"/>
            <a:pathLst>
              <a:path w="9753600" h="352425">
                <a:moveTo>
                  <a:pt x="9753246" y="352424"/>
                </a:moveTo>
                <a:lnTo>
                  <a:pt x="0" y="352424"/>
                </a:lnTo>
                <a:lnTo>
                  <a:pt x="0" y="0"/>
                </a:lnTo>
                <a:lnTo>
                  <a:pt x="9753246" y="0"/>
                </a:lnTo>
                <a:lnTo>
                  <a:pt x="9753246" y="352424"/>
                </a:lnTo>
                <a:close/>
              </a:path>
            </a:pathLst>
          </a:custGeom>
          <a:solidFill>
            <a:srgbClr val="54ac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316320" y="6803280"/>
            <a:ext cx="3120840" cy="36540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87800" y="6803280"/>
            <a:ext cx="2242800" cy="36540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7022520" y="6803280"/>
            <a:ext cx="2242800" cy="36540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306FD2D1-8850-4AAC-8124-D84568BBAC0B}" type="slidenum">
              <a:rPr b="0" lang="en-IN" sz="14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11200" y="784080"/>
            <a:ext cx="8730720" cy="122148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/>
          </p:nvPr>
        </p:nvSpPr>
        <p:spPr>
          <a:xfrm>
            <a:off x="3316320" y="6803280"/>
            <a:ext cx="3120840" cy="36540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487800" y="6803280"/>
            <a:ext cx="2242800" cy="36540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sldNum"/>
          </p:nvPr>
        </p:nvSpPr>
        <p:spPr>
          <a:xfrm>
            <a:off x="7022520" y="6803280"/>
            <a:ext cx="2242800" cy="36540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B9743446-DD8B-493E-8093-84E17E09E9E0}" type="slidenum">
              <a:rPr b="0" lang="en-IN" sz="14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305240" y="352440"/>
            <a:ext cx="5448600" cy="6962400"/>
          </a:xfrm>
          <a:custGeom>
            <a:avLst/>
            <a:gdLst/>
            <a:ahLst/>
            <a:rect l="l" t="t" r="r" b="b"/>
            <a:pathLst>
              <a:path w="5448934" h="6962775">
                <a:moveTo>
                  <a:pt x="0" y="6962775"/>
                </a:moveTo>
                <a:lnTo>
                  <a:pt x="5448315" y="6962775"/>
                </a:lnTo>
                <a:lnTo>
                  <a:pt x="5448315" y="0"/>
                </a:lnTo>
                <a:lnTo>
                  <a:pt x="0" y="0"/>
                </a:lnTo>
                <a:lnTo>
                  <a:pt x="0" y="6962775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0" y="352440"/>
            <a:ext cx="4304880" cy="6962400"/>
          </a:xfrm>
          <a:custGeom>
            <a:avLst/>
            <a:gdLst/>
            <a:ahLst/>
            <a:rect l="l" t="t" r="r" b="b"/>
            <a:pathLst>
              <a:path w="4305300" h="6962775">
                <a:moveTo>
                  <a:pt x="0" y="6962774"/>
                </a:moveTo>
                <a:lnTo>
                  <a:pt x="4305268" y="6962774"/>
                </a:lnTo>
                <a:lnTo>
                  <a:pt x="4305268" y="0"/>
                </a:lnTo>
                <a:lnTo>
                  <a:pt x="0" y="0"/>
                </a:lnTo>
                <a:lnTo>
                  <a:pt x="0" y="69627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TextShape 3"/>
          <p:cNvSpPr txBox="1"/>
          <p:nvPr/>
        </p:nvSpPr>
        <p:spPr>
          <a:xfrm>
            <a:off x="520560" y="784080"/>
            <a:ext cx="2728080" cy="183348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16000"/>
              </a:lnSpc>
            </a:pPr>
            <a:r>
              <a:rPr b="1" lang="en-IN" sz="3600" spc="-8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    </a:t>
            </a:r>
            <a:r>
              <a:rPr b="1" lang="en-IN" sz="3600" spc="-4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1" lang="en-IN" sz="3600" spc="-4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6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IN" sz="3600" spc="-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IN" sz="3600" spc="-6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IN" sz="3600" spc="-6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 </a:t>
            </a:r>
            <a:r>
              <a:rPr b="1" lang="en-IN" sz="3600" spc="-6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IN" sz="3600" spc="-8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E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IN" sz="3600" spc="-5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en-IN" sz="3600" spc="-7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4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615960" y="2454480"/>
            <a:ext cx="3031920" cy="50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 indent="72360">
              <a:lnSpc>
                <a:spcPct val="116000"/>
              </a:lnSpc>
            </a:pP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 u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 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b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 a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b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723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72360">
              <a:lnSpc>
                <a:spcPct val="116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 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 y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 o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s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z e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 a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w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e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 p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 a y a r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 n  i n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d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 c i n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k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, 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v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v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 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w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e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 n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 e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v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 a l l y 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b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0" y="0"/>
            <a:ext cx="9753120" cy="352080"/>
          </a:xfrm>
          <a:custGeom>
            <a:avLst/>
            <a:gdLst/>
            <a:ahLst/>
            <a:rect l="l" t="t" r="r" b="b"/>
            <a:pathLst>
              <a:path w="9753600" h="352425">
                <a:moveTo>
                  <a:pt x="9753246" y="352424"/>
                </a:moveTo>
                <a:lnTo>
                  <a:pt x="0" y="352424"/>
                </a:lnTo>
                <a:lnTo>
                  <a:pt x="0" y="0"/>
                </a:lnTo>
                <a:lnTo>
                  <a:pt x="9753246" y="0"/>
                </a:lnTo>
                <a:lnTo>
                  <a:pt x="9753246" y="352424"/>
                </a:lnTo>
                <a:close/>
              </a:path>
            </a:pathLst>
          </a:custGeom>
          <a:solidFill>
            <a:srgbClr val="54ac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6"/>
          <p:cNvSpPr/>
          <p:nvPr/>
        </p:nvSpPr>
        <p:spPr>
          <a:xfrm>
            <a:off x="3762360" y="704880"/>
            <a:ext cx="5990760" cy="6352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11200" y="784080"/>
            <a:ext cx="4771800" cy="18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16000"/>
              </a:lnSpc>
            </a:pPr>
            <a:r>
              <a:rPr b="1" lang="en-IN" sz="3600" spc="-5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</a:t>
            </a:r>
            <a:r>
              <a:rPr b="1" lang="en-IN" sz="3600" spc="-6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IN" sz="3600" spc="-6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5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en-IN" sz="3600" spc="-3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IN" sz="3600" spc="-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6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IN" sz="3600" spc="-6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IN" sz="3600" spc="-61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IN" sz="3600" spc="-5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IN" sz="3600" spc="-6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en-IN" sz="3600" spc="-6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 </a:t>
            </a:r>
            <a:r>
              <a:rPr b="1" lang="en-IN" sz="3600" spc="-4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1" lang="en-IN" sz="36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1" lang="en-IN" sz="3600" spc="-5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IN" sz="3600" spc="-6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1" lang="en-IN" sz="3600" spc="-61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1" lang="en-IN" sz="3600" spc="-6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en-IN" sz="3600" spc="-6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IN" sz="3600" spc="-39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en-IN" sz="3600" spc="-58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5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9753120" cy="352080"/>
          </a:xfrm>
          <a:custGeom>
            <a:avLst/>
            <a:gdLst/>
            <a:ahLst/>
            <a:rect l="l" t="t" r="r" b="b"/>
            <a:pathLst>
              <a:path w="9753600" h="352425">
                <a:moveTo>
                  <a:pt x="9753246" y="352424"/>
                </a:moveTo>
                <a:lnTo>
                  <a:pt x="0" y="352424"/>
                </a:lnTo>
                <a:lnTo>
                  <a:pt x="0" y="0"/>
                </a:lnTo>
                <a:lnTo>
                  <a:pt x="9753246" y="0"/>
                </a:lnTo>
                <a:lnTo>
                  <a:pt x="9753246" y="352424"/>
                </a:lnTo>
                <a:close/>
              </a:path>
            </a:pathLst>
          </a:custGeom>
          <a:solidFill>
            <a:srgbClr val="54ac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676440" y="3019320"/>
            <a:ext cx="8343720" cy="3457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>
            <a:off x="839520" y="2499840"/>
            <a:ext cx="395964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/>
          <a:p>
            <a:pPr marL="12600">
              <a:lnSpc>
                <a:spcPct val="100000"/>
              </a:lnSpc>
            </a:pPr>
            <a:r>
              <a:rPr b="0" lang="en-IN" sz="2400" spc="239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</a:t>
            </a:r>
            <a:r>
              <a:rPr b="0" lang="en-IN" sz="2400" spc="-32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0" lang="en-IN" sz="2400" spc="168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</a:t>
            </a:r>
            <a:r>
              <a:rPr b="0" lang="en-IN" sz="2400" spc="-32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0" lang="en-IN" sz="2400" spc="154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IPython</a:t>
            </a:r>
            <a:r>
              <a:rPr b="0" lang="en-IN" sz="2400" spc="-29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0" lang="en-IN" sz="2400" spc="143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11200" y="784080"/>
            <a:ext cx="4771800" cy="183348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16000"/>
              </a:lnSpc>
            </a:pPr>
            <a:r>
              <a:rPr b="1" lang="en-IN" sz="3600" spc="-5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</a:t>
            </a:r>
            <a:r>
              <a:rPr b="1" lang="en-IN" sz="3600" spc="-6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IN" sz="3600" spc="-6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5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en-IN" sz="3600" spc="-3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IN" sz="3600" spc="-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6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IN" sz="3600" spc="-6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IN" sz="3600" spc="-61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IN" sz="3600" spc="-5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IN" sz="3600" spc="-6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en-IN" sz="3600" spc="-6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 </a:t>
            </a:r>
            <a:r>
              <a:rPr b="1" lang="en-IN" sz="3600" spc="-4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1" lang="en-IN" sz="36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1" lang="en-IN" sz="3600" spc="-5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IN" sz="3600" spc="-6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1" lang="en-IN" sz="3600" spc="-61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1" lang="en-IN" sz="3600" spc="-6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en-IN" sz="3600" spc="-6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IN" sz="3600" spc="-39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en-IN" sz="3600" spc="-58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5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0" y="0"/>
            <a:ext cx="9753120" cy="352080"/>
          </a:xfrm>
          <a:custGeom>
            <a:avLst/>
            <a:gdLst/>
            <a:ahLst/>
            <a:rect l="l" t="t" r="r" b="b"/>
            <a:pathLst>
              <a:path w="9753600" h="352425">
                <a:moveTo>
                  <a:pt x="9753246" y="352424"/>
                </a:moveTo>
                <a:lnTo>
                  <a:pt x="0" y="352424"/>
                </a:lnTo>
                <a:lnTo>
                  <a:pt x="0" y="0"/>
                </a:lnTo>
                <a:lnTo>
                  <a:pt x="9753246" y="0"/>
                </a:lnTo>
                <a:lnTo>
                  <a:pt x="9753246" y="352424"/>
                </a:lnTo>
                <a:close/>
              </a:path>
            </a:pathLst>
          </a:custGeom>
          <a:solidFill>
            <a:srgbClr val="54ac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676440" y="3467160"/>
            <a:ext cx="8381520" cy="2409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19000" y="1724040"/>
            <a:ext cx="8515080" cy="3414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640320" y="798480"/>
            <a:ext cx="2460240" cy="6096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20560" y="784080"/>
            <a:ext cx="2728080" cy="183348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16000"/>
              </a:lnSpc>
            </a:pPr>
            <a:r>
              <a:rPr b="1" lang="en-IN" sz="3600" spc="-8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    </a:t>
            </a:r>
            <a:r>
              <a:rPr b="1" lang="en-IN" sz="3600" spc="-4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1" lang="en-IN" sz="3600" spc="-4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6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IN" sz="3600" spc="-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IN" sz="3600" spc="-6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IN" sz="3600" spc="-6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 </a:t>
            </a:r>
            <a:r>
              <a:rPr b="1" lang="en-IN" sz="3600" spc="-6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IN" sz="3600" spc="-8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E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IN" sz="3600" spc="-5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en-IN" sz="3600" spc="-7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4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20560" y="4035600"/>
            <a:ext cx="8862840" cy="34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16000"/>
              </a:lnSpc>
            </a:pP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k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b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6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’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 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,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’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x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6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16000"/>
              </a:lnSpc>
            </a:pP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b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6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36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,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 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16000"/>
              </a:lnSpc>
            </a:pP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’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–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 b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b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,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6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36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  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6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6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b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v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 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(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)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v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,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,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36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b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b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0" y="0"/>
            <a:ext cx="9753120" cy="352080"/>
          </a:xfrm>
          <a:custGeom>
            <a:avLst/>
            <a:gdLst/>
            <a:ahLst/>
            <a:rect l="l" t="t" r="r" b="b"/>
            <a:pathLst>
              <a:path w="9753600" h="352425">
                <a:moveTo>
                  <a:pt x="9753246" y="352424"/>
                </a:moveTo>
                <a:lnTo>
                  <a:pt x="0" y="352424"/>
                </a:lnTo>
                <a:lnTo>
                  <a:pt x="0" y="0"/>
                </a:lnTo>
                <a:lnTo>
                  <a:pt x="9753246" y="0"/>
                </a:lnTo>
                <a:lnTo>
                  <a:pt x="9753246" y="352424"/>
                </a:lnTo>
                <a:close/>
              </a:path>
            </a:pathLst>
          </a:custGeom>
          <a:solidFill>
            <a:srgbClr val="54ac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3924360" y="1298880"/>
            <a:ext cx="5219280" cy="2388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20560" y="793800"/>
            <a:ext cx="4840920" cy="183348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16000"/>
              </a:lnSpc>
            </a:pPr>
            <a:r>
              <a:rPr b="1" lang="en-IN" sz="3600" spc="-4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1" lang="en-IN" sz="3600" spc="-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6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IN" sz="3600" spc="-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8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IN" sz="3600" spc="-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6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IN" sz="36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en-IN" sz="3600" spc="-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5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en-IN" sz="3600" spc="-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IN" sz="3600" spc="-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5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en-IN" sz="3600" spc="-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IN" sz="3600" spc="-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en-IN" sz="3600" spc="-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68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1" lang="en-IN" sz="3600" spc="-34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IN" sz="3600" spc="-3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</a:t>
            </a:r>
            <a:r>
              <a:rPr b="1" lang="en-IN" sz="3600" spc="-6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IN" sz="3600" spc="-8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E</a:t>
            </a:r>
            <a:r>
              <a:rPr b="1" lang="en-IN" sz="3600" spc="-70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0" y="0"/>
            <a:ext cx="9753120" cy="352080"/>
          </a:xfrm>
          <a:custGeom>
            <a:avLst/>
            <a:gdLst/>
            <a:ahLst/>
            <a:rect l="l" t="t" r="r" b="b"/>
            <a:pathLst>
              <a:path w="9753600" h="352425">
                <a:moveTo>
                  <a:pt x="9753246" y="352424"/>
                </a:moveTo>
                <a:lnTo>
                  <a:pt x="0" y="352424"/>
                </a:lnTo>
                <a:lnTo>
                  <a:pt x="0" y="0"/>
                </a:lnTo>
                <a:lnTo>
                  <a:pt x="9753246" y="0"/>
                </a:lnTo>
                <a:lnTo>
                  <a:pt x="9753246" y="352424"/>
                </a:lnTo>
                <a:close/>
              </a:path>
            </a:pathLst>
          </a:custGeom>
          <a:solidFill>
            <a:srgbClr val="54ac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428760" y="2613600"/>
            <a:ext cx="9048240" cy="4315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20560" y="793800"/>
            <a:ext cx="3307320" cy="183348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16000"/>
              </a:lnSpc>
            </a:pPr>
            <a:r>
              <a:rPr b="1" lang="en-IN" sz="36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1" lang="en-IN" sz="3600" spc="-5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IN" sz="3600" spc="-61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1" lang="en-IN" sz="3600" spc="-6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en-IN" sz="3600" spc="-6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IN" sz="36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1" lang="en-IN" sz="3600" spc="-5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1" lang="en-IN" sz="3600" spc="-61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 </a:t>
            </a:r>
            <a:r>
              <a:rPr b="1" lang="en-IN" sz="3600" spc="-6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IN" sz="3600" spc="-8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E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IN" sz="3600" spc="-69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5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49200" y="2502000"/>
            <a:ext cx="4150080" cy="52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16000"/>
              </a:lnSpc>
            </a:pPr>
            <a:r>
              <a:rPr b="0" lang="en-IN" sz="15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:</a:t>
            </a:r>
            <a:r>
              <a:rPr b="0" lang="en-IN" sz="15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1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)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,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  r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,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 n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 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p 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f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 e d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w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e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,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 n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 </a:t>
            </a:r>
            <a:r>
              <a:rPr b="0" lang="en-IN" sz="1500" spc="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2 </a:t>
            </a:r>
            <a:r>
              <a:rPr b="0" lang="en-IN" sz="15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)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 n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 n n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l a y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b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 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,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b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x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-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v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J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b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j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–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o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v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–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 i l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o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-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v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 </a:t>
            </a:r>
            <a:r>
              <a:rPr b="0" lang="en-IN" sz="1500" spc="-2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“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b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j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2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”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 i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 o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,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16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b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j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,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 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b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j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2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“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b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j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2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0" y="0"/>
            <a:ext cx="9753120" cy="352080"/>
          </a:xfrm>
          <a:custGeom>
            <a:avLst/>
            <a:gdLst/>
            <a:ahLst/>
            <a:rect l="l" t="t" r="r" b="b"/>
            <a:pathLst>
              <a:path w="9753600" h="352425">
                <a:moveTo>
                  <a:pt x="9753246" y="352424"/>
                </a:moveTo>
                <a:lnTo>
                  <a:pt x="0" y="352424"/>
                </a:lnTo>
                <a:lnTo>
                  <a:pt x="0" y="0"/>
                </a:lnTo>
                <a:lnTo>
                  <a:pt x="9753246" y="0"/>
                </a:lnTo>
                <a:lnTo>
                  <a:pt x="9753246" y="352424"/>
                </a:lnTo>
                <a:close/>
              </a:path>
            </a:pathLst>
          </a:custGeom>
          <a:solidFill>
            <a:srgbClr val="54ac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4848120" y="2905200"/>
            <a:ext cx="4800240" cy="2171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01680" y="565200"/>
            <a:ext cx="2772720" cy="310572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16000"/>
              </a:lnSpc>
            </a:pP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IN" sz="3600" spc="-4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</a:t>
            </a:r>
            <a:r>
              <a:rPr b="1" lang="en-IN" sz="3600" spc="-6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IN" sz="3600" spc="-39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</a:t>
            </a:r>
            <a:r>
              <a:rPr b="1" lang="en-IN" sz="36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1" lang="en-IN" sz="3600" spc="-5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1" lang="en-IN" sz="36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1" lang="en-IN" sz="3600" spc="-5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1" lang="en-IN" sz="3600" spc="-61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 </a:t>
            </a:r>
            <a:r>
              <a:rPr b="1" lang="en-IN" sz="3600" spc="-6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IN" sz="3600" spc="-8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E</a:t>
            </a:r>
            <a:r>
              <a:rPr b="1" lang="en-IN" sz="3600" spc="-7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IN" sz="3600" spc="-59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</a:t>
            </a:r>
            <a:r>
              <a:rPr b="1" lang="en-IN" sz="3600" spc="-6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IN" sz="3600" spc="-5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T </a:t>
            </a:r>
            <a:r>
              <a:rPr b="1" lang="en-IN" sz="3600" spc="-8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IN" sz="3600" spc="-6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en-IN" sz="3600" spc="-5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en-IN" sz="3600" spc="-27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600" spc="-5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425760" y="873360"/>
            <a:ext cx="6078960" cy="15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16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 p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 c h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1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'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 l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k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 i n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m o s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 o p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 l a r  r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v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,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,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x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0" y="0"/>
            <a:ext cx="9753120" cy="352080"/>
          </a:xfrm>
          <a:custGeom>
            <a:avLst/>
            <a:gdLst/>
            <a:ahLst/>
            <a:rect l="l" t="t" r="r" b="b"/>
            <a:pathLst>
              <a:path w="9753600" h="352425">
                <a:moveTo>
                  <a:pt x="9753246" y="352424"/>
                </a:moveTo>
                <a:lnTo>
                  <a:pt x="0" y="352424"/>
                </a:lnTo>
                <a:lnTo>
                  <a:pt x="0" y="0"/>
                </a:lnTo>
                <a:lnTo>
                  <a:pt x="9753246" y="0"/>
                </a:lnTo>
                <a:lnTo>
                  <a:pt x="9753246" y="352424"/>
                </a:lnTo>
                <a:close/>
              </a:path>
            </a:pathLst>
          </a:custGeom>
          <a:solidFill>
            <a:srgbClr val="54ac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257040" y="2905200"/>
            <a:ext cx="9219960" cy="4304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42920" y="1571760"/>
            <a:ext cx="9419760" cy="4238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0"/>
            <a:ext cx="3695400" cy="7314840"/>
          </a:xfrm>
          <a:custGeom>
            <a:avLst/>
            <a:gdLst/>
            <a:ahLst/>
            <a:rect l="l" t="t" r="r" b="b"/>
            <a:pathLst>
              <a:path w="3695700" h="7315200">
                <a:moveTo>
                  <a:pt x="0" y="7315199"/>
                </a:moveTo>
                <a:lnTo>
                  <a:pt x="0" y="0"/>
                </a:lnTo>
                <a:lnTo>
                  <a:pt x="3695685" y="0"/>
                </a:lnTo>
                <a:lnTo>
                  <a:pt x="3695685" y="7315199"/>
                </a:lnTo>
                <a:lnTo>
                  <a:pt x="0" y="731519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TextShape 2"/>
          <p:cNvSpPr txBox="1"/>
          <p:nvPr/>
        </p:nvSpPr>
        <p:spPr>
          <a:xfrm>
            <a:off x="4206960" y="1177200"/>
            <a:ext cx="4482720" cy="154044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5000" spc="-65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1" lang="en-IN" sz="50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1" lang="en-IN" sz="5000" spc="-7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1" lang="en-IN" sz="5000" spc="-8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IN" sz="5000" spc="-88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1" lang="en-IN" sz="5000" spc="-84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1" lang="en-IN" sz="5000" spc="-8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en-IN" sz="5000" spc="-86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IN" sz="5000" spc="-5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en-IN" sz="5000" spc="-88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5000" spc="-7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206960" y="2472120"/>
            <a:ext cx="34246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IN" sz="15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1" lang="en-IN" sz="1500" spc="-2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-1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en-IN" sz="1500" spc="-2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-1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13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1" lang="en-IN" sz="15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-1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en-IN" sz="1500" spc="-2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-1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-16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-1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13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en-IN" sz="1500" spc="-2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en-IN" sz="15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IN" sz="1500" spc="-2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1500" spc="13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4187880" y="3330720"/>
            <a:ext cx="4678200" cy="50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16000"/>
              </a:lnSpc>
            </a:pP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  p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 r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 o s 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 n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 p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v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 e s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 c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v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 i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 v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z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b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q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j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,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16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v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v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16000"/>
              </a:lnSpc>
            </a:pP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 h i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a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m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v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s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 n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 n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q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b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,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 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x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-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x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 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v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q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 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-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x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 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q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u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c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y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f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l</a:t>
            </a:r>
            <a:r>
              <a:rPr b="0" lang="en-IN" sz="1500" spc="3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o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d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s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 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p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w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i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h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t</a:t>
            </a:r>
            <a:r>
              <a:rPr b="0" lang="en-IN" sz="15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r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a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n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g</a:t>
            </a:r>
            <a:r>
              <a:rPr b="0" lang="en-IN" sz="15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e</a:t>
            </a:r>
            <a:r>
              <a:rPr b="0" lang="en-IN" sz="15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 </a:t>
            </a:r>
            <a:r>
              <a:rPr b="0" lang="en-IN" sz="1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696480" y="0"/>
            <a:ext cx="6057000" cy="371160"/>
          </a:xfrm>
          <a:custGeom>
            <a:avLst/>
            <a:gdLst/>
            <a:ahLst/>
            <a:rect l="l" t="t" r="r" b="b"/>
            <a:pathLst>
              <a:path w="6057265" h="371475">
                <a:moveTo>
                  <a:pt x="0" y="0"/>
                </a:moveTo>
                <a:lnTo>
                  <a:pt x="6056687" y="0"/>
                </a:lnTo>
                <a:lnTo>
                  <a:pt x="6056687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54ac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6"/>
          <p:cNvSpPr/>
          <p:nvPr/>
        </p:nvSpPr>
        <p:spPr>
          <a:xfrm>
            <a:off x="0" y="1724040"/>
            <a:ext cx="4105080" cy="4219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7"/>
          <p:cNvSpPr/>
          <p:nvPr/>
        </p:nvSpPr>
        <p:spPr>
          <a:xfrm>
            <a:off x="8803080" y="1121760"/>
            <a:ext cx="930600" cy="930600"/>
          </a:xfrm>
          <a:custGeom>
            <a:avLst/>
            <a:gdLst/>
            <a:ahLst/>
            <a:rect l="l" t="t" r="r" b="b"/>
            <a:pathLst>
              <a:path w="930909" h="930910">
                <a:moveTo>
                  <a:pt x="465282" y="930565"/>
                </a:moveTo>
                <a:lnTo>
                  <a:pt x="417710" y="928163"/>
                </a:lnTo>
                <a:lnTo>
                  <a:pt x="371512" y="921113"/>
                </a:lnTo>
                <a:lnTo>
                  <a:pt x="326922" y="909647"/>
                </a:lnTo>
                <a:lnTo>
                  <a:pt x="284174" y="894001"/>
                </a:lnTo>
                <a:lnTo>
                  <a:pt x="243502" y="874409"/>
                </a:lnTo>
                <a:lnTo>
                  <a:pt x="205139" y="851103"/>
                </a:lnTo>
                <a:lnTo>
                  <a:pt x="169320" y="824318"/>
                </a:lnTo>
                <a:lnTo>
                  <a:pt x="136278" y="794288"/>
                </a:lnTo>
                <a:lnTo>
                  <a:pt x="106248" y="761247"/>
                </a:lnTo>
                <a:lnTo>
                  <a:pt x="79463" y="725428"/>
                </a:lnTo>
                <a:lnTo>
                  <a:pt x="56157" y="687065"/>
                </a:lnTo>
                <a:lnTo>
                  <a:pt x="36564" y="646393"/>
                </a:lnTo>
                <a:lnTo>
                  <a:pt x="20918" y="603644"/>
                </a:lnTo>
                <a:lnTo>
                  <a:pt x="9452" y="559054"/>
                </a:lnTo>
                <a:lnTo>
                  <a:pt x="2402" y="512855"/>
                </a:lnTo>
                <a:lnTo>
                  <a:pt x="0" y="465282"/>
                </a:lnTo>
                <a:lnTo>
                  <a:pt x="2402" y="417710"/>
                </a:lnTo>
                <a:lnTo>
                  <a:pt x="9452" y="371512"/>
                </a:lnTo>
                <a:lnTo>
                  <a:pt x="20918" y="326922"/>
                </a:lnTo>
                <a:lnTo>
                  <a:pt x="36564" y="284174"/>
                </a:lnTo>
                <a:lnTo>
                  <a:pt x="56157" y="243502"/>
                </a:lnTo>
                <a:lnTo>
                  <a:pt x="79463" y="205139"/>
                </a:lnTo>
                <a:lnTo>
                  <a:pt x="106248" y="169320"/>
                </a:lnTo>
                <a:lnTo>
                  <a:pt x="136278" y="136278"/>
                </a:lnTo>
                <a:lnTo>
                  <a:pt x="169320" y="106248"/>
                </a:lnTo>
                <a:lnTo>
                  <a:pt x="205139" y="79463"/>
                </a:lnTo>
                <a:lnTo>
                  <a:pt x="243502" y="56157"/>
                </a:lnTo>
                <a:lnTo>
                  <a:pt x="284174" y="36564"/>
                </a:lnTo>
                <a:lnTo>
                  <a:pt x="326922" y="20918"/>
                </a:lnTo>
                <a:lnTo>
                  <a:pt x="371512" y="9452"/>
                </a:lnTo>
                <a:lnTo>
                  <a:pt x="417710" y="2402"/>
                </a:lnTo>
                <a:lnTo>
                  <a:pt x="465282" y="0"/>
                </a:lnTo>
                <a:lnTo>
                  <a:pt x="512856" y="2402"/>
                </a:lnTo>
                <a:lnTo>
                  <a:pt x="559054" y="9452"/>
                </a:lnTo>
                <a:lnTo>
                  <a:pt x="603645" y="20918"/>
                </a:lnTo>
                <a:lnTo>
                  <a:pt x="646393" y="36564"/>
                </a:lnTo>
                <a:lnTo>
                  <a:pt x="687065" y="56157"/>
                </a:lnTo>
                <a:lnTo>
                  <a:pt x="725428" y="79463"/>
                </a:lnTo>
                <a:lnTo>
                  <a:pt x="761247" y="106248"/>
                </a:lnTo>
                <a:lnTo>
                  <a:pt x="794288" y="136278"/>
                </a:lnTo>
                <a:lnTo>
                  <a:pt x="824318" y="169320"/>
                </a:lnTo>
                <a:lnTo>
                  <a:pt x="851102" y="205139"/>
                </a:lnTo>
                <a:lnTo>
                  <a:pt x="874408" y="243502"/>
                </a:lnTo>
                <a:lnTo>
                  <a:pt x="894000" y="284174"/>
                </a:lnTo>
                <a:lnTo>
                  <a:pt x="909646" y="326922"/>
                </a:lnTo>
                <a:lnTo>
                  <a:pt x="921111" y="371512"/>
                </a:lnTo>
                <a:lnTo>
                  <a:pt x="928161" y="417710"/>
                </a:lnTo>
                <a:lnTo>
                  <a:pt x="930563" y="465282"/>
                </a:lnTo>
                <a:lnTo>
                  <a:pt x="928161" y="512856"/>
                </a:lnTo>
                <a:lnTo>
                  <a:pt x="921111" y="559056"/>
                </a:lnTo>
                <a:lnTo>
                  <a:pt x="909646" y="603646"/>
                </a:lnTo>
                <a:lnTo>
                  <a:pt x="894000" y="646395"/>
                </a:lnTo>
                <a:lnTo>
                  <a:pt x="874407" y="687068"/>
                </a:lnTo>
                <a:lnTo>
                  <a:pt x="851101" y="725430"/>
                </a:lnTo>
                <a:lnTo>
                  <a:pt x="824316" y="761249"/>
                </a:lnTo>
                <a:lnTo>
                  <a:pt x="794286" y="794290"/>
                </a:lnTo>
                <a:lnTo>
                  <a:pt x="761245" y="824320"/>
                </a:lnTo>
                <a:lnTo>
                  <a:pt x="725426" y="851105"/>
                </a:lnTo>
                <a:lnTo>
                  <a:pt x="687064" y="874410"/>
                </a:lnTo>
                <a:lnTo>
                  <a:pt x="646392" y="894002"/>
                </a:lnTo>
                <a:lnTo>
                  <a:pt x="603643" y="909648"/>
                </a:lnTo>
                <a:lnTo>
                  <a:pt x="559053" y="921113"/>
                </a:lnTo>
                <a:lnTo>
                  <a:pt x="512855" y="928163"/>
                </a:lnTo>
                <a:lnTo>
                  <a:pt x="465282" y="930565"/>
                </a:lnTo>
                <a:close/>
              </a:path>
            </a:pathLst>
          </a:custGeom>
          <a:solidFill>
            <a:srgbClr val="3ec5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8"/>
          <p:cNvSpPr/>
          <p:nvPr/>
        </p:nvSpPr>
        <p:spPr>
          <a:xfrm>
            <a:off x="9009000" y="1372320"/>
            <a:ext cx="552600" cy="449280"/>
          </a:xfrm>
          <a:custGeom>
            <a:avLst/>
            <a:gdLst/>
            <a:ahLst/>
            <a:rect l="l" t="t" r="r" b="b"/>
            <a:pathLst>
              <a:path w="553084" h="449580">
                <a:moveTo>
                  <a:pt x="495644" y="139240"/>
                </a:moveTo>
                <a:lnTo>
                  <a:pt x="272230" y="139240"/>
                </a:lnTo>
                <a:lnTo>
                  <a:pt x="270957" y="132956"/>
                </a:lnTo>
                <a:lnTo>
                  <a:pt x="270040" y="126543"/>
                </a:lnTo>
                <a:lnTo>
                  <a:pt x="269487" y="120029"/>
                </a:lnTo>
                <a:lnTo>
                  <a:pt x="269302" y="113402"/>
                </a:lnTo>
                <a:lnTo>
                  <a:pt x="278214" y="69264"/>
                </a:lnTo>
                <a:lnTo>
                  <a:pt x="302519" y="33217"/>
                </a:lnTo>
                <a:lnTo>
                  <a:pt x="338569" y="8912"/>
                </a:lnTo>
                <a:lnTo>
                  <a:pt x="382714" y="0"/>
                </a:lnTo>
                <a:lnTo>
                  <a:pt x="406497" y="2495"/>
                </a:lnTo>
                <a:lnTo>
                  <a:pt x="428577" y="9640"/>
                </a:lnTo>
                <a:lnTo>
                  <a:pt x="448425" y="20919"/>
                </a:lnTo>
                <a:lnTo>
                  <a:pt x="465509" y="35819"/>
                </a:lnTo>
                <a:lnTo>
                  <a:pt x="523805" y="35819"/>
                </a:lnTo>
                <a:lnTo>
                  <a:pt x="518183" y="44326"/>
                </a:lnTo>
                <a:lnTo>
                  <a:pt x="504118" y="59028"/>
                </a:lnTo>
                <a:lnTo>
                  <a:pt x="487634" y="71029"/>
                </a:lnTo>
                <a:lnTo>
                  <a:pt x="539435" y="71029"/>
                </a:lnTo>
                <a:lnTo>
                  <a:pt x="527066" y="85060"/>
                </a:lnTo>
                <a:lnTo>
                  <a:pt x="512230" y="99154"/>
                </a:lnTo>
                <a:lnTo>
                  <a:pt x="496204" y="111859"/>
                </a:lnTo>
                <a:lnTo>
                  <a:pt x="496391" y="116759"/>
                </a:lnTo>
                <a:lnTo>
                  <a:pt x="496509" y="126550"/>
                </a:lnTo>
                <a:lnTo>
                  <a:pt x="495644" y="139240"/>
                </a:lnTo>
                <a:close/>
                <a:moveTo>
                  <a:pt x="523805" y="35819"/>
                </a:moveTo>
                <a:lnTo>
                  <a:pt x="465509" y="35819"/>
                </a:lnTo>
                <a:lnTo>
                  <a:pt x="484585" y="31198"/>
                </a:lnTo>
                <a:lnTo>
                  <a:pt x="502993" y="25018"/>
                </a:lnTo>
                <a:lnTo>
                  <a:pt x="520658" y="17354"/>
                </a:lnTo>
                <a:lnTo>
                  <a:pt x="537505" y="8282"/>
                </a:lnTo>
                <a:lnTo>
                  <a:pt x="529441" y="27289"/>
                </a:lnTo>
                <a:lnTo>
                  <a:pt x="523805" y="35819"/>
                </a:lnTo>
                <a:close/>
                <a:moveTo>
                  <a:pt x="492827" y="172152"/>
                </a:moveTo>
                <a:lnTo>
                  <a:pt x="73563" y="172152"/>
                </a:lnTo>
                <a:lnTo>
                  <a:pt x="52856" y="154369"/>
                </a:lnTo>
                <a:lnTo>
                  <a:pt x="36949" y="132097"/>
                </a:lnTo>
                <a:lnTo>
                  <a:pt x="26744" y="106257"/>
                </a:lnTo>
                <a:lnTo>
                  <a:pt x="23141" y="77771"/>
                </a:lnTo>
                <a:lnTo>
                  <a:pt x="24168" y="62452"/>
                </a:lnTo>
                <a:lnTo>
                  <a:pt x="27157" y="47753"/>
                </a:lnTo>
                <a:lnTo>
                  <a:pt x="31973" y="33805"/>
                </a:lnTo>
                <a:lnTo>
                  <a:pt x="38479" y="20737"/>
                </a:lnTo>
                <a:lnTo>
                  <a:pt x="75223" y="58968"/>
                </a:lnTo>
                <a:lnTo>
                  <a:pt x="117782" y="90748"/>
                </a:lnTo>
                <a:lnTo>
                  <a:pt x="165343" y="115262"/>
                </a:lnTo>
                <a:lnTo>
                  <a:pt x="217096" y="131697"/>
                </a:lnTo>
                <a:lnTo>
                  <a:pt x="272230" y="139240"/>
                </a:lnTo>
                <a:lnTo>
                  <a:pt x="495644" y="139240"/>
                </a:lnTo>
                <a:lnTo>
                  <a:pt x="493696" y="167842"/>
                </a:lnTo>
                <a:lnTo>
                  <a:pt x="492827" y="172152"/>
                </a:lnTo>
                <a:close/>
                <a:moveTo>
                  <a:pt x="539435" y="71029"/>
                </a:moveTo>
                <a:lnTo>
                  <a:pt x="487634" y="71029"/>
                </a:lnTo>
                <a:lnTo>
                  <a:pt x="504626" y="68354"/>
                </a:lnTo>
                <a:lnTo>
                  <a:pt x="521176" y="64459"/>
                </a:lnTo>
                <a:lnTo>
                  <a:pt x="537239" y="59384"/>
                </a:lnTo>
                <a:lnTo>
                  <a:pt x="552771" y="53170"/>
                </a:lnTo>
                <a:lnTo>
                  <a:pt x="540613" y="69693"/>
                </a:lnTo>
                <a:lnTo>
                  <a:pt x="539435" y="71029"/>
                </a:lnTo>
                <a:close/>
                <a:moveTo>
                  <a:pt x="459590" y="274605"/>
                </a:moveTo>
                <a:lnTo>
                  <a:pt x="83294" y="274605"/>
                </a:lnTo>
                <a:lnTo>
                  <a:pt x="90977" y="274343"/>
                </a:lnTo>
                <a:lnTo>
                  <a:pt x="98534" y="273572"/>
                </a:lnTo>
                <a:lnTo>
                  <a:pt x="105940" y="272316"/>
                </a:lnTo>
                <a:lnTo>
                  <a:pt x="113170" y="270599"/>
                </a:lnTo>
                <a:lnTo>
                  <a:pt x="77077" y="256557"/>
                </a:lnTo>
                <a:lnTo>
                  <a:pt x="48240" y="231697"/>
                </a:lnTo>
                <a:lnTo>
                  <a:pt x="29129" y="198487"/>
                </a:lnTo>
                <a:lnTo>
                  <a:pt x="22210" y="159395"/>
                </a:lnTo>
                <a:lnTo>
                  <a:pt x="22210" y="157960"/>
                </a:lnTo>
                <a:lnTo>
                  <a:pt x="34074" y="163680"/>
                </a:lnTo>
                <a:lnTo>
                  <a:pt x="46658" y="168028"/>
                </a:lnTo>
                <a:lnTo>
                  <a:pt x="59855" y="170891"/>
                </a:lnTo>
                <a:lnTo>
                  <a:pt x="73563" y="172152"/>
                </a:lnTo>
                <a:lnTo>
                  <a:pt x="492827" y="172152"/>
                </a:lnTo>
                <a:lnTo>
                  <a:pt x="485315" y="209394"/>
                </a:lnTo>
                <a:lnTo>
                  <a:pt x="471455" y="250317"/>
                </a:lnTo>
                <a:lnTo>
                  <a:pt x="459590" y="274605"/>
                </a:lnTo>
                <a:close/>
                <a:moveTo>
                  <a:pt x="347052" y="399865"/>
                </a:moveTo>
                <a:lnTo>
                  <a:pt x="27033" y="399865"/>
                </a:lnTo>
                <a:lnTo>
                  <a:pt x="66015" y="396555"/>
                </a:lnTo>
                <a:lnTo>
                  <a:pt x="102846" y="386992"/>
                </a:lnTo>
                <a:lnTo>
                  <a:pt x="136980" y="371727"/>
                </a:lnTo>
                <a:lnTo>
                  <a:pt x="167874" y="351312"/>
                </a:lnTo>
                <a:lnTo>
                  <a:pt x="132418" y="344946"/>
                </a:lnTo>
                <a:lnTo>
                  <a:pt x="101714" y="328472"/>
                </a:lnTo>
                <a:lnTo>
                  <a:pt x="77607" y="303726"/>
                </a:lnTo>
                <a:lnTo>
                  <a:pt x="61944" y="272544"/>
                </a:lnTo>
                <a:lnTo>
                  <a:pt x="68871" y="273872"/>
                </a:lnTo>
                <a:lnTo>
                  <a:pt x="75996" y="274605"/>
                </a:lnTo>
                <a:lnTo>
                  <a:pt x="459590" y="274605"/>
                </a:lnTo>
                <a:lnTo>
                  <a:pt x="452203" y="289729"/>
                </a:lnTo>
                <a:lnTo>
                  <a:pt x="427647" y="326748"/>
                </a:lnTo>
                <a:lnTo>
                  <a:pt x="397875" y="360491"/>
                </a:lnTo>
                <a:lnTo>
                  <a:pt x="362977" y="390077"/>
                </a:lnTo>
                <a:lnTo>
                  <a:pt x="347052" y="399865"/>
                </a:lnTo>
                <a:close/>
                <a:moveTo>
                  <a:pt x="173865" y="449208"/>
                </a:moveTo>
                <a:lnTo>
                  <a:pt x="126724" y="445769"/>
                </a:lnTo>
                <a:lnTo>
                  <a:pt x="81720" y="435794"/>
                </a:lnTo>
                <a:lnTo>
                  <a:pt x="39323" y="419794"/>
                </a:lnTo>
                <a:lnTo>
                  <a:pt x="0" y="398280"/>
                </a:lnTo>
                <a:lnTo>
                  <a:pt x="6681" y="398965"/>
                </a:lnTo>
                <a:lnTo>
                  <a:pt x="13415" y="399461"/>
                </a:lnTo>
                <a:lnTo>
                  <a:pt x="20200" y="399763"/>
                </a:lnTo>
                <a:lnTo>
                  <a:pt x="27033" y="399865"/>
                </a:lnTo>
                <a:lnTo>
                  <a:pt x="347052" y="399865"/>
                </a:lnTo>
                <a:lnTo>
                  <a:pt x="323038" y="414624"/>
                </a:lnTo>
                <a:lnTo>
                  <a:pt x="278148" y="433249"/>
                </a:lnTo>
                <a:lnTo>
                  <a:pt x="228394" y="445071"/>
                </a:lnTo>
                <a:lnTo>
                  <a:pt x="173865" y="449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22480" y="596520"/>
            <a:ext cx="3746880" cy="2626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5788800" y="522720"/>
            <a:ext cx="3656880" cy="25894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3252240" y="3858120"/>
            <a:ext cx="3681000" cy="26672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62000" y="559080"/>
            <a:ext cx="4215960" cy="3003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5481360" y="881280"/>
            <a:ext cx="3841560" cy="2486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2018-01-22T01:19:10Z</dcterms:created>
  <dc:creator>Unknown_Writer</dc:creator>
  <dc:description/>
  <cp:keywords>DACs2c6W24o</cp:keywords>
  <dc:language>en-IN</dc:language>
  <cp:lastModifiedBy/>
  <dcterms:modified xsi:type="dcterms:W3CDTF">2018-12-19T16:18:59Z</dcterms:modified>
  <cp:revision>1</cp:revision>
  <dc:subject/>
  <dc:title>EXAmining patterns in retweets &amp; visualizing frequency data with histogram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2018-01-22T00:00:00Z</vt:filetime>
  </property>
  <property fmtid="{D5CDD505-2E9C-101B-9397-08002B2CF9AE}" pid="4" name="Creator">
    <vt:lpwstr>Canva</vt:lpwstr>
  </property>
  <property fmtid="{D5CDD505-2E9C-101B-9397-08002B2CF9AE}" pid="5" name="HyperlinksChanged">
    <vt:bool>0</vt:bool>
  </property>
  <property fmtid="{D5CDD505-2E9C-101B-9397-08002B2CF9AE}" pid="6" name="LastSaved">
    <vt:filetime>2018-01-22T00:00:00Z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