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67FFA48D-E379-614C-94EF-E408C74F30C8}" type="datetimeFigureOut">
              <a:rPr lang="en-US" smtClean="0"/>
              <a:t>3/13/19</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78CDBB4-53F2-A748-A4B5-5ECE954F0E16}" type="slidenum">
              <a:rPr lang="en-US" smtClean="0"/>
              <a:t>‹#›</a:t>
            </a:fld>
            <a:endParaRPr lang="en-US"/>
          </a:p>
        </p:txBody>
      </p:sp>
    </p:spTree>
    <p:extLst>
      <p:ext uri="{BB962C8B-B14F-4D97-AF65-F5344CB8AC3E}">
        <p14:creationId xmlns:p14="http://schemas.microsoft.com/office/powerpoint/2010/main" val="3168559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39" name="PlaceHolder 2"/>
          <p:cNvSpPr>
            <a:spLocks noGrp="1"/>
          </p:cNvSpPr>
          <p:nvPr>
            <p:ph type="body"/>
          </p:nvPr>
        </p:nvSpPr>
        <p:spPr>
          <a:xfrm>
            <a:off x="871920" y="2675520"/>
            <a:ext cx="740808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40" name="PlaceHolder 3"/>
          <p:cNvSpPr>
            <a:spLocks noGrp="1"/>
          </p:cNvSpPr>
          <p:nvPr>
            <p:ph type="body"/>
          </p:nvPr>
        </p:nvSpPr>
        <p:spPr>
          <a:xfrm>
            <a:off x="871920" y="4477680"/>
            <a:ext cx="740808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42" name="PlaceHolder 2"/>
          <p:cNvSpPr>
            <a:spLocks noGrp="1"/>
          </p:cNvSpPr>
          <p:nvPr>
            <p:ph type="body"/>
          </p:nvPr>
        </p:nvSpPr>
        <p:spPr>
          <a:xfrm>
            <a:off x="8719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43" name="PlaceHolder 3"/>
          <p:cNvSpPr>
            <a:spLocks noGrp="1"/>
          </p:cNvSpPr>
          <p:nvPr>
            <p:ph type="body"/>
          </p:nvPr>
        </p:nvSpPr>
        <p:spPr>
          <a:xfrm>
            <a:off x="46681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44" name="PlaceHolder 4"/>
          <p:cNvSpPr>
            <a:spLocks noGrp="1"/>
          </p:cNvSpPr>
          <p:nvPr>
            <p:ph type="body"/>
          </p:nvPr>
        </p:nvSpPr>
        <p:spPr>
          <a:xfrm>
            <a:off x="4668120" y="447768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45" name="PlaceHolder 5"/>
          <p:cNvSpPr>
            <a:spLocks noGrp="1"/>
          </p:cNvSpPr>
          <p:nvPr>
            <p:ph type="body"/>
          </p:nvPr>
        </p:nvSpPr>
        <p:spPr>
          <a:xfrm>
            <a:off x="871920" y="447768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47" name="PlaceHolder 2"/>
          <p:cNvSpPr>
            <a:spLocks noGrp="1"/>
          </p:cNvSpPr>
          <p:nvPr>
            <p:ph type="body"/>
          </p:nvPr>
        </p:nvSpPr>
        <p:spPr>
          <a:xfrm>
            <a:off x="871920" y="2675520"/>
            <a:ext cx="740808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48" name="PlaceHolder 3"/>
          <p:cNvSpPr>
            <a:spLocks noGrp="1"/>
          </p:cNvSpPr>
          <p:nvPr>
            <p:ph type="body"/>
          </p:nvPr>
        </p:nvSpPr>
        <p:spPr>
          <a:xfrm>
            <a:off x="871920" y="2675520"/>
            <a:ext cx="740808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pic>
        <p:nvPicPr>
          <p:cNvPr id="49" name="Picture 48"/>
          <p:cNvPicPr/>
          <p:nvPr/>
        </p:nvPicPr>
        <p:blipFill>
          <a:blip r:embed="rId2"/>
          <a:stretch/>
        </p:blipFill>
        <p:spPr>
          <a:xfrm>
            <a:off x="2413800" y="2675520"/>
            <a:ext cx="4324320" cy="3450240"/>
          </a:xfrm>
          <a:prstGeom prst="rect">
            <a:avLst/>
          </a:prstGeom>
          <a:ln>
            <a:noFill/>
          </a:ln>
        </p:spPr>
      </p:pic>
      <p:pic>
        <p:nvPicPr>
          <p:cNvPr id="50" name="Picture 49"/>
          <p:cNvPicPr/>
          <p:nvPr/>
        </p:nvPicPr>
        <p:blipFill>
          <a:blip r:embed="rId2"/>
          <a:stretch/>
        </p:blipFill>
        <p:spPr>
          <a:xfrm>
            <a:off x="2413800" y="2675520"/>
            <a:ext cx="4324320" cy="34502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63" name="PlaceHolder 2"/>
          <p:cNvSpPr>
            <a:spLocks noGrp="1"/>
          </p:cNvSpPr>
          <p:nvPr>
            <p:ph type="subTitle"/>
          </p:nvPr>
        </p:nvSpPr>
        <p:spPr>
          <a:xfrm>
            <a:off x="871920" y="2675520"/>
            <a:ext cx="7408080" cy="3450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65" name="PlaceHolder 2"/>
          <p:cNvSpPr>
            <a:spLocks noGrp="1"/>
          </p:cNvSpPr>
          <p:nvPr>
            <p:ph type="body"/>
          </p:nvPr>
        </p:nvSpPr>
        <p:spPr>
          <a:xfrm>
            <a:off x="871920" y="2675520"/>
            <a:ext cx="740808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67" name="PlaceHolder 2"/>
          <p:cNvSpPr>
            <a:spLocks noGrp="1"/>
          </p:cNvSpPr>
          <p:nvPr>
            <p:ph type="body"/>
          </p:nvPr>
        </p:nvSpPr>
        <p:spPr>
          <a:xfrm>
            <a:off x="871920" y="2675520"/>
            <a:ext cx="361512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68" name="PlaceHolder 3"/>
          <p:cNvSpPr>
            <a:spLocks noGrp="1"/>
          </p:cNvSpPr>
          <p:nvPr>
            <p:ph type="body"/>
          </p:nvPr>
        </p:nvSpPr>
        <p:spPr>
          <a:xfrm>
            <a:off x="4668120" y="2675520"/>
            <a:ext cx="361512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338400"/>
            <a:ext cx="8229240" cy="5806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72" name="PlaceHolder 2"/>
          <p:cNvSpPr>
            <a:spLocks noGrp="1"/>
          </p:cNvSpPr>
          <p:nvPr>
            <p:ph type="body"/>
          </p:nvPr>
        </p:nvSpPr>
        <p:spPr>
          <a:xfrm>
            <a:off x="8719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73" name="PlaceHolder 3"/>
          <p:cNvSpPr>
            <a:spLocks noGrp="1"/>
          </p:cNvSpPr>
          <p:nvPr>
            <p:ph type="body"/>
          </p:nvPr>
        </p:nvSpPr>
        <p:spPr>
          <a:xfrm>
            <a:off x="871920" y="447768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74" name="PlaceHolder 4"/>
          <p:cNvSpPr>
            <a:spLocks noGrp="1"/>
          </p:cNvSpPr>
          <p:nvPr>
            <p:ph type="body"/>
          </p:nvPr>
        </p:nvSpPr>
        <p:spPr>
          <a:xfrm>
            <a:off x="4668120" y="2675520"/>
            <a:ext cx="361512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18" name="PlaceHolder 2"/>
          <p:cNvSpPr>
            <a:spLocks noGrp="1"/>
          </p:cNvSpPr>
          <p:nvPr>
            <p:ph type="subTitle"/>
          </p:nvPr>
        </p:nvSpPr>
        <p:spPr>
          <a:xfrm>
            <a:off x="871920" y="2675520"/>
            <a:ext cx="7408080" cy="34502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76" name="PlaceHolder 2"/>
          <p:cNvSpPr>
            <a:spLocks noGrp="1"/>
          </p:cNvSpPr>
          <p:nvPr>
            <p:ph type="body"/>
          </p:nvPr>
        </p:nvSpPr>
        <p:spPr>
          <a:xfrm>
            <a:off x="871920" y="2675520"/>
            <a:ext cx="361512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77" name="PlaceHolder 3"/>
          <p:cNvSpPr>
            <a:spLocks noGrp="1"/>
          </p:cNvSpPr>
          <p:nvPr>
            <p:ph type="body"/>
          </p:nvPr>
        </p:nvSpPr>
        <p:spPr>
          <a:xfrm>
            <a:off x="46681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78" name="PlaceHolder 4"/>
          <p:cNvSpPr>
            <a:spLocks noGrp="1"/>
          </p:cNvSpPr>
          <p:nvPr>
            <p:ph type="body"/>
          </p:nvPr>
        </p:nvSpPr>
        <p:spPr>
          <a:xfrm>
            <a:off x="4668120" y="447768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80" name="PlaceHolder 2"/>
          <p:cNvSpPr>
            <a:spLocks noGrp="1"/>
          </p:cNvSpPr>
          <p:nvPr>
            <p:ph type="body"/>
          </p:nvPr>
        </p:nvSpPr>
        <p:spPr>
          <a:xfrm>
            <a:off x="8719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81" name="PlaceHolder 3"/>
          <p:cNvSpPr>
            <a:spLocks noGrp="1"/>
          </p:cNvSpPr>
          <p:nvPr>
            <p:ph type="body"/>
          </p:nvPr>
        </p:nvSpPr>
        <p:spPr>
          <a:xfrm>
            <a:off x="46681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82" name="PlaceHolder 4"/>
          <p:cNvSpPr>
            <a:spLocks noGrp="1"/>
          </p:cNvSpPr>
          <p:nvPr>
            <p:ph type="body"/>
          </p:nvPr>
        </p:nvSpPr>
        <p:spPr>
          <a:xfrm>
            <a:off x="871920" y="4477680"/>
            <a:ext cx="740808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84" name="PlaceHolder 2"/>
          <p:cNvSpPr>
            <a:spLocks noGrp="1"/>
          </p:cNvSpPr>
          <p:nvPr>
            <p:ph type="body"/>
          </p:nvPr>
        </p:nvSpPr>
        <p:spPr>
          <a:xfrm>
            <a:off x="871920" y="2675520"/>
            <a:ext cx="740808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85" name="PlaceHolder 3"/>
          <p:cNvSpPr>
            <a:spLocks noGrp="1"/>
          </p:cNvSpPr>
          <p:nvPr>
            <p:ph type="body"/>
          </p:nvPr>
        </p:nvSpPr>
        <p:spPr>
          <a:xfrm>
            <a:off x="871920" y="4477680"/>
            <a:ext cx="740808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87" name="PlaceHolder 2"/>
          <p:cNvSpPr>
            <a:spLocks noGrp="1"/>
          </p:cNvSpPr>
          <p:nvPr>
            <p:ph type="body"/>
          </p:nvPr>
        </p:nvSpPr>
        <p:spPr>
          <a:xfrm>
            <a:off x="8719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88" name="PlaceHolder 3"/>
          <p:cNvSpPr>
            <a:spLocks noGrp="1"/>
          </p:cNvSpPr>
          <p:nvPr>
            <p:ph type="body"/>
          </p:nvPr>
        </p:nvSpPr>
        <p:spPr>
          <a:xfrm>
            <a:off x="46681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89" name="PlaceHolder 4"/>
          <p:cNvSpPr>
            <a:spLocks noGrp="1"/>
          </p:cNvSpPr>
          <p:nvPr>
            <p:ph type="body"/>
          </p:nvPr>
        </p:nvSpPr>
        <p:spPr>
          <a:xfrm>
            <a:off x="4668120" y="447768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90" name="PlaceHolder 5"/>
          <p:cNvSpPr>
            <a:spLocks noGrp="1"/>
          </p:cNvSpPr>
          <p:nvPr>
            <p:ph type="body"/>
          </p:nvPr>
        </p:nvSpPr>
        <p:spPr>
          <a:xfrm>
            <a:off x="871920" y="447768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92" name="PlaceHolder 2"/>
          <p:cNvSpPr>
            <a:spLocks noGrp="1"/>
          </p:cNvSpPr>
          <p:nvPr>
            <p:ph type="body"/>
          </p:nvPr>
        </p:nvSpPr>
        <p:spPr>
          <a:xfrm>
            <a:off x="871920" y="2675520"/>
            <a:ext cx="740808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93" name="PlaceHolder 3"/>
          <p:cNvSpPr>
            <a:spLocks noGrp="1"/>
          </p:cNvSpPr>
          <p:nvPr>
            <p:ph type="body"/>
          </p:nvPr>
        </p:nvSpPr>
        <p:spPr>
          <a:xfrm>
            <a:off x="871920" y="2675520"/>
            <a:ext cx="740808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pic>
        <p:nvPicPr>
          <p:cNvPr id="94" name="Picture 93"/>
          <p:cNvPicPr/>
          <p:nvPr/>
        </p:nvPicPr>
        <p:blipFill>
          <a:blip r:embed="rId2"/>
          <a:stretch/>
        </p:blipFill>
        <p:spPr>
          <a:xfrm>
            <a:off x="2413800" y="2675520"/>
            <a:ext cx="4324320" cy="3450240"/>
          </a:xfrm>
          <a:prstGeom prst="rect">
            <a:avLst/>
          </a:prstGeom>
          <a:ln>
            <a:noFill/>
          </a:ln>
        </p:spPr>
      </p:pic>
      <p:pic>
        <p:nvPicPr>
          <p:cNvPr id="95" name="Picture 94"/>
          <p:cNvPicPr/>
          <p:nvPr/>
        </p:nvPicPr>
        <p:blipFill>
          <a:blip r:embed="rId2"/>
          <a:stretch/>
        </p:blipFill>
        <p:spPr>
          <a:xfrm>
            <a:off x="2413800" y="2675520"/>
            <a:ext cx="4324320" cy="34502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20" name="PlaceHolder 2"/>
          <p:cNvSpPr>
            <a:spLocks noGrp="1"/>
          </p:cNvSpPr>
          <p:nvPr>
            <p:ph type="body"/>
          </p:nvPr>
        </p:nvSpPr>
        <p:spPr>
          <a:xfrm>
            <a:off x="871920" y="2675520"/>
            <a:ext cx="740808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22" name="PlaceHolder 2"/>
          <p:cNvSpPr>
            <a:spLocks noGrp="1"/>
          </p:cNvSpPr>
          <p:nvPr>
            <p:ph type="body"/>
          </p:nvPr>
        </p:nvSpPr>
        <p:spPr>
          <a:xfrm>
            <a:off x="871920" y="2675520"/>
            <a:ext cx="361512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23" name="PlaceHolder 3"/>
          <p:cNvSpPr>
            <a:spLocks noGrp="1"/>
          </p:cNvSpPr>
          <p:nvPr>
            <p:ph type="body"/>
          </p:nvPr>
        </p:nvSpPr>
        <p:spPr>
          <a:xfrm>
            <a:off x="4668120" y="2675520"/>
            <a:ext cx="361512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457200" y="338400"/>
            <a:ext cx="8229240" cy="5806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27" name="PlaceHolder 2"/>
          <p:cNvSpPr>
            <a:spLocks noGrp="1"/>
          </p:cNvSpPr>
          <p:nvPr>
            <p:ph type="body"/>
          </p:nvPr>
        </p:nvSpPr>
        <p:spPr>
          <a:xfrm>
            <a:off x="8719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28" name="PlaceHolder 3"/>
          <p:cNvSpPr>
            <a:spLocks noGrp="1"/>
          </p:cNvSpPr>
          <p:nvPr>
            <p:ph type="body"/>
          </p:nvPr>
        </p:nvSpPr>
        <p:spPr>
          <a:xfrm>
            <a:off x="871920" y="447768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29" name="PlaceHolder 4"/>
          <p:cNvSpPr>
            <a:spLocks noGrp="1"/>
          </p:cNvSpPr>
          <p:nvPr>
            <p:ph type="body"/>
          </p:nvPr>
        </p:nvSpPr>
        <p:spPr>
          <a:xfrm>
            <a:off x="4668120" y="2675520"/>
            <a:ext cx="361512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31" name="PlaceHolder 2"/>
          <p:cNvSpPr>
            <a:spLocks noGrp="1"/>
          </p:cNvSpPr>
          <p:nvPr>
            <p:ph type="body"/>
          </p:nvPr>
        </p:nvSpPr>
        <p:spPr>
          <a:xfrm>
            <a:off x="871920" y="2675520"/>
            <a:ext cx="3615120" cy="345024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32" name="PlaceHolder 3"/>
          <p:cNvSpPr>
            <a:spLocks noGrp="1"/>
          </p:cNvSpPr>
          <p:nvPr>
            <p:ph type="body"/>
          </p:nvPr>
        </p:nvSpPr>
        <p:spPr>
          <a:xfrm>
            <a:off x="46681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33" name="PlaceHolder 4"/>
          <p:cNvSpPr>
            <a:spLocks noGrp="1"/>
          </p:cNvSpPr>
          <p:nvPr>
            <p:ph type="body"/>
          </p:nvPr>
        </p:nvSpPr>
        <p:spPr>
          <a:xfrm>
            <a:off x="4668120" y="447768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338400"/>
            <a:ext cx="8229240" cy="1252440"/>
          </a:xfrm>
          <a:prstGeom prst="rect">
            <a:avLst/>
          </a:prstGeom>
        </p:spPr>
        <p:txBody>
          <a:bodyPr lIns="0" tIns="0" rIns="0" bIns="0" anchor="ctr"/>
          <a:lstStyle/>
          <a:p>
            <a:endParaRPr lang="en-US" sz="1800" b="0" strike="noStrike" spc="-1">
              <a:solidFill>
                <a:srgbClr val="000000"/>
              </a:solidFill>
              <a:uFill>
                <a:solidFill>
                  <a:srgbClr val="FFFFFF"/>
                </a:solidFill>
              </a:uFill>
              <a:latin typeface="Candara"/>
            </a:endParaRPr>
          </a:p>
        </p:txBody>
      </p:sp>
      <p:sp>
        <p:nvSpPr>
          <p:cNvPr id="35" name="PlaceHolder 2"/>
          <p:cNvSpPr>
            <a:spLocks noGrp="1"/>
          </p:cNvSpPr>
          <p:nvPr>
            <p:ph type="body"/>
          </p:nvPr>
        </p:nvSpPr>
        <p:spPr>
          <a:xfrm>
            <a:off x="8719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36" name="PlaceHolder 3"/>
          <p:cNvSpPr>
            <a:spLocks noGrp="1"/>
          </p:cNvSpPr>
          <p:nvPr>
            <p:ph type="body"/>
          </p:nvPr>
        </p:nvSpPr>
        <p:spPr>
          <a:xfrm>
            <a:off x="4668120" y="2675520"/>
            <a:ext cx="361512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
        <p:nvSpPr>
          <p:cNvPr id="37" name="PlaceHolder 4"/>
          <p:cNvSpPr>
            <a:spLocks noGrp="1"/>
          </p:cNvSpPr>
          <p:nvPr>
            <p:ph type="body"/>
          </p:nvPr>
        </p:nvSpPr>
        <p:spPr>
          <a:xfrm>
            <a:off x="871920" y="4477680"/>
            <a:ext cx="7408080" cy="1645560"/>
          </a:xfrm>
          <a:prstGeom prst="rect">
            <a:avLst/>
          </a:prstGeom>
        </p:spPr>
        <p:txBody>
          <a:bodyPr lIns="0" tIns="0" rIns="0" bIns="0"/>
          <a:lstStyle/>
          <a:p>
            <a:endParaRPr lang="en-US" sz="2400" b="0" strike="noStrike" spc="-1">
              <a:solidFill>
                <a:srgbClr val="073E87"/>
              </a:solidFill>
              <a:uFill>
                <a:solidFill>
                  <a:srgbClr val="FFFFFF"/>
                </a:solidFill>
              </a:uFill>
              <a:latin typeface="Candar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CustomShape 1" hidden="1"/>
          <p:cNvSpPr/>
          <p:nvPr/>
        </p:nvSpPr>
        <p:spPr>
          <a:xfrm>
            <a:off x="228600" y="228600"/>
            <a:ext cx="8695440" cy="2468520"/>
          </a:xfrm>
          <a:prstGeom prst="roundRect">
            <a:avLst>
              <a:gd name="adj" fmla="val 3362"/>
            </a:avLst>
          </a:prstGeom>
          <a:gradFill>
            <a:gsLst>
              <a:gs pos="0">
                <a:schemeClr val="accent1">
                  <a:lumMod val="75000"/>
                </a:schemeClr>
              </a:gs>
              <a:gs pos="90000">
                <a:schemeClr val="accent1">
                  <a:lumMod val="60000"/>
                  <a:lumOff val="40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18" name="CustomShape 2"/>
          <p:cNvSpPr/>
          <p:nvPr/>
        </p:nvSpPr>
        <p:spPr>
          <a:xfrm>
            <a:off x="6047280" y="1824480"/>
            <a:ext cx="2876040" cy="713520"/>
          </a:xfrm>
          <a:custGeom>
            <a:avLst/>
            <a:gdLst/>
            <a:ahLst/>
            <a:cxn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2619360" y="1696320"/>
            <a:ext cx="5544000" cy="849600"/>
          </a:xfrm>
          <a:custGeom>
            <a:avLst/>
            <a:gdLst/>
            <a:ahLst/>
            <a:cxn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scrgbClr r="0" g="0" b="0"/>
          </a:lnRef>
          <a:fillRef idx="0">
            <a:scrgbClr r="0" g="0" b="0"/>
          </a:fillRef>
          <a:effectRef idx="0">
            <a:scrgbClr r="0" g="0" b="0"/>
          </a:effectRef>
          <a:fontRef idx="minor"/>
        </p:style>
      </p:sp>
      <p:sp>
        <p:nvSpPr>
          <p:cNvPr id="3" name="CustomShape 4"/>
          <p:cNvSpPr/>
          <p:nvPr/>
        </p:nvSpPr>
        <p:spPr>
          <a:xfrm>
            <a:off x="2828880" y="1708560"/>
            <a:ext cx="5467680" cy="774000"/>
          </a:xfrm>
          <a:custGeom>
            <a:avLst/>
            <a:gdLst/>
            <a:ahLst/>
            <a:cxn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scrgbClr r="0" g="0" b="0"/>
          </a:lnRef>
          <a:fillRef idx="0">
            <a:scrgbClr r="0" g="0" b="0"/>
          </a:fillRef>
          <a:effectRef idx="0">
            <a:scrgbClr r="0" g="0" b="0"/>
          </a:effectRef>
          <a:fontRef idx="minor"/>
        </p:style>
      </p:sp>
      <p:sp>
        <p:nvSpPr>
          <p:cNvPr id="4" name="CustomShape 5"/>
          <p:cNvSpPr/>
          <p:nvPr/>
        </p:nvSpPr>
        <p:spPr>
          <a:xfrm>
            <a:off x="5609520" y="1694880"/>
            <a:ext cx="3307680" cy="651240"/>
          </a:xfrm>
          <a:custGeom>
            <a:avLst/>
            <a:gdLst/>
            <a:ahLst/>
            <a:cxn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scrgbClr r="0" g="0" b="0"/>
          </a:lnRef>
          <a:fillRef idx="0">
            <a:scrgbClr r="0" g="0" b="0"/>
          </a:fillRef>
          <a:effectRef idx="0">
            <a:scrgbClr r="0" g="0" b="0"/>
          </a:effectRef>
          <a:fontRef idx="minor"/>
        </p:style>
      </p:sp>
      <p:sp>
        <p:nvSpPr>
          <p:cNvPr id="5" name="CustomShape 6"/>
          <p:cNvSpPr/>
          <p:nvPr/>
        </p:nvSpPr>
        <p:spPr>
          <a:xfrm>
            <a:off x="211680" y="1679400"/>
            <a:ext cx="8723160" cy="1329480"/>
          </a:xfrm>
          <a:custGeom>
            <a:avLst/>
            <a:gdLst/>
            <a:ahLst/>
            <a:cxn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6" name="CustomShape 7"/>
          <p:cNvSpPr/>
          <p:nvPr/>
        </p:nvSpPr>
        <p:spPr>
          <a:xfrm>
            <a:off x="228600" y="228600"/>
            <a:ext cx="8695440" cy="6034680"/>
          </a:xfrm>
          <a:prstGeom prst="roundRect">
            <a:avLst>
              <a:gd name="adj" fmla="val 1272"/>
            </a:avLst>
          </a:prstGeom>
          <a:gradFill>
            <a:gsLst>
              <a:gs pos="0">
                <a:schemeClr val="accent1">
                  <a:lumMod val="75000"/>
                </a:schemeClr>
              </a:gs>
              <a:gs pos="100000">
                <a:schemeClr val="accent1">
                  <a:lumMod val="60000"/>
                  <a:lumOff val="40000"/>
                </a:scheme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7" name="CustomShape 8"/>
          <p:cNvSpPr/>
          <p:nvPr/>
        </p:nvSpPr>
        <p:spPr>
          <a:xfrm>
            <a:off x="6054840" y="5499360"/>
            <a:ext cx="2879640" cy="714600"/>
          </a:xfrm>
          <a:custGeom>
            <a:avLst/>
            <a:gdLst/>
            <a:ahLst/>
            <a:cxn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scrgbClr r="0" g="0" b="0"/>
          </a:lnRef>
          <a:fillRef idx="0">
            <a:scrgbClr r="0" g="0" b="0"/>
          </a:fillRef>
          <a:effectRef idx="0">
            <a:scrgbClr r="0" g="0" b="0"/>
          </a:effectRef>
          <a:fontRef idx="minor"/>
        </p:style>
      </p:sp>
      <p:sp>
        <p:nvSpPr>
          <p:cNvPr id="8" name="CustomShape 9"/>
          <p:cNvSpPr/>
          <p:nvPr/>
        </p:nvSpPr>
        <p:spPr>
          <a:xfrm>
            <a:off x="2622240" y="5370840"/>
            <a:ext cx="5551200" cy="851040"/>
          </a:xfrm>
          <a:custGeom>
            <a:avLst/>
            <a:gdLst/>
            <a:ahLst/>
            <a:cxn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scrgbClr r="0" g="0" b="0"/>
          </a:lnRef>
          <a:fillRef idx="0">
            <a:scrgbClr r="0" g="0" b="0"/>
          </a:fillRef>
          <a:effectRef idx="0">
            <a:scrgbClr r="0" g="0" b="0"/>
          </a:effectRef>
          <a:fontRef idx="minor"/>
        </p:style>
      </p:sp>
      <p:sp>
        <p:nvSpPr>
          <p:cNvPr id="9" name="CustomShape 10"/>
          <p:cNvSpPr/>
          <p:nvPr/>
        </p:nvSpPr>
        <p:spPr>
          <a:xfrm>
            <a:off x="2832120" y="5383080"/>
            <a:ext cx="5474520" cy="775080"/>
          </a:xfrm>
          <a:custGeom>
            <a:avLst/>
            <a:gdLst/>
            <a:ahLst/>
            <a:cxn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scrgbClr r="0" g="0" b="0"/>
          </a:lnRef>
          <a:fillRef idx="0">
            <a:scrgbClr r="0" g="0" b="0"/>
          </a:fillRef>
          <a:effectRef idx="0">
            <a:scrgbClr r="0" g="0" b="0"/>
          </a:effectRef>
          <a:fontRef idx="minor"/>
        </p:style>
      </p:sp>
      <p:sp>
        <p:nvSpPr>
          <p:cNvPr id="10" name="CustomShape 11"/>
          <p:cNvSpPr/>
          <p:nvPr/>
        </p:nvSpPr>
        <p:spPr>
          <a:xfrm>
            <a:off x="5616360" y="5369760"/>
            <a:ext cx="3312000" cy="651960"/>
          </a:xfrm>
          <a:custGeom>
            <a:avLst/>
            <a:gdLst/>
            <a:ahLst/>
            <a:cxn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scrgbClr r="0" g="0" b="0"/>
          </a:lnRef>
          <a:fillRef idx="0">
            <a:scrgbClr r="0" g="0" b="0"/>
          </a:fillRef>
          <a:effectRef idx="0">
            <a:scrgbClr r="0" g="0" b="0"/>
          </a:effectRef>
          <a:fontRef idx="minor"/>
        </p:style>
      </p:sp>
      <p:sp>
        <p:nvSpPr>
          <p:cNvPr id="11" name="CustomShape 12"/>
          <p:cNvSpPr/>
          <p:nvPr/>
        </p:nvSpPr>
        <p:spPr>
          <a:xfrm>
            <a:off x="211680" y="5353920"/>
            <a:ext cx="8723160" cy="1331280"/>
          </a:xfrm>
          <a:custGeom>
            <a:avLst/>
            <a:gdLst/>
            <a:ahLst/>
            <a:cxn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12" name="PlaceHolder 13"/>
          <p:cNvSpPr>
            <a:spLocks noGrp="1"/>
          </p:cNvSpPr>
          <p:nvPr>
            <p:ph type="title"/>
          </p:nvPr>
        </p:nvSpPr>
        <p:spPr>
          <a:xfrm>
            <a:off x="685800" y="1600200"/>
            <a:ext cx="7772040" cy="1779840"/>
          </a:xfrm>
          <a:prstGeom prst="rect">
            <a:avLst/>
          </a:prstGeom>
        </p:spPr>
        <p:txBody>
          <a:bodyPr anchor="b"/>
          <a:lstStyle/>
          <a:p>
            <a:pPr algn="ctr">
              <a:lnSpc>
                <a:spcPct val="100000"/>
              </a:lnSpc>
            </a:pPr>
            <a:r>
              <a:rPr lang="en-US" sz="4400" b="0" strike="noStrike" spc="-1">
                <a:solidFill>
                  <a:srgbClr val="FFFFFF"/>
                </a:solidFill>
                <a:uFill>
                  <a:solidFill>
                    <a:srgbClr val="FFFFFF"/>
                  </a:solidFill>
                </a:uFill>
                <a:latin typeface="Candara"/>
              </a:rPr>
              <a:t>Click to edit Master title style</a:t>
            </a:r>
            <a:endParaRPr lang="en-US" sz="1800" b="0" strike="noStrike" spc="-1">
              <a:solidFill>
                <a:srgbClr val="000000"/>
              </a:solidFill>
              <a:uFill>
                <a:solidFill>
                  <a:srgbClr val="FFFFFF"/>
                </a:solidFill>
              </a:uFill>
              <a:latin typeface="Candara"/>
            </a:endParaRPr>
          </a:p>
        </p:txBody>
      </p:sp>
      <p:sp>
        <p:nvSpPr>
          <p:cNvPr id="13" name="PlaceHolder 14"/>
          <p:cNvSpPr>
            <a:spLocks noGrp="1"/>
          </p:cNvSpPr>
          <p:nvPr>
            <p:ph type="dt"/>
          </p:nvPr>
        </p:nvSpPr>
        <p:spPr>
          <a:xfrm>
            <a:off x="5163840" y="6250320"/>
            <a:ext cx="3786480" cy="364680"/>
          </a:xfrm>
          <a:prstGeom prst="rect">
            <a:avLst/>
          </a:prstGeom>
        </p:spPr>
        <p:txBody>
          <a:bodyPr anchor="ctr"/>
          <a:lstStyle/>
          <a:p>
            <a:pPr algn="r">
              <a:lnSpc>
                <a:spcPct val="100000"/>
              </a:lnSpc>
            </a:pPr>
            <a:endParaRPr lang="en-IN" sz="1400" b="0" strike="noStrike" spc="-1">
              <a:solidFill>
                <a:srgbClr val="000000"/>
              </a:solidFill>
              <a:uFill>
                <a:solidFill>
                  <a:srgbClr val="FFFFFF"/>
                </a:solidFill>
              </a:uFill>
              <a:latin typeface="Times New Roman"/>
            </a:endParaRPr>
          </a:p>
        </p:txBody>
      </p:sp>
      <p:sp>
        <p:nvSpPr>
          <p:cNvPr id="14" name="PlaceHolder 15"/>
          <p:cNvSpPr>
            <a:spLocks noGrp="1"/>
          </p:cNvSpPr>
          <p:nvPr>
            <p:ph type="ftr"/>
          </p:nvPr>
        </p:nvSpPr>
        <p:spPr>
          <a:xfrm>
            <a:off x="193680" y="6250320"/>
            <a:ext cx="378648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15" name="PlaceHolder 16"/>
          <p:cNvSpPr>
            <a:spLocks noGrp="1"/>
          </p:cNvSpPr>
          <p:nvPr>
            <p:ph type="sldNum"/>
          </p:nvPr>
        </p:nvSpPr>
        <p:spPr>
          <a:xfrm>
            <a:off x="3990960" y="6250320"/>
            <a:ext cx="1161360" cy="364680"/>
          </a:xfrm>
          <a:prstGeom prst="rect">
            <a:avLst/>
          </a:prstGeom>
        </p:spPr>
        <p:txBody>
          <a:bodyPr anchor="ctr"/>
          <a:lstStyle/>
          <a:p>
            <a:pPr algn="ctr">
              <a:lnSpc>
                <a:spcPct val="100000"/>
              </a:lnSpc>
            </a:pPr>
            <a:fld id="{2A6C7C75-D67C-43EC-850F-235877890BC6}" type="slidenum">
              <a:rPr lang="en-IN" sz="1000" b="0" strike="noStrike" spc="-1">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
        <p:nvSpPr>
          <p:cNvPr id="16" name="PlaceHolder 17"/>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2400" b="0" strike="noStrike" spc="-1">
                <a:solidFill>
                  <a:srgbClr val="073E87"/>
                </a:solidFill>
                <a:uFill>
                  <a:solidFill>
                    <a:srgbClr val="FFFFFF"/>
                  </a:solidFill>
                </a:uFill>
                <a:latin typeface="Candara"/>
              </a:rPr>
              <a:t>Click to edit the outline text format</a:t>
            </a:r>
          </a:p>
          <a:p>
            <a:pPr marL="864000" lvl="1" indent="-324000">
              <a:buClr>
                <a:srgbClr val="000000"/>
              </a:buClr>
              <a:buSzPct val="75000"/>
              <a:buFont typeface="Symbol" charset="2"/>
              <a:buChar char=""/>
            </a:pPr>
            <a:r>
              <a:rPr lang="en-US" sz="2000" b="0" strike="noStrike" spc="-1">
                <a:solidFill>
                  <a:srgbClr val="073E87"/>
                </a:solidFill>
                <a:uFill>
                  <a:solidFill>
                    <a:srgbClr val="FFFFFF"/>
                  </a:solidFill>
                </a:uFill>
                <a:latin typeface="Candara"/>
              </a:rPr>
              <a:t>Second Outline Level</a:t>
            </a:r>
          </a:p>
          <a:p>
            <a:pPr marL="1296000" lvl="2" indent="-288000">
              <a:buClr>
                <a:srgbClr val="000000"/>
              </a:buClr>
              <a:buSzPct val="45000"/>
              <a:buFont typeface="Wingdings" charset="2"/>
              <a:buChar char=""/>
            </a:pPr>
            <a:r>
              <a:rPr lang="en-US" sz="1800" b="0" strike="noStrike" spc="-1">
                <a:solidFill>
                  <a:srgbClr val="073E87"/>
                </a:solidFill>
                <a:uFill>
                  <a:solidFill>
                    <a:srgbClr val="FFFFFF"/>
                  </a:solidFill>
                </a:uFill>
                <a:latin typeface="Candara"/>
              </a:rPr>
              <a:t>Third Outline Level</a:t>
            </a:r>
          </a:p>
          <a:p>
            <a:pPr marL="1728000" lvl="3" indent="-216000">
              <a:buClr>
                <a:srgbClr val="000000"/>
              </a:buClr>
              <a:buSzPct val="75000"/>
              <a:buFont typeface="Symbol" charset="2"/>
              <a:buChar char=""/>
            </a:pPr>
            <a:r>
              <a:rPr lang="en-US" sz="1600" b="0" strike="noStrike" spc="-1">
                <a:solidFill>
                  <a:srgbClr val="073E87"/>
                </a:solidFill>
                <a:uFill>
                  <a:solidFill>
                    <a:srgbClr val="FFFFFF"/>
                  </a:solidFill>
                </a:uFill>
                <a:latin typeface="Candara"/>
              </a:rPr>
              <a:t>Fourth Outline Level</a:t>
            </a:r>
          </a:p>
          <a:p>
            <a:pPr marL="2160000" lvl="4" indent="-216000">
              <a:buClr>
                <a:srgbClr val="000000"/>
              </a:buClr>
              <a:buSzPct val="45000"/>
              <a:buFont typeface="Wingdings" charset="2"/>
              <a:buChar char=""/>
            </a:pPr>
            <a:r>
              <a:rPr lang="en-US" sz="2000" b="0" strike="noStrike" spc="-1">
                <a:solidFill>
                  <a:srgbClr val="073E87"/>
                </a:solidFill>
                <a:uFill>
                  <a:solidFill>
                    <a:srgbClr val="FFFFFF"/>
                  </a:solidFill>
                </a:uFill>
                <a:latin typeface="Candara"/>
              </a:rPr>
              <a:t>Fifth Outline Level</a:t>
            </a:r>
          </a:p>
          <a:p>
            <a:pPr marL="2592000" lvl="5" indent="-216000">
              <a:buClr>
                <a:srgbClr val="000000"/>
              </a:buClr>
              <a:buSzPct val="45000"/>
              <a:buFont typeface="Wingdings" charset="2"/>
              <a:buChar char=""/>
            </a:pPr>
            <a:r>
              <a:rPr lang="en-US" sz="2000" b="0" strike="noStrike" spc="-1">
                <a:solidFill>
                  <a:srgbClr val="073E87"/>
                </a:solidFill>
                <a:uFill>
                  <a:solidFill>
                    <a:srgbClr val="FFFFFF"/>
                  </a:solidFill>
                </a:uFill>
                <a:latin typeface="Candara"/>
              </a:rPr>
              <a:t>Sixth Outline Level</a:t>
            </a:r>
          </a:p>
          <a:p>
            <a:pPr marL="3024000" lvl="6" indent="-216000">
              <a:buClr>
                <a:srgbClr val="000000"/>
              </a:buClr>
              <a:buSzPct val="45000"/>
              <a:buFont typeface="Wingdings" charset="2"/>
              <a:buChar char=""/>
            </a:pPr>
            <a:r>
              <a:rPr lang="en-US" sz="2000" b="0" strike="noStrike" spc="-1">
                <a:solidFill>
                  <a:srgbClr val="073E87"/>
                </a:solidFill>
                <a:uFill>
                  <a:solidFill>
                    <a:srgbClr val="FFFFFF"/>
                  </a:solidFill>
                </a:uFill>
                <a:latin typeface="Candar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228600" y="228600"/>
            <a:ext cx="8695440" cy="2468520"/>
          </a:xfrm>
          <a:prstGeom prst="roundRect">
            <a:avLst>
              <a:gd name="adj" fmla="val 3362"/>
            </a:avLst>
          </a:prstGeom>
          <a:gradFill>
            <a:gsLst>
              <a:gs pos="0">
                <a:schemeClr val="accent1">
                  <a:lumMod val="75000"/>
                </a:schemeClr>
              </a:gs>
              <a:gs pos="90000">
                <a:schemeClr val="accent1">
                  <a:lumMod val="60000"/>
                  <a:lumOff val="40000"/>
                </a:schemeClr>
              </a:gs>
            </a:gsLst>
            <a:lin ang="16200000"/>
          </a:gradFill>
          <a:ln>
            <a:noFill/>
          </a:ln>
        </p:spPr>
        <p:style>
          <a:lnRef idx="2">
            <a:schemeClr val="accent1">
              <a:shade val="50000"/>
            </a:schemeClr>
          </a:lnRef>
          <a:fillRef idx="1">
            <a:schemeClr val="accent1"/>
          </a:fillRef>
          <a:effectRef idx="0">
            <a:schemeClr val="accent1"/>
          </a:effectRef>
          <a:fontRef idx="minor"/>
        </p:style>
      </p:sp>
      <p:sp>
        <p:nvSpPr>
          <p:cNvPr id="52" name="CustomShape 2"/>
          <p:cNvSpPr/>
          <p:nvPr/>
        </p:nvSpPr>
        <p:spPr>
          <a:xfrm>
            <a:off x="6047280" y="1824480"/>
            <a:ext cx="2876040" cy="713520"/>
          </a:xfrm>
          <a:custGeom>
            <a:avLst/>
            <a:gdLst/>
            <a:ahLst/>
            <a:cxnLst/>
            <a:rect l="l" t="t"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360">
            <a:noFill/>
          </a:ln>
        </p:spPr>
        <p:style>
          <a:lnRef idx="0">
            <a:scrgbClr r="0" g="0" b="0"/>
          </a:lnRef>
          <a:fillRef idx="0">
            <a:scrgbClr r="0" g="0" b="0"/>
          </a:fillRef>
          <a:effectRef idx="0">
            <a:scrgbClr r="0" g="0" b="0"/>
          </a:effectRef>
          <a:fontRef idx="minor"/>
        </p:style>
      </p:sp>
      <p:sp>
        <p:nvSpPr>
          <p:cNvPr id="53" name="CustomShape 3"/>
          <p:cNvSpPr/>
          <p:nvPr/>
        </p:nvSpPr>
        <p:spPr>
          <a:xfrm>
            <a:off x="2619360" y="1696320"/>
            <a:ext cx="5544000" cy="849600"/>
          </a:xfrm>
          <a:custGeom>
            <a:avLst/>
            <a:gdLst/>
            <a:ahLst/>
            <a:cxnLst/>
            <a:rect l="l" t="t"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360">
            <a:noFill/>
          </a:ln>
        </p:spPr>
        <p:style>
          <a:lnRef idx="0">
            <a:scrgbClr r="0" g="0" b="0"/>
          </a:lnRef>
          <a:fillRef idx="0">
            <a:scrgbClr r="0" g="0" b="0"/>
          </a:fillRef>
          <a:effectRef idx="0">
            <a:scrgbClr r="0" g="0" b="0"/>
          </a:effectRef>
          <a:fontRef idx="minor"/>
        </p:style>
      </p:sp>
      <p:sp>
        <p:nvSpPr>
          <p:cNvPr id="54" name="CustomShape 4"/>
          <p:cNvSpPr/>
          <p:nvPr/>
        </p:nvSpPr>
        <p:spPr>
          <a:xfrm>
            <a:off x="2828880" y="1708560"/>
            <a:ext cx="5467680" cy="774000"/>
          </a:xfrm>
          <a:custGeom>
            <a:avLst/>
            <a:gdLst/>
            <a:ahLst/>
            <a:cxnLst/>
            <a:rect l="l" t="t"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a:solidFill>
              <a:srgbClr val="FFFFFF"/>
            </a:solidFill>
          </a:ln>
        </p:spPr>
        <p:style>
          <a:lnRef idx="0">
            <a:scrgbClr r="0" g="0" b="0"/>
          </a:lnRef>
          <a:fillRef idx="0">
            <a:scrgbClr r="0" g="0" b="0"/>
          </a:fillRef>
          <a:effectRef idx="0">
            <a:scrgbClr r="0" g="0" b="0"/>
          </a:effectRef>
          <a:fontRef idx="minor"/>
        </p:style>
      </p:sp>
      <p:sp>
        <p:nvSpPr>
          <p:cNvPr id="55" name="CustomShape 5"/>
          <p:cNvSpPr/>
          <p:nvPr/>
        </p:nvSpPr>
        <p:spPr>
          <a:xfrm>
            <a:off x="5609520" y="1694880"/>
            <a:ext cx="3307680" cy="651240"/>
          </a:xfrm>
          <a:custGeom>
            <a:avLst/>
            <a:gdLst/>
            <a:ahLst/>
            <a:cxnLst/>
            <a:rect l="l" t="t"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a:solidFill>
              <a:srgbClr val="FFFFFF"/>
            </a:solidFill>
          </a:ln>
        </p:spPr>
        <p:style>
          <a:lnRef idx="0">
            <a:scrgbClr r="0" g="0" b="0"/>
          </a:lnRef>
          <a:fillRef idx="0">
            <a:scrgbClr r="0" g="0" b="0"/>
          </a:fillRef>
          <a:effectRef idx="0">
            <a:scrgbClr r="0" g="0" b="0"/>
          </a:effectRef>
          <a:fontRef idx="minor"/>
        </p:style>
      </p:sp>
      <p:sp>
        <p:nvSpPr>
          <p:cNvPr id="56" name="CustomShape 6"/>
          <p:cNvSpPr/>
          <p:nvPr/>
        </p:nvSpPr>
        <p:spPr>
          <a:xfrm>
            <a:off x="211680" y="1679400"/>
            <a:ext cx="8723160" cy="1329480"/>
          </a:xfrm>
          <a:custGeom>
            <a:avLst/>
            <a:gdLst/>
            <a:ahLst/>
            <a:cxnLst/>
            <a:rect l="l" t="t"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solidFill>
            <a:srgbClr val="FFFFFF"/>
          </a:solidFill>
          <a:ln w="9360">
            <a:noFill/>
          </a:ln>
        </p:spPr>
        <p:style>
          <a:lnRef idx="0">
            <a:scrgbClr r="0" g="0" b="0"/>
          </a:lnRef>
          <a:fillRef idx="0">
            <a:scrgbClr r="0" g="0" b="0"/>
          </a:fillRef>
          <a:effectRef idx="0">
            <a:scrgbClr r="0" g="0" b="0"/>
          </a:effectRef>
          <a:fontRef idx="minor"/>
        </p:style>
      </p:sp>
      <p:sp>
        <p:nvSpPr>
          <p:cNvPr id="57" name="PlaceHolder 7"/>
          <p:cNvSpPr>
            <a:spLocks noGrp="1"/>
          </p:cNvSpPr>
          <p:nvPr>
            <p:ph type="body"/>
          </p:nvPr>
        </p:nvSpPr>
        <p:spPr>
          <a:xfrm>
            <a:off x="871920" y="2675520"/>
            <a:ext cx="7408080" cy="3450240"/>
          </a:xfrm>
          <a:prstGeom prst="rect">
            <a:avLst/>
          </a:prstGeom>
        </p:spPr>
        <p:txBody>
          <a:bodyPr/>
          <a:lstStyle/>
          <a:p>
            <a:pPr marL="432000" indent="-324000">
              <a:buClr>
                <a:srgbClr val="000000"/>
              </a:buClr>
              <a:buSzPct val="45000"/>
              <a:buFont typeface="Wingdings" charset="2"/>
              <a:buChar char=""/>
            </a:pPr>
            <a:r>
              <a:rPr lang="en-US" sz="2400" b="0" strike="noStrike" spc="-1">
                <a:solidFill>
                  <a:srgbClr val="073E87"/>
                </a:solidFill>
                <a:uFill>
                  <a:solidFill>
                    <a:srgbClr val="FFFFFF"/>
                  </a:solidFill>
                </a:uFill>
                <a:latin typeface="Candara"/>
              </a:rPr>
              <a:t>Click to edit the outline text format</a:t>
            </a:r>
          </a:p>
          <a:p>
            <a:pPr marL="864000" lvl="1" indent="-324000">
              <a:buClr>
                <a:srgbClr val="000000"/>
              </a:buClr>
              <a:buSzPct val="75000"/>
              <a:buFont typeface="Symbol" charset="2"/>
              <a:buChar char=""/>
            </a:pPr>
            <a:r>
              <a:rPr lang="en-US" sz="2400" b="0" strike="noStrike" spc="-1">
                <a:solidFill>
                  <a:srgbClr val="073E87"/>
                </a:solidFill>
                <a:uFill>
                  <a:solidFill>
                    <a:srgbClr val="FFFFFF"/>
                  </a:solidFill>
                </a:uFill>
                <a:latin typeface="Candara"/>
              </a:rPr>
              <a:t>Second Outline Level</a:t>
            </a:r>
          </a:p>
          <a:p>
            <a:pPr marL="1296000" lvl="2" indent="-288000">
              <a:buClr>
                <a:srgbClr val="000000"/>
              </a:buClr>
              <a:buSzPct val="45000"/>
              <a:buFont typeface="Wingdings" charset="2"/>
              <a:buChar char=""/>
            </a:pPr>
            <a:r>
              <a:rPr lang="en-US" sz="2400" b="0" strike="noStrike" spc="-1">
                <a:solidFill>
                  <a:srgbClr val="073E87"/>
                </a:solidFill>
                <a:uFill>
                  <a:solidFill>
                    <a:srgbClr val="FFFFFF"/>
                  </a:solidFill>
                </a:uFill>
                <a:latin typeface="Candara"/>
              </a:rPr>
              <a:t>Third Outline Level</a:t>
            </a:r>
          </a:p>
          <a:p>
            <a:pPr marL="1728000" lvl="3" indent="-216000">
              <a:buClr>
                <a:srgbClr val="000000"/>
              </a:buClr>
              <a:buSzPct val="75000"/>
              <a:buFont typeface="Symbol" charset="2"/>
              <a:buChar char=""/>
            </a:pPr>
            <a:r>
              <a:rPr lang="en-US" sz="2400" b="0" strike="noStrike" spc="-1">
                <a:solidFill>
                  <a:srgbClr val="073E87"/>
                </a:solidFill>
                <a:uFill>
                  <a:solidFill>
                    <a:srgbClr val="FFFFFF"/>
                  </a:solidFill>
                </a:uFill>
                <a:latin typeface="Candara"/>
              </a:rPr>
              <a:t>Fourth Outline Level</a:t>
            </a:r>
          </a:p>
          <a:p>
            <a:pPr marL="2160000" lvl="4" indent="-216000">
              <a:buClr>
                <a:srgbClr val="000000"/>
              </a:buClr>
              <a:buSzPct val="45000"/>
              <a:buFont typeface="Wingdings" charset="2"/>
              <a:buChar char=""/>
            </a:pPr>
            <a:r>
              <a:rPr lang="en-US" sz="2400" b="0" strike="noStrike" spc="-1">
                <a:solidFill>
                  <a:srgbClr val="073E87"/>
                </a:solidFill>
                <a:uFill>
                  <a:solidFill>
                    <a:srgbClr val="FFFFFF"/>
                  </a:solidFill>
                </a:uFill>
                <a:latin typeface="Candara"/>
              </a:rPr>
              <a:t>Fifth Outline Level</a:t>
            </a:r>
          </a:p>
          <a:p>
            <a:pPr marL="2592000" lvl="5" indent="-216000">
              <a:buClr>
                <a:srgbClr val="000000"/>
              </a:buClr>
              <a:buSzPct val="45000"/>
              <a:buFont typeface="Wingdings" charset="2"/>
              <a:buChar char=""/>
            </a:pPr>
            <a:r>
              <a:rPr lang="en-US" sz="2400" b="0" strike="noStrike" spc="-1">
                <a:solidFill>
                  <a:srgbClr val="073E87"/>
                </a:solidFill>
                <a:uFill>
                  <a:solidFill>
                    <a:srgbClr val="FFFFFF"/>
                  </a:solidFill>
                </a:uFill>
                <a:latin typeface="Candara"/>
              </a:rPr>
              <a:t>Sixth Outline Level</a:t>
            </a:r>
          </a:p>
          <a:p>
            <a:pPr marL="274320" indent="-273960">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Seventh Outline LevelClick to edit Master text styles</a:t>
            </a:r>
          </a:p>
          <a:p>
            <a:pPr marL="576360" lvl="1" indent="-273960">
              <a:lnSpc>
                <a:spcPct val="100000"/>
              </a:lnSpc>
              <a:buClr>
                <a:srgbClr val="31B6FD"/>
              </a:buClr>
              <a:buFont typeface="Symbol"/>
              <a:buChar char=""/>
            </a:pPr>
            <a:r>
              <a:rPr lang="en-US" sz="2200" b="0" strike="noStrike" spc="-1">
                <a:solidFill>
                  <a:srgbClr val="073E87"/>
                </a:solidFill>
                <a:uFill>
                  <a:solidFill>
                    <a:srgbClr val="FFFFFF"/>
                  </a:solidFill>
                </a:uFill>
                <a:latin typeface="Candara"/>
              </a:rPr>
              <a:t>Second level</a:t>
            </a:r>
            <a:endParaRPr lang="en-US" sz="2400" b="0" strike="noStrike" spc="-1">
              <a:solidFill>
                <a:srgbClr val="073E87"/>
              </a:solidFill>
              <a:uFill>
                <a:solidFill>
                  <a:srgbClr val="FFFFFF"/>
                </a:solidFill>
              </a:uFill>
              <a:latin typeface="Candara"/>
            </a:endParaRPr>
          </a:p>
          <a:p>
            <a:pPr marL="855720" lvl="2" indent="-228240">
              <a:lnSpc>
                <a:spcPct val="100000"/>
              </a:lnSpc>
              <a:buClr>
                <a:srgbClr val="31B6FD"/>
              </a:buClr>
              <a:buFont typeface="Symbol"/>
              <a:buChar char=""/>
            </a:pPr>
            <a:r>
              <a:rPr lang="en-US" sz="2000" b="0" strike="noStrike" spc="-1">
                <a:solidFill>
                  <a:srgbClr val="073E87"/>
                </a:solidFill>
                <a:uFill>
                  <a:solidFill>
                    <a:srgbClr val="FFFFFF"/>
                  </a:solidFill>
                </a:uFill>
                <a:latin typeface="Candara"/>
              </a:rPr>
              <a:t>Third level</a:t>
            </a:r>
            <a:endParaRPr lang="en-US" sz="2400" b="0" strike="noStrike" spc="-1">
              <a:solidFill>
                <a:srgbClr val="073E87"/>
              </a:solidFill>
              <a:uFill>
                <a:solidFill>
                  <a:srgbClr val="FFFFFF"/>
                </a:solidFill>
              </a:uFill>
              <a:latin typeface="Candara"/>
            </a:endParaRPr>
          </a:p>
          <a:p>
            <a:pPr marL="1143000" lvl="3" indent="-228240">
              <a:lnSpc>
                <a:spcPct val="100000"/>
              </a:lnSpc>
              <a:buClr>
                <a:srgbClr val="31B6FD"/>
              </a:buClr>
              <a:buFont typeface="Symbol"/>
              <a:buChar char=""/>
            </a:pPr>
            <a:r>
              <a:rPr lang="en-US" sz="1800" b="0" strike="noStrike" spc="-1">
                <a:solidFill>
                  <a:srgbClr val="073E87"/>
                </a:solidFill>
                <a:uFill>
                  <a:solidFill>
                    <a:srgbClr val="FFFFFF"/>
                  </a:solidFill>
                </a:uFill>
                <a:latin typeface="Candara"/>
              </a:rPr>
              <a:t>Fourth level</a:t>
            </a:r>
            <a:endParaRPr lang="en-US" sz="2400" b="0" strike="noStrike" spc="-1">
              <a:solidFill>
                <a:srgbClr val="073E87"/>
              </a:solidFill>
              <a:uFill>
                <a:solidFill>
                  <a:srgbClr val="FFFFFF"/>
                </a:solidFill>
              </a:uFill>
              <a:latin typeface="Candara"/>
            </a:endParaRPr>
          </a:p>
          <a:p>
            <a:pPr marL="1463040" lvl="4" indent="-228240">
              <a:lnSpc>
                <a:spcPct val="100000"/>
              </a:lnSpc>
              <a:buClr>
                <a:srgbClr val="31B6FD"/>
              </a:buClr>
              <a:buFont typeface="Symbol"/>
              <a:buChar char=""/>
            </a:pPr>
            <a:r>
              <a:rPr lang="en-US" sz="1600" b="0" strike="noStrike" spc="-1">
                <a:solidFill>
                  <a:srgbClr val="073E87"/>
                </a:solidFill>
                <a:uFill>
                  <a:solidFill>
                    <a:srgbClr val="FFFFFF"/>
                  </a:solidFill>
                </a:uFill>
                <a:latin typeface="Candara"/>
              </a:rPr>
              <a:t>Fifth level</a:t>
            </a:r>
            <a:endParaRPr lang="en-US" sz="2400" b="0" strike="noStrike" spc="-1">
              <a:solidFill>
                <a:srgbClr val="073E87"/>
              </a:solidFill>
              <a:uFill>
                <a:solidFill>
                  <a:srgbClr val="FFFFFF"/>
                </a:solidFill>
              </a:uFill>
              <a:latin typeface="Candara"/>
            </a:endParaRPr>
          </a:p>
        </p:txBody>
      </p:sp>
      <p:sp>
        <p:nvSpPr>
          <p:cNvPr id="58" name="PlaceHolder 8"/>
          <p:cNvSpPr>
            <a:spLocks noGrp="1"/>
          </p:cNvSpPr>
          <p:nvPr>
            <p:ph type="dt"/>
          </p:nvPr>
        </p:nvSpPr>
        <p:spPr>
          <a:xfrm>
            <a:off x="5163840" y="6250320"/>
            <a:ext cx="3786480" cy="364680"/>
          </a:xfrm>
          <a:prstGeom prst="rect">
            <a:avLst/>
          </a:prstGeom>
        </p:spPr>
        <p:txBody>
          <a:bodyPr anchor="ctr"/>
          <a:lstStyle/>
          <a:p>
            <a:pPr algn="r">
              <a:lnSpc>
                <a:spcPct val="100000"/>
              </a:lnSpc>
            </a:pPr>
            <a:endParaRPr lang="en-IN" sz="1400" b="0" strike="noStrike" spc="-1">
              <a:solidFill>
                <a:srgbClr val="000000"/>
              </a:solidFill>
              <a:uFill>
                <a:solidFill>
                  <a:srgbClr val="FFFFFF"/>
                </a:solidFill>
              </a:uFill>
              <a:latin typeface="Times New Roman"/>
            </a:endParaRPr>
          </a:p>
        </p:txBody>
      </p:sp>
      <p:sp>
        <p:nvSpPr>
          <p:cNvPr id="59" name="PlaceHolder 9"/>
          <p:cNvSpPr>
            <a:spLocks noGrp="1"/>
          </p:cNvSpPr>
          <p:nvPr>
            <p:ph type="ftr"/>
          </p:nvPr>
        </p:nvSpPr>
        <p:spPr>
          <a:xfrm>
            <a:off x="193680" y="6250320"/>
            <a:ext cx="378648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60" name="PlaceHolder 10"/>
          <p:cNvSpPr>
            <a:spLocks noGrp="1"/>
          </p:cNvSpPr>
          <p:nvPr>
            <p:ph type="sldNum"/>
          </p:nvPr>
        </p:nvSpPr>
        <p:spPr>
          <a:xfrm>
            <a:off x="3990960" y="6250320"/>
            <a:ext cx="1161360" cy="364680"/>
          </a:xfrm>
          <a:prstGeom prst="rect">
            <a:avLst/>
          </a:prstGeom>
        </p:spPr>
        <p:txBody>
          <a:bodyPr anchor="ctr"/>
          <a:lstStyle/>
          <a:p>
            <a:pPr algn="ctr">
              <a:lnSpc>
                <a:spcPct val="100000"/>
              </a:lnSpc>
            </a:pPr>
            <a:fld id="{872109B0-2C3E-4B7B-80E1-D68034D8EBB3}" type="slidenum">
              <a:rPr lang="en-IN" sz="1000" b="0" strike="noStrike" spc="-1">
                <a:solidFill>
                  <a:srgbClr val="073E87"/>
                </a:solidFill>
                <a:uFill>
                  <a:solidFill>
                    <a:srgbClr val="FFFFFF"/>
                  </a:solidFill>
                </a:uFill>
                <a:latin typeface="Candara"/>
              </a:rPr>
              <a:t>‹#›</a:t>
            </a:fld>
            <a:endParaRPr lang="en-IN" sz="1400" b="0" strike="noStrike" spc="-1">
              <a:solidFill>
                <a:srgbClr val="000000"/>
              </a:solidFill>
              <a:uFill>
                <a:solidFill>
                  <a:srgbClr val="FFFFFF"/>
                </a:solidFill>
              </a:uFill>
              <a:latin typeface="Times New Roman"/>
            </a:endParaRPr>
          </a:p>
        </p:txBody>
      </p:sp>
      <p:sp>
        <p:nvSpPr>
          <p:cNvPr id="61" name="PlaceHolder 11"/>
          <p:cNvSpPr>
            <a:spLocks noGrp="1"/>
          </p:cNvSpPr>
          <p:nvPr>
            <p:ph type="title"/>
          </p:nvPr>
        </p:nvSpPr>
        <p:spPr>
          <a:xfrm>
            <a:off x="457200" y="338400"/>
            <a:ext cx="8229240" cy="125244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ndara"/>
              </a:rPr>
              <a:t>Click to edit Master title style</a:t>
            </a:r>
            <a:endParaRPr lang="en-US" sz="1800" b="0" strike="noStrike" spc="-1">
              <a:solidFill>
                <a:srgbClr val="000000"/>
              </a:solidFill>
              <a:uFill>
                <a:solidFill>
                  <a:srgbClr val="FFFFFF"/>
                </a:solidFill>
              </a:uFill>
              <a:latin typeface="Candara"/>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on.fb.me/16WJAf9"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685800" y="1600200"/>
            <a:ext cx="7772040" cy="1779840"/>
          </a:xfrm>
          <a:prstGeom prst="rect">
            <a:avLst/>
          </a:prstGeom>
          <a:noFill/>
          <a:ln>
            <a:noFill/>
          </a:ln>
        </p:spPr>
        <p:txBody>
          <a:bodyPr anchor="b"/>
          <a:lstStyle/>
          <a:p>
            <a:pPr algn="ctr">
              <a:lnSpc>
                <a:spcPct val="100000"/>
              </a:lnSpc>
            </a:pPr>
            <a:r>
              <a:rPr lang="en-US" sz="6000" b="0" strike="noStrike" spc="-1">
                <a:solidFill>
                  <a:srgbClr val="FFFFFF"/>
                </a:solidFill>
                <a:uFill>
                  <a:solidFill>
                    <a:srgbClr val="FFFFFF"/>
                  </a:solidFill>
                </a:uFill>
                <a:latin typeface="Candara"/>
              </a:rPr>
              <a:t>Mining Twitter</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871920" y="1981080"/>
            <a:ext cx="7408080" cy="414468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Tweets are the essence of Twitter, and while they are notionally thought of as the 140 characters of text content associated with a user’s status update, there’s really quite a bit more metadata there than meets the eye. </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In addition to the textual content of a tweet itself, tweets come bundled with two additional pieces of metadata that are of particular note: </a:t>
            </a:r>
            <a:r>
              <a:rPr lang="en-US" sz="2400" b="0" i="1" strike="noStrike" spc="-1">
                <a:solidFill>
                  <a:srgbClr val="073E87"/>
                </a:solidFill>
                <a:uFill>
                  <a:solidFill>
                    <a:srgbClr val="FFFFFF"/>
                  </a:solidFill>
                </a:uFill>
                <a:latin typeface="Candara"/>
              </a:rPr>
              <a:t>entities </a:t>
            </a:r>
            <a:r>
              <a:rPr lang="en-US" sz="2400" b="0" strike="noStrike" spc="-1">
                <a:solidFill>
                  <a:srgbClr val="073E87"/>
                </a:solidFill>
                <a:uFill>
                  <a:solidFill>
                    <a:srgbClr val="FFFFFF"/>
                  </a:solidFill>
                </a:uFill>
                <a:latin typeface="Candara"/>
              </a:rPr>
              <a:t>and </a:t>
            </a:r>
            <a:r>
              <a:rPr lang="en-US" sz="2400" b="0" i="1" strike="noStrike" spc="-1">
                <a:solidFill>
                  <a:srgbClr val="073E87"/>
                </a:solidFill>
                <a:uFill>
                  <a:solidFill>
                    <a:srgbClr val="FFFFFF"/>
                  </a:solidFill>
                </a:uFill>
                <a:latin typeface="Candara"/>
              </a:rPr>
              <a:t>places</a:t>
            </a:r>
            <a:r>
              <a:rPr lang="en-US" sz="2400" b="0" strike="noStrike" spc="-1">
                <a:solidFill>
                  <a:srgbClr val="073E87"/>
                </a:solidFill>
                <a:uFill>
                  <a:solidFill>
                    <a:srgbClr val="FFFFFF"/>
                  </a:solidFill>
                </a:uFill>
                <a:latin typeface="Candara"/>
              </a:rPr>
              <a:t>.</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Tweet entities are essentially the user mentions, hashtags, URLs, and media that may be associated with a tweet, and places are locations in the real world that may be attached to a tweet.</a:t>
            </a:r>
          </a:p>
        </p:txBody>
      </p:sp>
      <p:sp>
        <p:nvSpPr>
          <p:cNvPr id="114"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Fundamental Twitter Terminology</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228600" y="1981080"/>
            <a:ext cx="8686440" cy="414468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Consider a sample tweet with the following text:</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@ptwobrussell is writing @SocialWebMining, 2nd Ed. from his   home office in Franklin,TN. Be #social: </a:t>
            </a:r>
            <a:r>
              <a:rPr lang="en-US" sz="2400" b="0" u="sng" strike="noStrike" spc="-1">
                <a:solidFill>
                  <a:srgbClr val="0080FF"/>
                </a:solidFill>
                <a:uFill>
                  <a:solidFill>
                    <a:srgbClr val="FFFFFF"/>
                  </a:solidFill>
                </a:uFill>
                <a:latin typeface="Candara"/>
                <a:hlinkClick r:id="rId2"/>
              </a:rPr>
              <a:t>http://</a:t>
            </a:r>
            <a:r>
              <a:rPr lang="en-US" sz="2400" b="0" u="sng" strike="noStrike" spc="-1">
                <a:solidFill>
                  <a:srgbClr val="0080FF"/>
                </a:solidFill>
                <a:uFill>
                  <a:solidFill>
                    <a:srgbClr val="FFFFFF"/>
                  </a:solidFill>
                </a:uFill>
                <a:latin typeface="Candara"/>
                <a:hlinkClick r:id="rId2"/>
              </a:rPr>
              <a:t>on.fb.me/16WJAf9</a:t>
            </a:r>
            <a:endParaRPr lang="en-US" sz="2400" b="0" strike="noStrike" spc="-1">
              <a:solidFill>
                <a:srgbClr val="073E87"/>
              </a:solidFill>
              <a:uFill>
                <a:solidFill>
                  <a:srgbClr val="FFFFFF"/>
                </a:solidFill>
              </a:uFill>
              <a:latin typeface="Candara"/>
            </a:endParaRP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The tweet is 124 characters long.</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Contains four tweet entities: the user mentions @ptwobrussell and @SocialWebMining, the hashtag #social, and the URL </a:t>
            </a:r>
            <a:r>
              <a:rPr lang="en-US" sz="2400" b="0" i="1" u="sng" strike="noStrike" spc="-1">
                <a:solidFill>
                  <a:srgbClr val="0080FF"/>
                </a:solidFill>
                <a:uFill>
                  <a:solidFill>
                    <a:srgbClr val="FFFFFF"/>
                  </a:solidFill>
                </a:uFill>
                <a:latin typeface="Candara"/>
                <a:hlinkClick r:id="rId2"/>
              </a:rPr>
              <a:t>http</a:t>
            </a:r>
            <a:r>
              <a:rPr lang="en-US" sz="2400" b="0" i="1" u="sng" strike="noStrike" spc="-1">
                <a:solidFill>
                  <a:srgbClr val="0080FF"/>
                </a:solidFill>
                <a:uFill>
                  <a:solidFill>
                    <a:srgbClr val="FFFFFF"/>
                  </a:solidFill>
                </a:uFill>
                <a:latin typeface="Candara"/>
                <a:hlinkClick r:id="rId2"/>
              </a:rPr>
              <a:t>://on.fb.me/16WJAf9</a:t>
            </a:r>
            <a:r>
              <a:rPr lang="en-US" sz="2400" b="0" strike="noStrike" spc="-1">
                <a:solidFill>
                  <a:srgbClr val="073E87"/>
                </a:solidFill>
                <a:uFill>
                  <a:solidFill>
                    <a:srgbClr val="FFFFFF"/>
                  </a:solidFill>
                </a:uFill>
                <a:latin typeface="Candara"/>
              </a:rPr>
              <a:t>.</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Although there is a place called Franklin, Tennessee that’s explicitly mentioned in the tweet, the </a:t>
            </a:r>
            <a:r>
              <a:rPr lang="en-US" sz="2400" b="0" i="1" strike="noStrike" spc="-1">
                <a:solidFill>
                  <a:srgbClr val="073E87"/>
                </a:solidFill>
                <a:uFill>
                  <a:solidFill>
                    <a:srgbClr val="FFFFFF"/>
                  </a:solidFill>
                </a:uFill>
                <a:latin typeface="Candara"/>
              </a:rPr>
              <a:t>places </a:t>
            </a:r>
            <a:r>
              <a:rPr lang="en-US" sz="2400" b="0" strike="noStrike" spc="-1">
                <a:solidFill>
                  <a:srgbClr val="073E87"/>
                </a:solidFill>
                <a:uFill>
                  <a:solidFill>
                    <a:srgbClr val="FFFFFF"/>
                  </a:solidFill>
                </a:uFill>
                <a:latin typeface="Candara"/>
              </a:rPr>
              <a:t>metadata associated with the tweet might include the location in which the tweet was authored, which may or may not be Franklin, Tennessee.</a:t>
            </a:r>
          </a:p>
          <a:p>
            <a:pPr>
              <a:lnSpc>
                <a:spcPct val="100000"/>
              </a:lnSpc>
            </a:pPr>
            <a:endParaRPr lang="en-US" sz="2400" b="0" strike="noStrike" spc="-1">
              <a:solidFill>
                <a:srgbClr val="073E87"/>
              </a:solidFill>
              <a:uFill>
                <a:solidFill>
                  <a:srgbClr val="FFFFFF"/>
                </a:solidFill>
              </a:uFill>
              <a:latin typeface="Candara"/>
            </a:endParaRPr>
          </a:p>
        </p:txBody>
      </p:sp>
      <p:sp>
        <p:nvSpPr>
          <p:cNvPr id="116"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Fundamental Twitter Terminology</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871920" y="2675520"/>
            <a:ext cx="7408080" cy="3450240"/>
          </a:xfrm>
          <a:prstGeom prst="rect">
            <a:avLst/>
          </a:prstGeom>
          <a:noFill/>
          <a:ln>
            <a:noFill/>
          </a:ln>
        </p:spPr>
        <p:txBody>
          <a:bodyPr/>
          <a:lstStyle/>
          <a:p>
            <a:pPr marL="274320" indent="-273960" algn="just">
              <a:lnSpc>
                <a:spcPct val="100000"/>
              </a:lnSpc>
              <a:buClr>
                <a:srgbClr val="31B6FD"/>
              </a:buClr>
              <a:buFont typeface="Symbol"/>
              <a:buChar char=""/>
            </a:pPr>
            <a:r>
              <a:rPr lang="en-US" sz="2400" b="0" i="1" strike="noStrike" spc="-1">
                <a:solidFill>
                  <a:srgbClr val="073E87"/>
                </a:solidFill>
                <a:uFill>
                  <a:solidFill>
                    <a:srgbClr val="FFFFFF"/>
                  </a:solidFill>
                </a:uFill>
                <a:latin typeface="Candara"/>
              </a:rPr>
              <a:t>Timelines </a:t>
            </a:r>
            <a:r>
              <a:rPr lang="en-US" sz="2400" b="0" strike="noStrike" spc="-1">
                <a:solidFill>
                  <a:srgbClr val="073E87"/>
                </a:solidFill>
                <a:uFill>
                  <a:solidFill>
                    <a:srgbClr val="FFFFFF"/>
                  </a:solidFill>
                </a:uFill>
                <a:latin typeface="Candara"/>
              </a:rPr>
              <a:t>are the chronologically sorted collections of tweets.</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The </a:t>
            </a:r>
            <a:r>
              <a:rPr lang="en-US" sz="2400" b="0" i="1" strike="noStrike" spc="-1">
                <a:solidFill>
                  <a:srgbClr val="073E87"/>
                </a:solidFill>
                <a:uFill>
                  <a:solidFill>
                    <a:srgbClr val="FFFFFF"/>
                  </a:solidFill>
                </a:uFill>
                <a:latin typeface="Candara"/>
              </a:rPr>
              <a:t>home timeline </a:t>
            </a:r>
            <a:r>
              <a:rPr lang="en-US" sz="2400" b="0" strike="noStrike" spc="-1">
                <a:solidFill>
                  <a:srgbClr val="073E87"/>
                </a:solidFill>
                <a:uFill>
                  <a:solidFill>
                    <a:srgbClr val="FFFFFF"/>
                  </a:solidFill>
                </a:uFill>
                <a:latin typeface="Candara"/>
              </a:rPr>
              <a:t>is the view that you see when you log into your account and look at all of the tweets from users that you are following.</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A particular </a:t>
            </a:r>
            <a:r>
              <a:rPr lang="en-US" sz="2400" b="0" i="1" strike="noStrike" spc="-1">
                <a:solidFill>
                  <a:srgbClr val="073E87"/>
                </a:solidFill>
                <a:uFill>
                  <a:solidFill>
                    <a:srgbClr val="FFFFFF"/>
                  </a:solidFill>
                </a:uFill>
                <a:latin typeface="Candara"/>
              </a:rPr>
              <a:t>user timeline </a:t>
            </a:r>
            <a:r>
              <a:rPr lang="en-US" sz="2400" b="0" strike="noStrike" spc="-1">
                <a:solidFill>
                  <a:srgbClr val="073E87"/>
                </a:solidFill>
                <a:uFill>
                  <a:solidFill>
                    <a:srgbClr val="FFFFFF"/>
                  </a:solidFill>
                </a:uFill>
                <a:latin typeface="Candara"/>
              </a:rPr>
              <a:t>is a collection of tweets only from a certain user.</a:t>
            </a:r>
          </a:p>
        </p:txBody>
      </p:sp>
      <p:sp>
        <p:nvSpPr>
          <p:cNvPr id="118" name="TextShape 2"/>
          <p:cNvSpPr txBox="1"/>
          <p:nvPr/>
        </p:nvSpPr>
        <p:spPr>
          <a:xfrm>
            <a:off x="457200" y="338400"/>
            <a:ext cx="8229240" cy="1252440"/>
          </a:xfrm>
          <a:prstGeom prst="rect">
            <a:avLst/>
          </a:prstGeom>
          <a:noFill/>
          <a:ln>
            <a:noFill/>
          </a:ln>
        </p:spPr>
        <p:txBody>
          <a:bodyPr anchor="ctr"/>
          <a:lstStyle/>
          <a:p>
            <a:pPr algn="just">
              <a:lnSpc>
                <a:spcPct val="100000"/>
              </a:lnSpc>
            </a:pPr>
            <a:r>
              <a:rPr lang="en-US" sz="4400" b="0" strike="noStrike" spc="-1">
                <a:solidFill>
                  <a:srgbClr val="FFFFFF"/>
                </a:solidFill>
                <a:uFill>
                  <a:solidFill>
                    <a:srgbClr val="FFFFFF"/>
                  </a:solidFill>
                </a:uFill>
                <a:latin typeface="Candara"/>
              </a:rPr>
              <a:t>Fundamental Twitter Terminology</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871920" y="2675520"/>
            <a:ext cx="7408080" cy="3450240"/>
          </a:xfrm>
          <a:prstGeom prst="rect">
            <a:avLst/>
          </a:prstGeom>
          <a:noFill/>
          <a:ln>
            <a:noFill/>
          </a:ln>
        </p:spPr>
        <p:txBody>
          <a:bodyPr/>
          <a:lstStyle/>
          <a:p>
            <a:pPr marL="274320" indent="-273960">
              <a:lnSpc>
                <a:spcPct val="100000"/>
              </a:lnSpc>
              <a:buClr>
                <a:srgbClr val="31B6FD"/>
              </a:buClr>
              <a:buFont typeface="Symbol"/>
              <a:buChar char=""/>
            </a:pPr>
            <a:r>
              <a:rPr lang="en-US" sz="2400" b="0" i="1" strike="noStrike" spc="-1">
                <a:solidFill>
                  <a:srgbClr val="073E87"/>
                </a:solidFill>
                <a:uFill>
                  <a:solidFill>
                    <a:srgbClr val="FFFFFF"/>
                  </a:solidFill>
                </a:uFill>
                <a:latin typeface="Candara"/>
              </a:rPr>
              <a:t>Streams </a:t>
            </a:r>
            <a:r>
              <a:rPr lang="en-US" sz="2400" b="0" strike="noStrike" spc="-1">
                <a:solidFill>
                  <a:srgbClr val="073E87"/>
                </a:solidFill>
                <a:uFill>
                  <a:solidFill>
                    <a:srgbClr val="FFFFFF"/>
                  </a:solidFill>
                </a:uFill>
                <a:latin typeface="Candara"/>
              </a:rPr>
              <a:t>are samples of public tweets flowing through Twitter in realtime. </a:t>
            </a:r>
          </a:p>
          <a:p>
            <a:pPr marL="274320" indent="-273960">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The </a:t>
            </a:r>
            <a:r>
              <a:rPr lang="en-US" sz="2400" b="0" i="1" strike="noStrike" spc="-1">
                <a:solidFill>
                  <a:srgbClr val="073E87"/>
                </a:solidFill>
                <a:uFill>
                  <a:solidFill>
                    <a:srgbClr val="FFFFFF"/>
                  </a:solidFill>
                </a:uFill>
                <a:latin typeface="Candara"/>
              </a:rPr>
              <a:t>public firehose </a:t>
            </a:r>
            <a:r>
              <a:rPr lang="en-US" sz="2400" b="0" strike="noStrike" spc="-1">
                <a:solidFill>
                  <a:srgbClr val="073E87"/>
                </a:solidFill>
                <a:uFill>
                  <a:solidFill>
                    <a:srgbClr val="FFFFFF"/>
                  </a:solidFill>
                </a:uFill>
                <a:latin typeface="Candara"/>
              </a:rPr>
              <a:t>of all tweets has been known to peak at hundreds of thousands of tweets per minute during events with particularly wide interest, such as presidential debates.</a:t>
            </a:r>
          </a:p>
        </p:txBody>
      </p:sp>
      <p:sp>
        <p:nvSpPr>
          <p:cNvPr id="120"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Fundamental Twitter Terminology</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71920" y="2675520"/>
            <a:ext cx="7408080" cy="345024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As humans, what are some things that we want that technology might help us to get?</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 We want to be heard.</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 We want to satisfy our curiosity.</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 We want it easy.</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 We want it now.</a:t>
            </a:r>
          </a:p>
        </p:txBody>
      </p:sp>
      <p:sp>
        <p:nvSpPr>
          <p:cNvPr id="98"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Why is Twitter all the Rage ?</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2362320"/>
            <a:ext cx="7543440" cy="376344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We have a deeply rooted need to share our ideas and experiences, which gives us the ability to connect with other people, to be heard, and to feel a sense of worth and importance. </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We are curious about the world around us and how to organize and manipulate it, and we use communication to share our observations, ask questions, and engage with other people in meaningful dialogues about our quandaries.</a:t>
            </a:r>
          </a:p>
        </p:txBody>
      </p:sp>
      <p:sp>
        <p:nvSpPr>
          <p:cNvPr id="100"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Why is Twitter all the Rage ?</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71920" y="2675520"/>
            <a:ext cx="7408080" cy="345024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Ideally, we don’t want to have to work any harder than is absolutely necessary to satisfy our curiosity or get any particular job done; we’d rather be doing “something else” or moving on to the next thing because our time on this planet is so precious and short.</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 Along similar lines, we want things </a:t>
            </a:r>
            <a:r>
              <a:rPr lang="en-US" sz="2400" b="0" i="1" strike="noStrike" spc="-1">
                <a:solidFill>
                  <a:srgbClr val="073E87"/>
                </a:solidFill>
                <a:uFill>
                  <a:solidFill>
                    <a:srgbClr val="FFFFFF"/>
                  </a:solidFill>
                </a:uFill>
                <a:latin typeface="Candara"/>
              </a:rPr>
              <a:t>now </a:t>
            </a:r>
            <a:r>
              <a:rPr lang="en-US" sz="2400" b="0" strike="noStrike" spc="-1">
                <a:solidFill>
                  <a:srgbClr val="073E87"/>
                </a:solidFill>
                <a:uFill>
                  <a:solidFill>
                    <a:srgbClr val="FFFFFF"/>
                  </a:solidFill>
                </a:uFill>
                <a:latin typeface="Candara"/>
              </a:rPr>
              <a:t>and tend to be impatient when actual progress doesn’t happen at the speed of our own thought.</a:t>
            </a:r>
          </a:p>
        </p:txBody>
      </p:sp>
      <p:sp>
        <p:nvSpPr>
          <p:cNvPr id="102"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Why is Twitter all the Rage ?</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71920" y="1676520"/>
            <a:ext cx="7408080" cy="444924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How would you define Twitter?</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One way to describe Twitter is as a microblogging service that allows people to communicate with short, 140-character messages that roughly correspond to thoughts or ideas.</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The macro-level possibilities for marketing and advertising.</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While the communication bus that enables users to share short quips at the speed of thought may be a </a:t>
            </a:r>
            <a:r>
              <a:rPr lang="en-US" sz="2400" b="0" i="1" strike="noStrike" spc="-1">
                <a:solidFill>
                  <a:srgbClr val="073E87"/>
                </a:solidFill>
                <a:uFill>
                  <a:solidFill>
                    <a:srgbClr val="FFFFFF"/>
                  </a:solidFill>
                </a:uFill>
                <a:latin typeface="Candara"/>
              </a:rPr>
              <a:t>necessary </a:t>
            </a:r>
            <a:r>
              <a:rPr lang="en-US" sz="2400" b="0" strike="noStrike" spc="-1">
                <a:solidFill>
                  <a:srgbClr val="073E87"/>
                </a:solidFill>
                <a:uFill>
                  <a:solidFill>
                    <a:srgbClr val="FFFFFF"/>
                  </a:solidFill>
                </a:uFill>
                <a:latin typeface="Candara"/>
              </a:rPr>
              <a:t>condition for viral adoption and sustained engagement on the Twitter platform, it’s not a </a:t>
            </a:r>
            <a:r>
              <a:rPr lang="en-US" sz="2400" b="0" i="1" strike="noStrike" spc="-1">
                <a:solidFill>
                  <a:srgbClr val="073E87"/>
                </a:solidFill>
                <a:uFill>
                  <a:solidFill>
                    <a:srgbClr val="FFFFFF"/>
                  </a:solidFill>
                </a:uFill>
                <a:latin typeface="Candara"/>
              </a:rPr>
              <a:t>sufficient </a:t>
            </a:r>
            <a:r>
              <a:rPr lang="en-US" sz="2400" b="0" strike="noStrike" spc="-1">
                <a:solidFill>
                  <a:srgbClr val="073E87"/>
                </a:solidFill>
                <a:uFill>
                  <a:solidFill>
                    <a:srgbClr val="FFFFFF"/>
                  </a:solidFill>
                </a:uFill>
                <a:latin typeface="Candara"/>
              </a:rPr>
              <a:t>condition. The extra ingredient that makes it sufficient is that Twitter’s asymmetric following model satisfies our curiosity.</a:t>
            </a:r>
          </a:p>
        </p:txBody>
      </p:sp>
      <p:sp>
        <p:nvSpPr>
          <p:cNvPr id="104"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Why is Twitter all the Rage ?</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871920" y="2675520"/>
            <a:ext cx="7408080" cy="345024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In other words, whereas some social websites like Facebook and LinkedIn require the mutual acceptance of a connection between users (which usually implies a real-world connection of some kind), Twitter’s relationship model allows you to keep up with the latest happenings of </a:t>
            </a:r>
            <a:r>
              <a:rPr lang="en-US" sz="2400" b="0" i="1" strike="noStrike" spc="-1">
                <a:solidFill>
                  <a:srgbClr val="073E87"/>
                </a:solidFill>
                <a:uFill>
                  <a:solidFill>
                    <a:srgbClr val="FFFFFF"/>
                  </a:solidFill>
                </a:uFill>
                <a:latin typeface="Candara"/>
              </a:rPr>
              <a:t>any </a:t>
            </a:r>
            <a:r>
              <a:rPr lang="en-US" sz="2400" b="0" strike="noStrike" spc="-1">
                <a:solidFill>
                  <a:srgbClr val="073E87"/>
                </a:solidFill>
                <a:uFill>
                  <a:solidFill>
                    <a:srgbClr val="FFFFFF"/>
                  </a:solidFill>
                </a:uFill>
                <a:latin typeface="Candara"/>
              </a:rPr>
              <a:t>other user, even though that other user may not choose to follow you back or even know that you exist. Twitter’s </a:t>
            </a:r>
            <a:r>
              <a:rPr lang="en-US" sz="2400" b="0" i="1" strike="noStrike" spc="-1">
                <a:solidFill>
                  <a:srgbClr val="073E87"/>
                </a:solidFill>
                <a:uFill>
                  <a:solidFill>
                    <a:srgbClr val="FFFFFF"/>
                  </a:solidFill>
                </a:uFill>
                <a:latin typeface="Candara"/>
              </a:rPr>
              <a:t>following </a:t>
            </a:r>
            <a:r>
              <a:rPr lang="en-US" sz="2400" b="0" strike="noStrike" spc="-1">
                <a:solidFill>
                  <a:srgbClr val="073E87"/>
                </a:solidFill>
                <a:uFill>
                  <a:solidFill>
                    <a:srgbClr val="FFFFFF"/>
                  </a:solidFill>
                </a:uFill>
                <a:latin typeface="Candara"/>
              </a:rPr>
              <a:t>model is simple but exploits a fundamental aspect of what makes us human: our curiosity.</a:t>
            </a:r>
          </a:p>
        </p:txBody>
      </p:sp>
      <p:sp>
        <p:nvSpPr>
          <p:cNvPr id="106"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Why is Twitter all the Rage ?</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871920" y="1905120"/>
            <a:ext cx="7408080" cy="422064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Think of an </a:t>
            </a:r>
            <a:r>
              <a:rPr lang="en-US" sz="2400" b="0" i="1" strike="noStrike" spc="-1">
                <a:solidFill>
                  <a:srgbClr val="073E87"/>
                </a:solidFill>
                <a:uFill>
                  <a:solidFill>
                    <a:srgbClr val="FFFFFF"/>
                  </a:solidFill>
                </a:uFill>
                <a:latin typeface="Candara"/>
              </a:rPr>
              <a:t>interest graph </a:t>
            </a:r>
            <a:r>
              <a:rPr lang="en-US" sz="2400" b="0" strike="noStrike" spc="-1">
                <a:solidFill>
                  <a:srgbClr val="073E87"/>
                </a:solidFill>
                <a:uFill>
                  <a:solidFill>
                    <a:srgbClr val="FFFFFF"/>
                  </a:solidFill>
                </a:uFill>
                <a:latin typeface="Candara"/>
              </a:rPr>
              <a:t>as a way of modeling connections between people and their arbitrary interests. Interest graphs provide a profound number of possibilities in the data mining realm that primarily involve measuring correlations between things for the objective of making intelligent recommendations and other applications in machine learning.</a:t>
            </a:r>
          </a:p>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When you realize that Twitter enables you to create, connect, and explore a community of interest for an arbitrary topic of interest, the power of Twitter and the insights you can gain from mining its data become much more obvious.</a:t>
            </a:r>
          </a:p>
        </p:txBody>
      </p:sp>
      <p:sp>
        <p:nvSpPr>
          <p:cNvPr id="108"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Why is Twitter all the Rage ?</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871920" y="2675520"/>
            <a:ext cx="7408080" cy="3450240"/>
          </a:xfrm>
          <a:prstGeom prst="rect">
            <a:avLst/>
          </a:prstGeom>
          <a:noFill/>
          <a:ln>
            <a:noFill/>
          </a:ln>
        </p:spPr>
        <p:txBody>
          <a:bodyPr/>
          <a:lstStyle/>
          <a:p>
            <a:pPr marL="274320" indent="-273960" algn="just">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The badges on some accounts that identify celebrities and public figures as “verified accounts” and basic restrictions in Twitter’s Terms of Service agreement, which is required for using the service.</a:t>
            </a:r>
          </a:p>
        </p:txBody>
      </p:sp>
      <p:sp>
        <p:nvSpPr>
          <p:cNvPr id="110"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Why is Twitter all the Rage ?</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871920" y="2675520"/>
            <a:ext cx="7408080" cy="3450240"/>
          </a:xfrm>
          <a:prstGeom prst="rect">
            <a:avLst/>
          </a:prstGeom>
          <a:noFill/>
          <a:ln>
            <a:noFill/>
          </a:ln>
        </p:spPr>
        <p:txBody>
          <a:bodyPr/>
          <a:lstStyle/>
          <a:p>
            <a:pPr marL="274320" indent="-273960">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Fundamental Twitter Terminology</a:t>
            </a:r>
          </a:p>
          <a:p>
            <a:pPr marL="274320" indent="-273960">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Creating a Twitter API Connection</a:t>
            </a:r>
          </a:p>
          <a:p>
            <a:pPr marL="274320" indent="-273960">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Exploring Trending Topics</a:t>
            </a:r>
          </a:p>
          <a:p>
            <a:pPr marL="274320" indent="-273960">
              <a:lnSpc>
                <a:spcPct val="100000"/>
              </a:lnSpc>
              <a:buClr>
                <a:srgbClr val="31B6FD"/>
              </a:buClr>
              <a:buFont typeface="Symbol"/>
              <a:buChar char=""/>
            </a:pPr>
            <a:r>
              <a:rPr lang="en-US" sz="2400" b="0" strike="noStrike" spc="-1">
                <a:solidFill>
                  <a:srgbClr val="073E87"/>
                </a:solidFill>
                <a:uFill>
                  <a:solidFill>
                    <a:srgbClr val="FFFFFF"/>
                  </a:solidFill>
                </a:uFill>
                <a:latin typeface="Candara"/>
              </a:rPr>
              <a:t>Searching for Tweets</a:t>
            </a:r>
          </a:p>
        </p:txBody>
      </p:sp>
      <p:sp>
        <p:nvSpPr>
          <p:cNvPr id="112" name="TextShape 2"/>
          <p:cNvSpPr txBox="1"/>
          <p:nvPr/>
        </p:nvSpPr>
        <p:spPr>
          <a:xfrm>
            <a:off x="457200" y="338400"/>
            <a:ext cx="8229240" cy="1252440"/>
          </a:xfrm>
          <a:prstGeom prst="rect">
            <a:avLst/>
          </a:prstGeom>
          <a:noFill/>
          <a:ln>
            <a:noFill/>
          </a:ln>
        </p:spPr>
        <p:txBody>
          <a:bodyPr anchor="ctr"/>
          <a:lstStyle/>
          <a:p>
            <a:pPr algn="ctr">
              <a:lnSpc>
                <a:spcPct val="100000"/>
              </a:lnSpc>
            </a:pPr>
            <a:r>
              <a:rPr lang="en-US" sz="4400" b="0" strike="noStrike" spc="-1">
                <a:solidFill>
                  <a:srgbClr val="FFFFFF"/>
                </a:solidFill>
                <a:uFill>
                  <a:solidFill>
                    <a:srgbClr val="FFFFFF"/>
                  </a:solidFill>
                </a:uFill>
                <a:latin typeface="Candara"/>
              </a:rPr>
              <a:t>Exploring Twitter’s API</a:t>
            </a:r>
            <a:endParaRPr lang="en-US" sz="1800" b="0" strike="noStrike" spc="-1">
              <a:solidFill>
                <a:srgbClr val="000000"/>
              </a:solidFill>
              <a:uFill>
                <a:solidFill>
                  <a:srgbClr val="FFFFFF"/>
                </a:solidFill>
              </a:uFill>
              <a:latin typeface="Candar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{64AAD38A-2026-AF43-BC2B-2245A2651717}tf10001121</Template>
  <TotalTime>543</TotalTime>
  <Words>926</Words>
  <Application>Microsoft Macintosh PowerPoint</Application>
  <PresentationFormat>On-screen Show (4:3)</PresentationFormat>
  <Paragraphs>47</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Candara</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Twitter</dc:title>
  <dc:subject/>
  <dc:creator>pc</dc:creator>
  <dc:description/>
  <cp:lastModifiedBy>Rushab Shah</cp:lastModifiedBy>
  <cp:revision>12</cp:revision>
  <cp:lastPrinted>2019-03-13T14:12:02Z</cp:lastPrinted>
  <dcterms:created xsi:type="dcterms:W3CDTF">2006-08-16T00:00:00Z</dcterms:created>
  <dcterms:modified xsi:type="dcterms:W3CDTF">2019-03-13T14:12:04Z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14</vt:i4>
  </property>
</Properties>
</file>