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2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744" y="4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30520A34-005C-EA46-90A8-F58490026BBE}" type="datetimeFigureOut">
              <a:rPr lang="en-US" smtClean="0"/>
              <a:t>3/14/19</a:t>
            </a:fld>
            <a:endParaRPr lang="en-US"/>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6BE1527E-DFE3-174C-9961-87B133EE49F1}" type="slidenum">
              <a:rPr lang="en-US" smtClean="0"/>
              <a:t>‹#›</a:t>
            </a:fld>
            <a:endParaRPr lang="en-US"/>
          </a:p>
        </p:txBody>
      </p:sp>
    </p:spTree>
    <p:extLst>
      <p:ext uri="{BB962C8B-B14F-4D97-AF65-F5344CB8AC3E}">
        <p14:creationId xmlns:p14="http://schemas.microsoft.com/office/powerpoint/2010/main" val="3007864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2589120" y="2058840"/>
            <a:ext cx="8915040" cy="146844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53" name="PlaceHolder 2"/>
          <p:cNvSpPr>
            <a:spLocks noGrp="1"/>
          </p:cNvSpPr>
          <p:nvPr>
            <p:ph type="body"/>
          </p:nvPr>
        </p:nvSpPr>
        <p:spPr>
          <a:xfrm>
            <a:off x="2589120" y="3530160"/>
            <a:ext cx="8915040" cy="41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54" name="PlaceHolder 3"/>
          <p:cNvSpPr>
            <a:spLocks noGrp="1"/>
          </p:cNvSpPr>
          <p:nvPr>
            <p:ph type="body"/>
          </p:nvPr>
        </p:nvSpPr>
        <p:spPr>
          <a:xfrm>
            <a:off x="2589120" y="3979440"/>
            <a:ext cx="8915040" cy="41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2589120" y="2058840"/>
            <a:ext cx="8915040" cy="146844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56" name="PlaceHolder 2"/>
          <p:cNvSpPr>
            <a:spLocks noGrp="1"/>
          </p:cNvSpPr>
          <p:nvPr>
            <p:ph type="body"/>
          </p:nvPr>
        </p:nvSpPr>
        <p:spPr>
          <a:xfrm>
            <a:off x="2589120" y="3530160"/>
            <a:ext cx="4350240" cy="41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57" name="PlaceHolder 3"/>
          <p:cNvSpPr>
            <a:spLocks noGrp="1"/>
          </p:cNvSpPr>
          <p:nvPr>
            <p:ph type="body"/>
          </p:nvPr>
        </p:nvSpPr>
        <p:spPr>
          <a:xfrm>
            <a:off x="7157160" y="3530160"/>
            <a:ext cx="4350240" cy="41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58" name="PlaceHolder 4"/>
          <p:cNvSpPr>
            <a:spLocks noGrp="1"/>
          </p:cNvSpPr>
          <p:nvPr>
            <p:ph type="body"/>
          </p:nvPr>
        </p:nvSpPr>
        <p:spPr>
          <a:xfrm>
            <a:off x="7157160" y="3979440"/>
            <a:ext cx="4350240" cy="41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59" name="PlaceHolder 5"/>
          <p:cNvSpPr>
            <a:spLocks noGrp="1"/>
          </p:cNvSpPr>
          <p:nvPr>
            <p:ph type="body"/>
          </p:nvPr>
        </p:nvSpPr>
        <p:spPr>
          <a:xfrm>
            <a:off x="2589120" y="3979440"/>
            <a:ext cx="4350240" cy="41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2589120" y="2058840"/>
            <a:ext cx="8915040" cy="146844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61" name="PlaceHolder 2"/>
          <p:cNvSpPr>
            <a:spLocks noGrp="1"/>
          </p:cNvSpPr>
          <p:nvPr>
            <p:ph type="body"/>
          </p:nvPr>
        </p:nvSpPr>
        <p:spPr>
          <a:xfrm>
            <a:off x="2589120" y="3530160"/>
            <a:ext cx="8915040" cy="86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62" name="PlaceHolder 3"/>
          <p:cNvSpPr>
            <a:spLocks noGrp="1"/>
          </p:cNvSpPr>
          <p:nvPr>
            <p:ph type="body"/>
          </p:nvPr>
        </p:nvSpPr>
        <p:spPr>
          <a:xfrm>
            <a:off x="2589120" y="3530160"/>
            <a:ext cx="8915040" cy="86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pic>
        <p:nvPicPr>
          <p:cNvPr id="63" name="Picture 62"/>
          <p:cNvPicPr/>
          <p:nvPr/>
        </p:nvPicPr>
        <p:blipFill>
          <a:blip r:embed="rId2"/>
          <a:stretch/>
        </p:blipFill>
        <p:spPr>
          <a:xfrm>
            <a:off x="6507720" y="3529800"/>
            <a:ext cx="1077840" cy="860040"/>
          </a:xfrm>
          <a:prstGeom prst="rect">
            <a:avLst/>
          </a:prstGeom>
          <a:ln>
            <a:noFill/>
          </a:ln>
        </p:spPr>
      </p:pic>
      <p:pic>
        <p:nvPicPr>
          <p:cNvPr id="64" name="Picture 63"/>
          <p:cNvPicPr/>
          <p:nvPr/>
        </p:nvPicPr>
        <p:blipFill>
          <a:blip r:embed="rId2"/>
          <a:stretch/>
        </p:blipFill>
        <p:spPr>
          <a:xfrm>
            <a:off x="6507720" y="3529800"/>
            <a:ext cx="1077840" cy="8600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2589120" y="2058840"/>
            <a:ext cx="8915040" cy="146844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97" name="PlaceHolder 2"/>
          <p:cNvSpPr>
            <a:spLocks noGrp="1"/>
          </p:cNvSpPr>
          <p:nvPr>
            <p:ph type="subTitle"/>
          </p:nvPr>
        </p:nvSpPr>
        <p:spPr>
          <a:xfrm>
            <a:off x="2589120" y="3530160"/>
            <a:ext cx="8915040" cy="8600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2589120" y="2058840"/>
            <a:ext cx="8915040" cy="146844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99" name="PlaceHolder 2"/>
          <p:cNvSpPr>
            <a:spLocks noGrp="1"/>
          </p:cNvSpPr>
          <p:nvPr>
            <p:ph type="body"/>
          </p:nvPr>
        </p:nvSpPr>
        <p:spPr>
          <a:xfrm>
            <a:off x="2589120" y="3530160"/>
            <a:ext cx="8915040" cy="86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2589120" y="2058840"/>
            <a:ext cx="8915040" cy="146844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101" name="PlaceHolder 2"/>
          <p:cNvSpPr>
            <a:spLocks noGrp="1"/>
          </p:cNvSpPr>
          <p:nvPr>
            <p:ph type="body"/>
          </p:nvPr>
        </p:nvSpPr>
        <p:spPr>
          <a:xfrm>
            <a:off x="2589120" y="3530160"/>
            <a:ext cx="4350240" cy="86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102" name="PlaceHolder 3"/>
          <p:cNvSpPr>
            <a:spLocks noGrp="1"/>
          </p:cNvSpPr>
          <p:nvPr>
            <p:ph type="body"/>
          </p:nvPr>
        </p:nvSpPr>
        <p:spPr>
          <a:xfrm>
            <a:off x="7157160" y="3530160"/>
            <a:ext cx="4350240" cy="86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2589120" y="2058840"/>
            <a:ext cx="8915040" cy="146844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2589120" y="2058840"/>
            <a:ext cx="8915040" cy="68079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2589120" y="2058840"/>
            <a:ext cx="8915040" cy="146844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106" name="PlaceHolder 2"/>
          <p:cNvSpPr>
            <a:spLocks noGrp="1"/>
          </p:cNvSpPr>
          <p:nvPr>
            <p:ph type="body"/>
          </p:nvPr>
        </p:nvSpPr>
        <p:spPr>
          <a:xfrm>
            <a:off x="2589120" y="3530160"/>
            <a:ext cx="4350240" cy="41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107" name="PlaceHolder 3"/>
          <p:cNvSpPr>
            <a:spLocks noGrp="1"/>
          </p:cNvSpPr>
          <p:nvPr>
            <p:ph type="body"/>
          </p:nvPr>
        </p:nvSpPr>
        <p:spPr>
          <a:xfrm>
            <a:off x="2589120" y="3979440"/>
            <a:ext cx="4350240" cy="41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108" name="PlaceHolder 4"/>
          <p:cNvSpPr>
            <a:spLocks noGrp="1"/>
          </p:cNvSpPr>
          <p:nvPr>
            <p:ph type="body"/>
          </p:nvPr>
        </p:nvSpPr>
        <p:spPr>
          <a:xfrm>
            <a:off x="7157160" y="3530160"/>
            <a:ext cx="4350240" cy="86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1" name="PlaceHolder 1"/>
          <p:cNvSpPr>
            <a:spLocks noGrp="1"/>
          </p:cNvSpPr>
          <p:nvPr>
            <p:ph type="title"/>
          </p:nvPr>
        </p:nvSpPr>
        <p:spPr>
          <a:xfrm>
            <a:off x="2589120" y="2058840"/>
            <a:ext cx="8915040" cy="146844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32" name="PlaceHolder 2"/>
          <p:cNvSpPr>
            <a:spLocks noGrp="1"/>
          </p:cNvSpPr>
          <p:nvPr>
            <p:ph type="subTitle"/>
          </p:nvPr>
        </p:nvSpPr>
        <p:spPr>
          <a:xfrm>
            <a:off x="2589120" y="3530160"/>
            <a:ext cx="8915040" cy="8600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2589120" y="2058840"/>
            <a:ext cx="8915040" cy="146844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110" name="PlaceHolder 2"/>
          <p:cNvSpPr>
            <a:spLocks noGrp="1"/>
          </p:cNvSpPr>
          <p:nvPr>
            <p:ph type="body"/>
          </p:nvPr>
        </p:nvSpPr>
        <p:spPr>
          <a:xfrm>
            <a:off x="2589120" y="3530160"/>
            <a:ext cx="4350240" cy="86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111" name="PlaceHolder 3"/>
          <p:cNvSpPr>
            <a:spLocks noGrp="1"/>
          </p:cNvSpPr>
          <p:nvPr>
            <p:ph type="body"/>
          </p:nvPr>
        </p:nvSpPr>
        <p:spPr>
          <a:xfrm>
            <a:off x="7157160" y="3530160"/>
            <a:ext cx="4350240" cy="41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112" name="PlaceHolder 4"/>
          <p:cNvSpPr>
            <a:spLocks noGrp="1"/>
          </p:cNvSpPr>
          <p:nvPr>
            <p:ph type="body"/>
          </p:nvPr>
        </p:nvSpPr>
        <p:spPr>
          <a:xfrm>
            <a:off x="7157160" y="3979440"/>
            <a:ext cx="4350240" cy="41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2589120" y="2058840"/>
            <a:ext cx="8915040" cy="146844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114" name="PlaceHolder 2"/>
          <p:cNvSpPr>
            <a:spLocks noGrp="1"/>
          </p:cNvSpPr>
          <p:nvPr>
            <p:ph type="body"/>
          </p:nvPr>
        </p:nvSpPr>
        <p:spPr>
          <a:xfrm>
            <a:off x="2589120" y="3530160"/>
            <a:ext cx="4350240" cy="41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115" name="PlaceHolder 3"/>
          <p:cNvSpPr>
            <a:spLocks noGrp="1"/>
          </p:cNvSpPr>
          <p:nvPr>
            <p:ph type="body"/>
          </p:nvPr>
        </p:nvSpPr>
        <p:spPr>
          <a:xfrm>
            <a:off x="7157160" y="3530160"/>
            <a:ext cx="4350240" cy="41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116" name="PlaceHolder 4"/>
          <p:cNvSpPr>
            <a:spLocks noGrp="1"/>
          </p:cNvSpPr>
          <p:nvPr>
            <p:ph type="body"/>
          </p:nvPr>
        </p:nvSpPr>
        <p:spPr>
          <a:xfrm>
            <a:off x="2589120" y="3979440"/>
            <a:ext cx="8915040" cy="41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2589120" y="2058840"/>
            <a:ext cx="8915040" cy="146844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118" name="PlaceHolder 2"/>
          <p:cNvSpPr>
            <a:spLocks noGrp="1"/>
          </p:cNvSpPr>
          <p:nvPr>
            <p:ph type="body"/>
          </p:nvPr>
        </p:nvSpPr>
        <p:spPr>
          <a:xfrm>
            <a:off x="2589120" y="3530160"/>
            <a:ext cx="8915040" cy="41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119" name="PlaceHolder 3"/>
          <p:cNvSpPr>
            <a:spLocks noGrp="1"/>
          </p:cNvSpPr>
          <p:nvPr>
            <p:ph type="body"/>
          </p:nvPr>
        </p:nvSpPr>
        <p:spPr>
          <a:xfrm>
            <a:off x="2589120" y="3979440"/>
            <a:ext cx="8915040" cy="41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2589120" y="2058840"/>
            <a:ext cx="8915040" cy="146844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121" name="PlaceHolder 2"/>
          <p:cNvSpPr>
            <a:spLocks noGrp="1"/>
          </p:cNvSpPr>
          <p:nvPr>
            <p:ph type="body"/>
          </p:nvPr>
        </p:nvSpPr>
        <p:spPr>
          <a:xfrm>
            <a:off x="2589120" y="3530160"/>
            <a:ext cx="4350240" cy="41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122" name="PlaceHolder 3"/>
          <p:cNvSpPr>
            <a:spLocks noGrp="1"/>
          </p:cNvSpPr>
          <p:nvPr>
            <p:ph type="body"/>
          </p:nvPr>
        </p:nvSpPr>
        <p:spPr>
          <a:xfrm>
            <a:off x="7157160" y="3530160"/>
            <a:ext cx="4350240" cy="41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123" name="PlaceHolder 4"/>
          <p:cNvSpPr>
            <a:spLocks noGrp="1"/>
          </p:cNvSpPr>
          <p:nvPr>
            <p:ph type="body"/>
          </p:nvPr>
        </p:nvSpPr>
        <p:spPr>
          <a:xfrm>
            <a:off x="7157160" y="3979440"/>
            <a:ext cx="4350240" cy="41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124" name="PlaceHolder 5"/>
          <p:cNvSpPr>
            <a:spLocks noGrp="1"/>
          </p:cNvSpPr>
          <p:nvPr>
            <p:ph type="body"/>
          </p:nvPr>
        </p:nvSpPr>
        <p:spPr>
          <a:xfrm>
            <a:off x="2589120" y="3979440"/>
            <a:ext cx="4350240" cy="41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2589120" y="2058840"/>
            <a:ext cx="8915040" cy="146844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126" name="PlaceHolder 2"/>
          <p:cNvSpPr>
            <a:spLocks noGrp="1"/>
          </p:cNvSpPr>
          <p:nvPr>
            <p:ph type="body"/>
          </p:nvPr>
        </p:nvSpPr>
        <p:spPr>
          <a:xfrm>
            <a:off x="2589120" y="3530160"/>
            <a:ext cx="8915040" cy="86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127" name="PlaceHolder 3"/>
          <p:cNvSpPr>
            <a:spLocks noGrp="1"/>
          </p:cNvSpPr>
          <p:nvPr>
            <p:ph type="body"/>
          </p:nvPr>
        </p:nvSpPr>
        <p:spPr>
          <a:xfrm>
            <a:off x="2589120" y="3530160"/>
            <a:ext cx="8915040" cy="86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pic>
        <p:nvPicPr>
          <p:cNvPr id="128" name="Picture 127"/>
          <p:cNvPicPr/>
          <p:nvPr/>
        </p:nvPicPr>
        <p:blipFill>
          <a:blip r:embed="rId2"/>
          <a:stretch/>
        </p:blipFill>
        <p:spPr>
          <a:xfrm>
            <a:off x="6507720" y="3529800"/>
            <a:ext cx="1077840" cy="860040"/>
          </a:xfrm>
          <a:prstGeom prst="rect">
            <a:avLst/>
          </a:prstGeom>
          <a:ln>
            <a:noFill/>
          </a:ln>
        </p:spPr>
      </p:pic>
      <p:pic>
        <p:nvPicPr>
          <p:cNvPr id="129" name="Picture 128"/>
          <p:cNvPicPr/>
          <p:nvPr/>
        </p:nvPicPr>
        <p:blipFill>
          <a:blip r:embed="rId2"/>
          <a:stretch/>
        </p:blipFill>
        <p:spPr>
          <a:xfrm>
            <a:off x="6507720" y="3529800"/>
            <a:ext cx="1077840" cy="86004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1" name="PlaceHolder 1"/>
          <p:cNvSpPr>
            <a:spLocks noGrp="1"/>
          </p:cNvSpPr>
          <p:nvPr>
            <p:ph type="title"/>
          </p:nvPr>
        </p:nvSpPr>
        <p:spPr>
          <a:xfrm>
            <a:off x="2589120" y="2058840"/>
            <a:ext cx="8915040" cy="146844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162" name="PlaceHolder 2"/>
          <p:cNvSpPr>
            <a:spLocks noGrp="1"/>
          </p:cNvSpPr>
          <p:nvPr>
            <p:ph type="subTitle"/>
          </p:nvPr>
        </p:nvSpPr>
        <p:spPr>
          <a:xfrm>
            <a:off x="2589120" y="3530160"/>
            <a:ext cx="8915040" cy="8600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2589120" y="2058840"/>
            <a:ext cx="8915040" cy="146844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164" name="PlaceHolder 2"/>
          <p:cNvSpPr>
            <a:spLocks noGrp="1"/>
          </p:cNvSpPr>
          <p:nvPr>
            <p:ph type="body"/>
          </p:nvPr>
        </p:nvSpPr>
        <p:spPr>
          <a:xfrm>
            <a:off x="2589120" y="3530160"/>
            <a:ext cx="8915040" cy="86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2589120" y="2058840"/>
            <a:ext cx="8915040" cy="146844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166" name="PlaceHolder 2"/>
          <p:cNvSpPr>
            <a:spLocks noGrp="1"/>
          </p:cNvSpPr>
          <p:nvPr>
            <p:ph type="body"/>
          </p:nvPr>
        </p:nvSpPr>
        <p:spPr>
          <a:xfrm>
            <a:off x="2589120" y="3530160"/>
            <a:ext cx="4350240" cy="86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167" name="PlaceHolder 3"/>
          <p:cNvSpPr>
            <a:spLocks noGrp="1"/>
          </p:cNvSpPr>
          <p:nvPr>
            <p:ph type="body"/>
          </p:nvPr>
        </p:nvSpPr>
        <p:spPr>
          <a:xfrm>
            <a:off x="7157160" y="3530160"/>
            <a:ext cx="4350240" cy="86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8" name="PlaceHolder 1"/>
          <p:cNvSpPr>
            <a:spLocks noGrp="1"/>
          </p:cNvSpPr>
          <p:nvPr>
            <p:ph type="title"/>
          </p:nvPr>
        </p:nvSpPr>
        <p:spPr>
          <a:xfrm>
            <a:off x="2589120" y="2058840"/>
            <a:ext cx="8915040" cy="146844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589120" y="2058840"/>
            <a:ext cx="8915040" cy="146844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34" name="PlaceHolder 2"/>
          <p:cNvSpPr>
            <a:spLocks noGrp="1"/>
          </p:cNvSpPr>
          <p:nvPr>
            <p:ph type="body"/>
          </p:nvPr>
        </p:nvSpPr>
        <p:spPr>
          <a:xfrm>
            <a:off x="2589120" y="3530160"/>
            <a:ext cx="8915040" cy="86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9" name="PlaceHolder 1"/>
          <p:cNvSpPr>
            <a:spLocks noGrp="1"/>
          </p:cNvSpPr>
          <p:nvPr>
            <p:ph type="subTitle"/>
          </p:nvPr>
        </p:nvSpPr>
        <p:spPr>
          <a:xfrm>
            <a:off x="2589120" y="2058840"/>
            <a:ext cx="8915040" cy="68079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2589120" y="2058840"/>
            <a:ext cx="8915040" cy="146844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171" name="PlaceHolder 2"/>
          <p:cNvSpPr>
            <a:spLocks noGrp="1"/>
          </p:cNvSpPr>
          <p:nvPr>
            <p:ph type="body"/>
          </p:nvPr>
        </p:nvSpPr>
        <p:spPr>
          <a:xfrm>
            <a:off x="2589120" y="3530160"/>
            <a:ext cx="4350240" cy="41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172" name="PlaceHolder 3"/>
          <p:cNvSpPr>
            <a:spLocks noGrp="1"/>
          </p:cNvSpPr>
          <p:nvPr>
            <p:ph type="body"/>
          </p:nvPr>
        </p:nvSpPr>
        <p:spPr>
          <a:xfrm>
            <a:off x="2589120" y="3979440"/>
            <a:ext cx="4350240" cy="41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173" name="PlaceHolder 4"/>
          <p:cNvSpPr>
            <a:spLocks noGrp="1"/>
          </p:cNvSpPr>
          <p:nvPr>
            <p:ph type="body"/>
          </p:nvPr>
        </p:nvSpPr>
        <p:spPr>
          <a:xfrm>
            <a:off x="7157160" y="3530160"/>
            <a:ext cx="4350240" cy="86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2589120" y="2058840"/>
            <a:ext cx="8915040" cy="146844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175" name="PlaceHolder 2"/>
          <p:cNvSpPr>
            <a:spLocks noGrp="1"/>
          </p:cNvSpPr>
          <p:nvPr>
            <p:ph type="body"/>
          </p:nvPr>
        </p:nvSpPr>
        <p:spPr>
          <a:xfrm>
            <a:off x="2589120" y="3530160"/>
            <a:ext cx="4350240" cy="86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176" name="PlaceHolder 3"/>
          <p:cNvSpPr>
            <a:spLocks noGrp="1"/>
          </p:cNvSpPr>
          <p:nvPr>
            <p:ph type="body"/>
          </p:nvPr>
        </p:nvSpPr>
        <p:spPr>
          <a:xfrm>
            <a:off x="7157160" y="3530160"/>
            <a:ext cx="4350240" cy="41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177" name="PlaceHolder 4"/>
          <p:cNvSpPr>
            <a:spLocks noGrp="1"/>
          </p:cNvSpPr>
          <p:nvPr>
            <p:ph type="body"/>
          </p:nvPr>
        </p:nvSpPr>
        <p:spPr>
          <a:xfrm>
            <a:off x="7157160" y="3979440"/>
            <a:ext cx="4350240" cy="41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2589120" y="2058840"/>
            <a:ext cx="8915040" cy="146844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179" name="PlaceHolder 2"/>
          <p:cNvSpPr>
            <a:spLocks noGrp="1"/>
          </p:cNvSpPr>
          <p:nvPr>
            <p:ph type="body"/>
          </p:nvPr>
        </p:nvSpPr>
        <p:spPr>
          <a:xfrm>
            <a:off x="2589120" y="3530160"/>
            <a:ext cx="4350240" cy="41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180" name="PlaceHolder 3"/>
          <p:cNvSpPr>
            <a:spLocks noGrp="1"/>
          </p:cNvSpPr>
          <p:nvPr>
            <p:ph type="body"/>
          </p:nvPr>
        </p:nvSpPr>
        <p:spPr>
          <a:xfrm>
            <a:off x="7157160" y="3530160"/>
            <a:ext cx="4350240" cy="41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181" name="PlaceHolder 4"/>
          <p:cNvSpPr>
            <a:spLocks noGrp="1"/>
          </p:cNvSpPr>
          <p:nvPr>
            <p:ph type="body"/>
          </p:nvPr>
        </p:nvSpPr>
        <p:spPr>
          <a:xfrm>
            <a:off x="2589120" y="3979440"/>
            <a:ext cx="8915040" cy="41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2589120" y="2058840"/>
            <a:ext cx="8915040" cy="146844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183" name="PlaceHolder 2"/>
          <p:cNvSpPr>
            <a:spLocks noGrp="1"/>
          </p:cNvSpPr>
          <p:nvPr>
            <p:ph type="body"/>
          </p:nvPr>
        </p:nvSpPr>
        <p:spPr>
          <a:xfrm>
            <a:off x="2589120" y="3530160"/>
            <a:ext cx="8915040" cy="41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184" name="PlaceHolder 3"/>
          <p:cNvSpPr>
            <a:spLocks noGrp="1"/>
          </p:cNvSpPr>
          <p:nvPr>
            <p:ph type="body"/>
          </p:nvPr>
        </p:nvSpPr>
        <p:spPr>
          <a:xfrm>
            <a:off x="2589120" y="3979440"/>
            <a:ext cx="8915040" cy="41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2589120" y="2058840"/>
            <a:ext cx="8915040" cy="146844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186" name="PlaceHolder 2"/>
          <p:cNvSpPr>
            <a:spLocks noGrp="1"/>
          </p:cNvSpPr>
          <p:nvPr>
            <p:ph type="body"/>
          </p:nvPr>
        </p:nvSpPr>
        <p:spPr>
          <a:xfrm>
            <a:off x="2589120" y="3530160"/>
            <a:ext cx="4350240" cy="41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187" name="PlaceHolder 3"/>
          <p:cNvSpPr>
            <a:spLocks noGrp="1"/>
          </p:cNvSpPr>
          <p:nvPr>
            <p:ph type="body"/>
          </p:nvPr>
        </p:nvSpPr>
        <p:spPr>
          <a:xfrm>
            <a:off x="7157160" y="3530160"/>
            <a:ext cx="4350240" cy="41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188" name="PlaceHolder 4"/>
          <p:cNvSpPr>
            <a:spLocks noGrp="1"/>
          </p:cNvSpPr>
          <p:nvPr>
            <p:ph type="body"/>
          </p:nvPr>
        </p:nvSpPr>
        <p:spPr>
          <a:xfrm>
            <a:off x="7157160" y="3979440"/>
            <a:ext cx="4350240" cy="41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189" name="PlaceHolder 5"/>
          <p:cNvSpPr>
            <a:spLocks noGrp="1"/>
          </p:cNvSpPr>
          <p:nvPr>
            <p:ph type="body"/>
          </p:nvPr>
        </p:nvSpPr>
        <p:spPr>
          <a:xfrm>
            <a:off x="2589120" y="3979440"/>
            <a:ext cx="4350240" cy="41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2589120" y="2058840"/>
            <a:ext cx="8915040" cy="146844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191" name="PlaceHolder 2"/>
          <p:cNvSpPr>
            <a:spLocks noGrp="1"/>
          </p:cNvSpPr>
          <p:nvPr>
            <p:ph type="body"/>
          </p:nvPr>
        </p:nvSpPr>
        <p:spPr>
          <a:xfrm>
            <a:off x="2589120" y="3530160"/>
            <a:ext cx="8915040" cy="86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192" name="PlaceHolder 3"/>
          <p:cNvSpPr>
            <a:spLocks noGrp="1"/>
          </p:cNvSpPr>
          <p:nvPr>
            <p:ph type="body"/>
          </p:nvPr>
        </p:nvSpPr>
        <p:spPr>
          <a:xfrm>
            <a:off x="2589120" y="3530160"/>
            <a:ext cx="8915040" cy="86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pic>
        <p:nvPicPr>
          <p:cNvPr id="193" name="Picture 192"/>
          <p:cNvPicPr/>
          <p:nvPr/>
        </p:nvPicPr>
        <p:blipFill>
          <a:blip r:embed="rId2"/>
          <a:stretch/>
        </p:blipFill>
        <p:spPr>
          <a:xfrm>
            <a:off x="6507720" y="3529800"/>
            <a:ext cx="1077840" cy="860040"/>
          </a:xfrm>
          <a:prstGeom prst="rect">
            <a:avLst/>
          </a:prstGeom>
          <a:ln>
            <a:noFill/>
          </a:ln>
        </p:spPr>
      </p:pic>
      <p:pic>
        <p:nvPicPr>
          <p:cNvPr id="194" name="Picture 193"/>
          <p:cNvPicPr/>
          <p:nvPr/>
        </p:nvPicPr>
        <p:blipFill>
          <a:blip r:embed="rId2"/>
          <a:stretch/>
        </p:blipFill>
        <p:spPr>
          <a:xfrm>
            <a:off x="6507720" y="3529800"/>
            <a:ext cx="1077840" cy="86004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26" name="PlaceHolder 1"/>
          <p:cNvSpPr>
            <a:spLocks noGrp="1"/>
          </p:cNvSpPr>
          <p:nvPr>
            <p:ph type="title"/>
          </p:nvPr>
        </p:nvSpPr>
        <p:spPr>
          <a:xfrm>
            <a:off x="2589120" y="2058840"/>
            <a:ext cx="8915040" cy="146844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227" name="PlaceHolder 2"/>
          <p:cNvSpPr>
            <a:spLocks noGrp="1"/>
          </p:cNvSpPr>
          <p:nvPr>
            <p:ph type="subTitle"/>
          </p:nvPr>
        </p:nvSpPr>
        <p:spPr>
          <a:xfrm>
            <a:off x="2589120" y="3530160"/>
            <a:ext cx="8915040" cy="8600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2589120" y="2058840"/>
            <a:ext cx="8915040" cy="146844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229" name="PlaceHolder 2"/>
          <p:cNvSpPr>
            <a:spLocks noGrp="1"/>
          </p:cNvSpPr>
          <p:nvPr>
            <p:ph type="body"/>
          </p:nvPr>
        </p:nvSpPr>
        <p:spPr>
          <a:xfrm>
            <a:off x="2589120" y="3530160"/>
            <a:ext cx="8915040" cy="86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2589120" y="2058840"/>
            <a:ext cx="8915040" cy="146844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36" name="PlaceHolder 2"/>
          <p:cNvSpPr>
            <a:spLocks noGrp="1"/>
          </p:cNvSpPr>
          <p:nvPr>
            <p:ph type="body"/>
          </p:nvPr>
        </p:nvSpPr>
        <p:spPr>
          <a:xfrm>
            <a:off x="2589120" y="3530160"/>
            <a:ext cx="4350240" cy="86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37" name="PlaceHolder 3"/>
          <p:cNvSpPr>
            <a:spLocks noGrp="1"/>
          </p:cNvSpPr>
          <p:nvPr>
            <p:ph type="body"/>
          </p:nvPr>
        </p:nvSpPr>
        <p:spPr>
          <a:xfrm>
            <a:off x="7157160" y="3530160"/>
            <a:ext cx="4350240" cy="86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2589120" y="2058840"/>
            <a:ext cx="8915040" cy="146844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231" name="PlaceHolder 2"/>
          <p:cNvSpPr>
            <a:spLocks noGrp="1"/>
          </p:cNvSpPr>
          <p:nvPr>
            <p:ph type="body"/>
          </p:nvPr>
        </p:nvSpPr>
        <p:spPr>
          <a:xfrm>
            <a:off x="2589120" y="3530160"/>
            <a:ext cx="4350240" cy="86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232" name="PlaceHolder 3"/>
          <p:cNvSpPr>
            <a:spLocks noGrp="1"/>
          </p:cNvSpPr>
          <p:nvPr>
            <p:ph type="body"/>
          </p:nvPr>
        </p:nvSpPr>
        <p:spPr>
          <a:xfrm>
            <a:off x="7157160" y="3530160"/>
            <a:ext cx="4350240" cy="86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3" name="PlaceHolder 1"/>
          <p:cNvSpPr>
            <a:spLocks noGrp="1"/>
          </p:cNvSpPr>
          <p:nvPr>
            <p:ph type="title"/>
          </p:nvPr>
        </p:nvSpPr>
        <p:spPr>
          <a:xfrm>
            <a:off x="2589120" y="2058840"/>
            <a:ext cx="8915040" cy="146844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4" name="PlaceHolder 1"/>
          <p:cNvSpPr>
            <a:spLocks noGrp="1"/>
          </p:cNvSpPr>
          <p:nvPr>
            <p:ph type="subTitle"/>
          </p:nvPr>
        </p:nvSpPr>
        <p:spPr>
          <a:xfrm>
            <a:off x="2589120" y="2058840"/>
            <a:ext cx="8915040" cy="68079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2589120" y="2058840"/>
            <a:ext cx="8915040" cy="146844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236" name="PlaceHolder 2"/>
          <p:cNvSpPr>
            <a:spLocks noGrp="1"/>
          </p:cNvSpPr>
          <p:nvPr>
            <p:ph type="body"/>
          </p:nvPr>
        </p:nvSpPr>
        <p:spPr>
          <a:xfrm>
            <a:off x="2589120" y="3530160"/>
            <a:ext cx="4350240" cy="41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237" name="PlaceHolder 3"/>
          <p:cNvSpPr>
            <a:spLocks noGrp="1"/>
          </p:cNvSpPr>
          <p:nvPr>
            <p:ph type="body"/>
          </p:nvPr>
        </p:nvSpPr>
        <p:spPr>
          <a:xfrm>
            <a:off x="2589120" y="3979440"/>
            <a:ext cx="4350240" cy="41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238" name="PlaceHolder 4"/>
          <p:cNvSpPr>
            <a:spLocks noGrp="1"/>
          </p:cNvSpPr>
          <p:nvPr>
            <p:ph type="body"/>
          </p:nvPr>
        </p:nvSpPr>
        <p:spPr>
          <a:xfrm>
            <a:off x="7157160" y="3530160"/>
            <a:ext cx="4350240" cy="86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2589120" y="2058840"/>
            <a:ext cx="8915040" cy="146844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240" name="PlaceHolder 2"/>
          <p:cNvSpPr>
            <a:spLocks noGrp="1"/>
          </p:cNvSpPr>
          <p:nvPr>
            <p:ph type="body"/>
          </p:nvPr>
        </p:nvSpPr>
        <p:spPr>
          <a:xfrm>
            <a:off x="2589120" y="3530160"/>
            <a:ext cx="4350240" cy="86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241" name="PlaceHolder 3"/>
          <p:cNvSpPr>
            <a:spLocks noGrp="1"/>
          </p:cNvSpPr>
          <p:nvPr>
            <p:ph type="body"/>
          </p:nvPr>
        </p:nvSpPr>
        <p:spPr>
          <a:xfrm>
            <a:off x="7157160" y="3530160"/>
            <a:ext cx="4350240" cy="41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242" name="PlaceHolder 4"/>
          <p:cNvSpPr>
            <a:spLocks noGrp="1"/>
          </p:cNvSpPr>
          <p:nvPr>
            <p:ph type="body"/>
          </p:nvPr>
        </p:nvSpPr>
        <p:spPr>
          <a:xfrm>
            <a:off x="7157160" y="3979440"/>
            <a:ext cx="4350240" cy="41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2589120" y="2058840"/>
            <a:ext cx="8915040" cy="146844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244" name="PlaceHolder 2"/>
          <p:cNvSpPr>
            <a:spLocks noGrp="1"/>
          </p:cNvSpPr>
          <p:nvPr>
            <p:ph type="body"/>
          </p:nvPr>
        </p:nvSpPr>
        <p:spPr>
          <a:xfrm>
            <a:off x="2589120" y="3530160"/>
            <a:ext cx="4350240" cy="41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245" name="PlaceHolder 3"/>
          <p:cNvSpPr>
            <a:spLocks noGrp="1"/>
          </p:cNvSpPr>
          <p:nvPr>
            <p:ph type="body"/>
          </p:nvPr>
        </p:nvSpPr>
        <p:spPr>
          <a:xfrm>
            <a:off x="7157160" y="3530160"/>
            <a:ext cx="4350240" cy="41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246" name="PlaceHolder 4"/>
          <p:cNvSpPr>
            <a:spLocks noGrp="1"/>
          </p:cNvSpPr>
          <p:nvPr>
            <p:ph type="body"/>
          </p:nvPr>
        </p:nvSpPr>
        <p:spPr>
          <a:xfrm>
            <a:off x="2589120" y="3979440"/>
            <a:ext cx="8915040" cy="41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2589120" y="2058840"/>
            <a:ext cx="8915040" cy="146844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248" name="PlaceHolder 2"/>
          <p:cNvSpPr>
            <a:spLocks noGrp="1"/>
          </p:cNvSpPr>
          <p:nvPr>
            <p:ph type="body"/>
          </p:nvPr>
        </p:nvSpPr>
        <p:spPr>
          <a:xfrm>
            <a:off x="2589120" y="3530160"/>
            <a:ext cx="8915040" cy="41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249" name="PlaceHolder 3"/>
          <p:cNvSpPr>
            <a:spLocks noGrp="1"/>
          </p:cNvSpPr>
          <p:nvPr>
            <p:ph type="body"/>
          </p:nvPr>
        </p:nvSpPr>
        <p:spPr>
          <a:xfrm>
            <a:off x="2589120" y="3979440"/>
            <a:ext cx="8915040" cy="41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2589120" y="2058840"/>
            <a:ext cx="8915040" cy="146844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251" name="PlaceHolder 2"/>
          <p:cNvSpPr>
            <a:spLocks noGrp="1"/>
          </p:cNvSpPr>
          <p:nvPr>
            <p:ph type="body"/>
          </p:nvPr>
        </p:nvSpPr>
        <p:spPr>
          <a:xfrm>
            <a:off x="2589120" y="3530160"/>
            <a:ext cx="4350240" cy="41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252" name="PlaceHolder 3"/>
          <p:cNvSpPr>
            <a:spLocks noGrp="1"/>
          </p:cNvSpPr>
          <p:nvPr>
            <p:ph type="body"/>
          </p:nvPr>
        </p:nvSpPr>
        <p:spPr>
          <a:xfrm>
            <a:off x="7157160" y="3530160"/>
            <a:ext cx="4350240" cy="41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253" name="PlaceHolder 4"/>
          <p:cNvSpPr>
            <a:spLocks noGrp="1"/>
          </p:cNvSpPr>
          <p:nvPr>
            <p:ph type="body"/>
          </p:nvPr>
        </p:nvSpPr>
        <p:spPr>
          <a:xfrm>
            <a:off x="7157160" y="3979440"/>
            <a:ext cx="4350240" cy="41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254" name="PlaceHolder 5"/>
          <p:cNvSpPr>
            <a:spLocks noGrp="1"/>
          </p:cNvSpPr>
          <p:nvPr>
            <p:ph type="body"/>
          </p:nvPr>
        </p:nvSpPr>
        <p:spPr>
          <a:xfrm>
            <a:off x="2589120" y="3979440"/>
            <a:ext cx="4350240" cy="41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2589120" y="2058840"/>
            <a:ext cx="8915040" cy="146844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256" name="PlaceHolder 2"/>
          <p:cNvSpPr>
            <a:spLocks noGrp="1"/>
          </p:cNvSpPr>
          <p:nvPr>
            <p:ph type="body"/>
          </p:nvPr>
        </p:nvSpPr>
        <p:spPr>
          <a:xfrm>
            <a:off x="2589120" y="3530160"/>
            <a:ext cx="8915040" cy="86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257" name="PlaceHolder 3"/>
          <p:cNvSpPr>
            <a:spLocks noGrp="1"/>
          </p:cNvSpPr>
          <p:nvPr>
            <p:ph type="body"/>
          </p:nvPr>
        </p:nvSpPr>
        <p:spPr>
          <a:xfrm>
            <a:off x="2589120" y="3530160"/>
            <a:ext cx="8915040" cy="86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pic>
        <p:nvPicPr>
          <p:cNvPr id="258" name="Picture 257"/>
          <p:cNvPicPr/>
          <p:nvPr/>
        </p:nvPicPr>
        <p:blipFill>
          <a:blip r:embed="rId2"/>
          <a:stretch/>
        </p:blipFill>
        <p:spPr>
          <a:xfrm>
            <a:off x="6507720" y="3529800"/>
            <a:ext cx="1077840" cy="860040"/>
          </a:xfrm>
          <a:prstGeom prst="rect">
            <a:avLst/>
          </a:prstGeom>
          <a:ln>
            <a:noFill/>
          </a:ln>
        </p:spPr>
      </p:pic>
      <p:pic>
        <p:nvPicPr>
          <p:cNvPr id="259" name="Picture 258"/>
          <p:cNvPicPr/>
          <p:nvPr/>
        </p:nvPicPr>
        <p:blipFill>
          <a:blip r:embed="rId2"/>
          <a:stretch/>
        </p:blipFill>
        <p:spPr>
          <a:xfrm>
            <a:off x="6507720" y="3529800"/>
            <a:ext cx="1077840" cy="860040"/>
          </a:xfrm>
          <a:prstGeom prst="rect">
            <a:avLst/>
          </a:prstGeom>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8" name="PlaceHolder 1"/>
          <p:cNvSpPr>
            <a:spLocks noGrp="1"/>
          </p:cNvSpPr>
          <p:nvPr>
            <p:ph type="title"/>
          </p:nvPr>
        </p:nvSpPr>
        <p:spPr>
          <a:xfrm>
            <a:off x="2589120" y="2058840"/>
            <a:ext cx="8915040" cy="146844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9" name="PlaceHolder 1"/>
          <p:cNvSpPr>
            <a:spLocks noGrp="1"/>
          </p:cNvSpPr>
          <p:nvPr>
            <p:ph type="subTitle"/>
          </p:nvPr>
        </p:nvSpPr>
        <p:spPr>
          <a:xfrm>
            <a:off x="2589120" y="2058840"/>
            <a:ext cx="8915040" cy="680796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2589120" y="2058840"/>
            <a:ext cx="8915040" cy="146844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41" name="PlaceHolder 2"/>
          <p:cNvSpPr>
            <a:spLocks noGrp="1"/>
          </p:cNvSpPr>
          <p:nvPr>
            <p:ph type="body"/>
          </p:nvPr>
        </p:nvSpPr>
        <p:spPr>
          <a:xfrm>
            <a:off x="2589120" y="3530160"/>
            <a:ext cx="4350240" cy="41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42" name="PlaceHolder 3"/>
          <p:cNvSpPr>
            <a:spLocks noGrp="1"/>
          </p:cNvSpPr>
          <p:nvPr>
            <p:ph type="body"/>
          </p:nvPr>
        </p:nvSpPr>
        <p:spPr>
          <a:xfrm>
            <a:off x="2589120" y="3979440"/>
            <a:ext cx="4350240" cy="41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43" name="PlaceHolder 4"/>
          <p:cNvSpPr>
            <a:spLocks noGrp="1"/>
          </p:cNvSpPr>
          <p:nvPr>
            <p:ph type="body"/>
          </p:nvPr>
        </p:nvSpPr>
        <p:spPr>
          <a:xfrm>
            <a:off x="7157160" y="3530160"/>
            <a:ext cx="4350240" cy="86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2589120" y="2058840"/>
            <a:ext cx="8915040" cy="146844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45" name="PlaceHolder 2"/>
          <p:cNvSpPr>
            <a:spLocks noGrp="1"/>
          </p:cNvSpPr>
          <p:nvPr>
            <p:ph type="body"/>
          </p:nvPr>
        </p:nvSpPr>
        <p:spPr>
          <a:xfrm>
            <a:off x="2589120" y="3530160"/>
            <a:ext cx="4350240" cy="86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46" name="PlaceHolder 3"/>
          <p:cNvSpPr>
            <a:spLocks noGrp="1"/>
          </p:cNvSpPr>
          <p:nvPr>
            <p:ph type="body"/>
          </p:nvPr>
        </p:nvSpPr>
        <p:spPr>
          <a:xfrm>
            <a:off x="7157160" y="3530160"/>
            <a:ext cx="4350240" cy="41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47" name="PlaceHolder 4"/>
          <p:cNvSpPr>
            <a:spLocks noGrp="1"/>
          </p:cNvSpPr>
          <p:nvPr>
            <p:ph type="body"/>
          </p:nvPr>
        </p:nvSpPr>
        <p:spPr>
          <a:xfrm>
            <a:off x="7157160" y="3979440"/>
            <a:ext cx="4350240" cy="41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2589120" y="2058840"/>
            <a:ext cx="8915040" cy="1468440"/>
          </a:xfrm>
          <a:prstGeom prst="rect">
            <a:avLst/>
          </a:prstGeom>
        </p:spPr>
        <p:txBody>
          <a:bodyPr lIns="0" tIns="0" rIns="0" bIns="0" anchor="ctr"/>
          <a:lstStyle/>
          <a:p>
            <a:endParaRPr lang="en-US" sz="1800" b="0" strike="noStrike" spc="-1">
              <a:solidFill>
                <a:srgbClr val="000000"/>
              </a:solidFill>
              <a:uFill>
                <a:solidFill>
                  <a:srgbClr val="FFFFFF"/>
                </a:solidFill>
              </a:uFill>
              <a:latin typeface="Century Gothic"/>
            </a:endParaRPr>
          </a:p>
        </p:txBody>
      </p:sp>
      <p:sp>
        <p:nvSpPr>
          <p:cNvPr id="49" name="PlaceHolder 2"/>
          <p:cNvSpPr>
            <a:spLocks noGrp="1"/>
          </p:cNvSpPr>
          <p:nvPr>
            <p:ph type="body"/>
          </p:nvPr>
        </p:nvSpPr>
        <p:spPr>
          <a:xfrm>
            <a:off x="2589120" y="3530160"/>
            <a:ext cx="4350240" cy="41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50" name="PlaceHolder 3"/>
          <p:cNvSpPr>
            <a:spLocks noGrp="1"/>
          </p:cNvSpPr>
          <p:nvPr>
            <p:ph type="body"/>
          </p:nvPr>
        </p:nvSpPr>
        <p:spPr>
          <a:xfrm>
            <a:off x="7157160" y="3530160"/>
            <a:ext cx="4350240" cy="41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
        <p:nvSpPr>
          <p:cNvPr id="51" name="PlaceHolder 4"/>
          <p:cNvSpPr>
            <a:spLocks noGrp="1"/>
          </p:cNvSpPr>
          <p:nvPr>
            <p:ph type="body"/>
          </p:nvPr>
        </p:nvSpPr>
        <p:spPr>
          <a:xfrm>
            <a:off x="2589120" y="3979440"/>
            <a:ext cx="8915040" cy="410040"/>
          </a:xfrm>
          <a:prstGeom prst="rect">
            <a:avLst/>
          </a:prstGeom>
        </p:spPr>
        <p:txBody>
          <a:bodyPr lIns="0" tIns="0" rIns="0" bIns="0"/>
          <a:lstStyle/>
          <a:p>
            <a:endParaRPr lang="en-US" sz="1800" b="0" strike="noStrike" spc="-1">
              <a:solidFill>
                <a:srgbClr val="404040"/>
              </a:solidFill>
              <a:uFill>
                <a:solidFill>
                  <a:srgbClr val="FFFFFF"/>
                </a:solidFill>
              </a:uFill>
              <a:latin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 name="CustomShape 1"/>
          <p:cNvSpPr/>
          <p:nvPr/>
        </p:nvSpPr>
        <p:spPr>
          <a:xfrm>
            <a:off x="0" y="2575080"/>
            <a:ext cx="100440" cy="62568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32" name="CustomShape 2"/>
          <p:cNvSpPr/>
          <p:nvPr/>
        </p:nvSpPr>
        <p:spPr>
          <a:xfrm>
            <a:off x="128520" y="3156480"/>
            <a:ext cx="646200" cy="232200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 name="CustomShape 3"/>
          <p:cNvSpPr/>
          <p:nvPr/>
        </p:nvSpPr>
        <p:spPr>
          <a:xfrm>
            <a:off x="807120" y="5447160"/>
            <a:ext cx="609120" cy="141984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3" name="CustomShape 4"/>
          <p:cNvSpPr/>
          <p:nvPr/>
        </p:nvSpPr>
        <p:spPr>
          <a:xfrm>
            <a:off x="959760" y="6503760"/>
            <a:ext cx="171000" cy="36324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4" name="CustomShape 5"/>
          <p:cNvSpPr/>
          <p:nvPr/>
        </p:nvSpPr>
        <p:spPr>
          <a:xfrm>
            <a:off x="100800" y="3201120"/>
            <a:ext cx="821520" cy="332820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5" name="CustomShape 6"/>
          <p:cNvSpPr/>
          <p:nvPr/>
        </p:nvSpPr>
        <p:spPr>
          <a:xfrm>
            <a:off x="22320" y="228600"/>
            <a:ext cx="105840" cy="292752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 name="CustomShape 7"/>
          <p:cNvSpPr/>
          <p:nvPr/>
        </p:nvSpPr>
        <p:spPr>
          <a:xfrm>
            <a:off x="78120" y="2944080"/>
            <a:ext cx="77760" cy="49356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 name="CustomShape 8"/>
          <p:cNvSpPr/>
          <p:nvPr/>
        </p:nvSpPr>
        <p:spPr>
          <a:xfrm>
            <a:off x="769680" y="5478840"/>
            <a:ext cx="189720" cy="102456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8" name="CustomShape 9"/>
          <p:cNvSpPr/>
          <p:nvPr/>
        </p:nvSpPr>
        <p:spPr>
          <a:xfrm>
            <a:off x="775440" y="1398960"/>
            <a:ext cx="2075760" cy="404784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9" name="CustomShape 10"/>
          <p:cNvSpPr/>
          <p:nvPr/>
        </p:nvSpPr>
        <p:spPr>
          <a:xfrm>
            <a:off x="922680" y="6530040"/>
            <a:ext cx="161640" cy="33696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0" name="CustomShape 11"/>
          <p:cNvSpPr/>
          <p:nvPr/>
        </p:nvSpPr>
        <p:spPr>
          <a:xfrm>
            <a:off x="769680" y="5359320"/>
            <a:ext cx="37080" cy="22140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1" name="CustomShape 12"/>
          <p:cNvSpPr/>
          <p:nvPr/>
        </p:nvSpPr>
        <p:spPr>
          <a:xfrm>
            <a:off x="849960" y="6244560"/>
            <a:ext cx="238320" cy="62208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2" name="CustomShape 13"/>
          <p:cNvSpPr/>
          <p:nvPr/>
        </p:nvSpPr>
        <p:spPr>
          <a:xfrm>
            <a:off x="27360" y="0"/>
            <a:ext cx="493920" cy="440064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3" name="CustomShape 14"/>
          <p:cNvSpPr/>
          <p:nvPr/>
        </p:nvSpPr>
        <p:spPr>
          <a:xfrm>
            <a:off x="550440" y="4316400"/>
            <a:ext cx="423000" cy="158040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4" name="CustomShape 15"/>
          <p:cNvSpPr/>
          <p:nvPr/>
        </p:nvSpPr>
        <p:spPr>
          <a:xfrm>
            <a:off x="1006200" y="5862600"/>
            <a:ext cx="430560" cy="99036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 name="CustomShape 16"/>
          <p:cNvSpPr/>
          <p:nvPr/>
        </p:nvSpPr>
        <p:spPr>
          <a:xfrm>
            <a:off x="521640" y="4364280"/>
            <a:ext cx="551520" cy="223560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6" name="CustomShape 17"/>
          <p:cNvSpPr/>
          <p:nvPr/>
        </p:nvSpPr>
        <p:spPr>
          <a:xfrm>
            <a:off x="468000" y="1289160"/>
            <a:ext cx="173880" cy="302688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7" name="CustomShape 18"/>
          <p:cNvSpPr/>
          <p:nvPr/>
        </p:nvSpPr>
        <p:spPr>
          <a:xfrm>
            <a:off x="1111680" y="6571440"/>
            <a:ext cx="133920" cy="28116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8" name="CustomShape 19"/>
          <p:cNvSpPr/>
          <p:nvPr/>
        </p:nvSpPr>
        <p:spPr>
          <a:xfrm>
            <a:off x="502560" y="4107600"/>
            <a:ext cx="82080" cy="51120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9" name="CustomShape 20"/>
          <p:cNvSpPr/>
          <p:nvPr/>
        </p:nvSpPr>
        <p:spPr>
          <a:xfrm>
            <a:off x="973800" y="3145680"/>
            <a:ext cx="1409760" cy="271656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0" name="CustomShape 21"/>
          <p:cNvSpPr/>
          <p:nvPr/>
        </p:nvSpPr>
        <p:spPr>
          <a:xfrm>
            <a:off x="1073520" y="6600240"/>
            <a:ext cx="120240" cy="25272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1" name="CustomShape 22"/>
          <p:cNvSpPr/>
          <p:nvPr/>
        </p:nvSpPr>
        <p:spPr>
          <a:xfrm>
            <a:off x="973800" y="5897160"/>
            <a:ext cx="137520" cy="67392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2" name="CustomShape 23"/>
          <p:cNvSpPr/>
          <p:nvPr/>
        </p:nvSpPr>
        <p:spPr>
          <a:xfrm>
            <a:off x="973800" y="5772600"/>
            <a:ext cx="37800" cy="22752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3" name="CustomShape 24"/>
          <p:cNvSpPr/>
          <p:nvPr/>
        </p:nvSpPr>
        <p:spPr>
          <a:xfrm>
            <a:off x="1006200" y="6322680"/>
            <a:ext cx="210240" cy="53028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4" name="CustomShape 25"/>
          <p:cNvSpPr/>
          <p:nvPr/>
        </p:nvSpPr>
        <p:spPr>
          <a:xfrm>
            <a:off x="0" y="0"/>
            <a:ext cx="182520" cy="6857640"/>
          </a:xfrm>
          <a:prstGeom prst="rect">
            <a:avLst/>
          </a:prstGeom>
          <a:solidFill>
            <a:schemeClr val="tx2"/>
          </a:solidFill>
          <a:ln>
            <a:noFill/>
          </a:ln>
          <a:effectLst>
            <a:outerShdw blurRad="38100" dist="2540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5" name="PlaceHolder 26"/>
          <p:cNvSpPr>
            <a:spLocks noGrp="1"/>
          </p:cNvSpPr>
          <p:nvPr>
            <p:ph type="title"/>
          </p:nvPr>
        </p:nvSpPr>
        <p:spPr>
          <a:xfrm>
            <a:off x="2589120" y="2514600"/>
            <a:ext cx="8915040" cy="2262600"/>
          </a:xfrm>
          <a:prstGeom prst="rect">
            <a:avLst/>
          </a:prstGeom>
        </p:spPr>
        <p:txBody>
          <a:bodyPr anchor="b"/>
          <a:lstStyle/>
          <a:p>
            <a:pPr>
              <a:lnSpc>
                <a:spcPct val="100000"/>
              </a:lnSpc>
            </a:pPr>
            <a:r>
              <a:rPr lang="en-US" sz="5400" b="0" strike="noStrike" spc="-1">
                <a:solidFill>
                  <a:srgbClr val="178DBB"/>
                </a:solidFill>
                <a:uFill>
                  <a:solidFill>
                    <a:srgbClr val="FFFFFF"/>
                  </a:solidFill>
                </a:uFill>
                <a:latin typeface="Century Gothic"/>
              </a:rPr>
              <a:t>Click to edit Master title style</a:t>
            </a:r>
            <a:endParaRPr lang="en-US" sz="1800" b="0" strike="noStrike" spc="-1">
              <a:solidFill>
                <a:srgbClr val="000000"/>
              </a:solidFill>
              <a:uFill>
                <a:solidFill>
                  <a:srgbClr val="FFFFFF"/>
                </a:solidFill>
              </a:uFill>
              <a:latin typeface="Century Gothic"/>
            </a:endParaRPr>
          </a:p>
        </p:txBody>
      </p:sp>
      <p:sp>
        <p:nvSpPr>
          <p:cNvPr id="26" name="PlaceHolder 27"/>
          <p:cNvSpPr>
            <a:spLocks noGrp="1"/>
          </p:cNvSpPr>
          <p:nvPr>
            <p:ph type="dt"/>
          </p:nvPr>
        </p:nvSpPr>
        <p:spPr>
          <a:xfrm>
            <a:off x="10361520" y="6130440"/>
            <a:ext cx="1145880" cy="370080"/>
          </a:xfrm>
          <a:prstGeom prst="rect">
            <a:avLst/>
          </a:prstGeom>
        </p:spPr>
        <p:txBody>
          <a:bodyPr anchor="ctr"/>
          <a:lstStyle/>
          <a:p>
            <a:pPr algn="r">
              <a:lnSpc>
                <a:spcPct val="100000"/>
              </a:lnSpc>
            </a:pPr>
            <a:endParaRPr lang="en-IN" sz="1400" b="0" strike="noStrike" spc="-1">
              <a:solidFill>
                <a:srgbClr val="000000"/>
              </a:solidFill>
              <a:uFill>
                <a:solidFill>
                  <a:srgbClr val="FFFFFF"/>
                </a:solidFill>
              </a:uFill>
              <a:latin typeface="Times New Roman"/>
            </a:endParaRPr>
          </a:p>
        </p:txBody>
      </p:sp>
      <p:sp>
        <p:nvSpPr>
          <p:cNvPr id="27" name="PlaceHolder 28"/>
          <p:cNvSpPr>
            <a:spLocks noGrp="1"/>
          </p:cNvSpPr>
          <p:nvPr>
            <p:ph type="ftr"/>
          </p:nvPr>
        </p:nvSpPr>
        <p:spPr>
          <a:xfrm>
            <a:off x="2589120" y="6135840"/>
            <a:ext cx="7619760" cy="364680"/>
          </a:xfrm>
          <a:prstGeom prst="rect">
            <a:avLst/>
          </a:prstGeom>
        </p:spPr>
        <p:txBody>
          <a:bodyPr anchor="ctr"/>
          <a:lstStyle/>
          <a:p>
            <a:endParaRPr lang="en-IN" sz="2400" b="0" strike="noStrike" spc="-1">
              <a:solidFill>
                <a:srgbClr val="000000"/>
              </a:solidFill>
              <a:uFill>
                <a:solidFill>
                  <a:srgbClr val="FFFFFF"/>
                </a:solidFill>
              </a:uFill>
              <a:latin typeface="Times New Roman"/>
            </a:endParaRPr>
          </a:p>
        </p:txBody>
      </p:sp>
      <p:sp>
        <p:nvSpPr>
          <p:cNvPr id="28" name="CustomShape 29"/>
          <p:cNvSpPr/>
          <p:nvPr/>
        </p:nvSpPr>
        <p:spPr>
          <a:xfrm>
            <a:off x="0" y="4323960"/>
            <a:ext cx="1744200" cy="778320"/>
          </a:xfrm>
          <a:custGeom>
            <a:avLst/>
            <a:gdLst/>
            <a:ahLst/>
            <a:cxnLst/>
            <a:rect l="l" t="t"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29" name="PlaceHolder 30"/>
          <p:cNvSpPr>
            <a:spLocks noGrp="1"/>
          </p:cNvSpPr>
          <p:nvPr>
            <p:ph type="sldNum"/>
          </p:nvPr>
        </p:nvSpPr>
        <p:spPr>
          <a:xfrm>
            <a:off x="531720" y="4529520"/>
            <a:ext cx="779400" cy="364680"/>
          </a:xfrm>
          <a:prstGeom prst="rect">
            <a:avLst/>
          </a:prstGeom>
        </p:spPr>
        <p:txBody>
          <a:bodyPr anchor="ctr"/>
          <a:lstStyle/>
          <a:p>
            <a:pPr algn="r">
              <a:lnSpc>
                <a:spcPct val="100000"/>
              </a:lnSpc>
            </a:pPr>
            <a:fld id="{0715F722-42B3-40B3-9EED-74CD81D4422F}" type="slidenum">
              <a:rPr lang="en-IN" sz="2000" b="0" strike="noStrike" spc="-1">
                <a:solidFill>
                  <a:srgbClr val="FEFFFF"/>
                </a:solidFill>
                <a:uFill>
                  <a:solidFill>
                    <a:srgbClr val="FFFFFF"/>
                  </a:solidFill>
                </a:uFill>
                <a:latin typeface="Century Gothic"/>
              </a:rPr>
              <a:t>‹#›</a:t>
            </a:fld>
            <a:endParaRPr lang="en-IN" sz="1400" b="0" strike="noStrike" spc="-1">
              <a:solidFill>
                <a:srgbClr val="000000"/>
              </a:solidFill>
              <a:uFill>
                <a:solidFill>
                  <a:srgbClr val="FFFFFF"/>
                </a:solidFill>
              </a:uFill>
              <a:latin typeface="Times New Roman"/>
            </a:endParaRPr>
          </a:p>
        </p:txBody>
      </p:sp>
      <p:sp>
        <p:nvSpPr>
          <p:cNvPr id="30" name="PlaceHolder 31"/>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US" sz="1800" b="0" strike="noStrike" spc="-1">
                <a:solidFill>
                  <a:srgbClr val="404040"/>
                </a:solidFill>
                <a:uFill>
                  <a:solidFill>
                    <a:srgbClr val="FFFFFF"/>
                  </a:solidFill>
                </a:uFill>
                <a:latin typeface="Century Gothic"/>
              </a:rPr>
              <a:t>Click to edit the outline text format</a:t>
            </a:r>
          </a:p>
          <a:p>
            <a:pPr marL="864000" lvl="1" indent="-324000">
              <a:buClr>
                <a:srgbClr val="000000"/>
              </a:buClr>
              <a:buSzPct val="75000"/>
              <a:buFont typeface="Symbol" charset="2"/>
              <a:buChar char=""/>
            </a:pPr>
            <a:r>
              <a:rPr lang="en-US" sz="1400" b="0" strike="noStrike" spc="-1">
                <a:solidFill>
                  <a:srgbClr val="404040"/>
                </a:solidFill>
                <a:uFill>
                  <a:solidFill>
                    <a:srgbClr val="FFFFFF"/>
                  </a:solidFill>
                </a:uFill>
                <a:latin typeface="Century Gothic"/>
              </a:rPr>
              <a:t>Second Outline Level</a:t>
            </a:r>
          </a:p>
          <a:p>
            <a:pPr marL="1296000" lvl="2" indent="-288000">
              <a:buClr>
                <a:srgbClr val="000000"/>
              </a:buClr>
              <a:buSzPct val="45000"/>
              <a:buFont typeface="Wingdings" charset="2"/>
              <a:buChar char=""/>
            </a:pPr>
            <a:r>
              <a:rPr lang="en-US" sz="1200" b="0" strike="noStrike" spc="-1">
                <a:solidFill>
                  <a:srgbClr val="404040"/>
                </a:solidFill>
                <a:uFill>
                  <a:solidFill>
                    <a:srgbClr val="FFFFFF"/>
                  </a:solidFill>
                </a:uFill>
                <a:latin typeface="Century Gothic"/>
              </a:rPr>
              <a:t>Third Outline Level</a:t>
            </a:r>
          </a:p>
          <a:p>
            <a:pPr marL="1728000" lvl="3" indent="-216000">
              <a:buClr>
                <a:srgbClr val="000000"/>
              </a:buClr>
              <a:buSzPct val="75000"/>
              <a:buFont typeface="Symbol" charset="2"/>
              <a:buChar char=""/>
            </a:pPr>
            <a:r>
              <a:rPr lang="en-US" sz="1200" b="0" strike="noStrike" spc="-1">
                <a:solidFill>
                  <a:srgbClr val="404040"/>
                </a:solidFill>
                <a:uFill>
                  <a:solidFill>
                    <a:srgbClr val="FFFFFF"/>
                  </a:solidFill>
                </a:uFill>
                <a:latin typeface="Century Gothic"/>
              </a:rPr>
              <a:t>Fourth Outline Level</a:t>
            </a:r>
          </a:p>
          <a:p>
            <a:pPr marL="2160000" lvl="4" indent="-216000">
              <a:buClr>
                <a:srgbClr val="000000"/>
              </a:buClr>
              <a:buSzPct val="45000"/>
              <a:buFont typeface="Wingdings" charset="2"/>
              <a:buChar char=""/>
            </a:pPr>
            <a:r>
              <a:rPr lang="en-US" sz="2000" b="0" strike="noStrike" spc="-1">
                <a:solidFill>
                  <a:srgbClr val="404040"/>
                </a:solidFill>
                <a:uFill>
                  <a:solidFill>
                    <a:srgbClr val="FFFFFF"/>
                  </a:solidFill>
                </a:uFill>
                <a:latin typeface="Century Gothic"/>
              </a:rPr>
              <a:t>Fifth Outline Level</a:t>
            </a:r>
          </a:p>
          <a:p>
            <a:pPr marL="2592000" lvl="5" indent="-216000">
              <a:buClr>
                <a:srgbClr val="000000"/>
              </a:buClr>
              <a:buSzPct val="45000"/>
              <a:buFont typeface="Wingdings" charset="2"/>
              <a:buChar char=""/>
            </a:pPr>
            <a:r>
              <a:rPr lang="en-US" sz="2000" b="0" strike="noStrike" spc="-1">
                <a:solidFill>
                  <a:srgbClr val="404040"/>
                </a:solidFill>
                <a:uFill>
                  <a:solidFill>
                    <a:srgbClr val="FFFFFF"/>
                  </a:solidFill>
                </a:uFill>
                <a:latin typeface="Century Gothic"/>
              </a:rPr>
              <a:t>Sixth Outline Level</a:t>
            </a:r>
          </a:p>
          <a:p>
            <a:pPr marL="3024000" lvl="6" indent="-216000">
              <a:buClr>
                <a:srgbClr val="000000"/>
              </a:buClr>
              <a:buSzPct val="45000"/>
              <a:buFont typeface="Wingdings" charset="2"/>
              <a:buChar char=""/>
            </a:pPr>
            <a:r>
              <a:rPr lang="en-US" sz="2000" b="0" strike="noStrike" spc="-1">
                <a:solidFill>
                  <a:srgbClr val="404040"/>
                </a:solidFill>
                <a:uFill>
                  <a:solidFill>
                    <a:srgbClr val="FFFFFF"/>
                  </a:solidFill>
                </a:uFill>
                <a:latin typeface="Century Gothic"/>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 name="CustomShape 1"/>
          <p:cNvSpPr/>
          <p:nvPr/>
        </p:nvSpPr>
        <p:spPr>
          <a:xfrm>
            <a:off x="0" y="2575080"/>
            <a:ext cx="100440" cy="62568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6" name="CustomShape 2"/>
          <p:cNvSpPr/>
          <p:nvPr/>
        </p:nvSpPr>
        <p:spPr>
          <a:xfrm>
            <a:off x="128520" y="3156480"/>
            <a:ext cx="646200" cy="232200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7" name="CustomShape 3"/>
          <p:cNvSpPr/>
          <p:nvPr/>
        </p:nvSpPr>
        <p:spPr>
          <a:xfrm>
            <a:off x="807120" y="5447160"/>
            <a:ext cx="609120" cy="141984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8" name="CustomShape 4"/>
          <p:cNvSpPr/>
          <p:nvPr/>
        </p:nvSpPr>
        <p:spPr>
          <a:xfrm>
            <a:off x="959760" y="6503760"/>
            <a:ext cx="171000" cy="36324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69" name="CustomShape 5"/>
          <p:cNvSpPr/>
          <p:nvPr/>
        </p:nvSpPr>
        <p:spPr>
          <a:xfrm>
            <a:off x="100800" y="3201120"/>
            <a:ext cx="821520" cy="332820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0" name="CustomShape 6"/>
          <p:cNvSpPr/>
          <p:nvPr/>
        </p:nvSpPr>
        <p:spPr>
          <a:xfrm>
            <a:off x="22320" y="228600"/>
            <a:ext cx="105840" cy="292752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1" name="CustomShape 7"/>
          <p:cNvSpPr/>
          <p:nvPr/>
        </p:nvSpPr>
        <p:spPr>
          <a:xfrm>
            <a:off x="78120" y="2944080"/>
            <a:ext cx="77760" cy="49356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2" name="CustomShape 8"/>
          <p:cNvSpPr/>
          <p:nvPr/>
        </p:nvSpPr>
        <p:spPr>
          <a:xfrm>
            <a:off x="769680" y="5478840"/>
            <a:ext cx="189720" cy="102456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3" name="CustomShape 9"/>
          <p:cNvSpPr/>
          <p:nvPr/>
        </p:nvSpPr>
        <p:spPr>
          <a:xfrm>
            <a:off x="775440" y="1398960"/>
            <a:ext cx="2075760" cy="404784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4" name="CustomShape 10"/>
          <p:cNvSpPr/>
          <p:nvPr/>
        </p:nvSpPr>
        <p:spPr>
          <a:xfrm>
            <a:off x="922680" y="6530040"/>
            <a:ext cx="161640" cy="33696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5" name="CustomShape 11"/>
          <p:cNvSpPr/>
          <p:nvPr/>
        </p:nvSpPr>
        <p:spPr>
          <a:xfrm>
            <a:off x="769680" y="5359320"/>
            <a:ext cx="37080" cy="22140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6" name="CustomShape 12"/>
          <p:cNvSpPr/>
          <p:nvPr/>
        </p:nvSpPr>
        <p:spPr>
          <a:xfrm>
            <a:off x="849960" y="6244560"/>
            <a:ext cx="238320" cy="62208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77" name="CustomShape 13"/>
          <p:cNvSpPr/>
          <p:nvPr/>
        </p:nvSpPr>
        <p:spPr>
          <a:xfrm>
            <a:off x="27360" y="0"/>
            <a:ext cx="493920" cy="440064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78" name="CustomShape 14"/>
          <p:cNvSpPr/>
          <p:nvPr/>
        </p:nvSpPr>
        <p:spPr>
          <a:xfrm>
            <a:off x="550440" y="4316400"/>
            <a:ext cx="423000" cy="158040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79" name="CustomShape 15"/>
          <p:cNvSpPr/>
          <p:nvPr/>
        </p:nvSpPr>
        <p:spPr>
          <a:xfrm>
            <a:off x="1006200" y="5862600"/>
            <a:ext cx="430560" cy="99036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0" name="CustomShape 16"/>
          <p:cNvSpPr/>
          <p:nvPr/>
        </p:nvSpPr>
        <p:spPr>
          <a:xfrm>
            <a:off x="521640" y="4364280"/>
            <a:ext cx="551520" cy="223560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1" name="CustomShape 17"/>
          <p:cNvSpPr/>
          <p:nvPr/>
        </p:nvSpPr>
        <p:spPr>
          <a:xfrm>
            <a:off x="468000" y="1289160"/>
            <a:ext cx="173880" cy="302688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2" name="CustomShape 18"/>
          <p:cNvSpPr/>
          <p:nvPr/>
        </p:nvSpPr>
        <p:spPr>
          <a:xfrm>
            <a:off x="1111680" y="6571440"/>
            <a:ext cx="133920" cy="28116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3" name="CustomShape 19"/>
          <p:cNvSpPr/>
          <p:nvPr/>
        </p:nvSpPr>
        <p:spPr>
          <a:xfrm>
            <a:off x="502560" y="4107600"/>
            <a:ext cx="82080" cy="51120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4" name="CustomShape 20"/>
          <p:cNvSpPr/>
          <p:nvPr/>
        </p:nvSpPr>
        <p:spPr>
          <a:xfrm>
            <a:off x="973800" y="3145680"/>
            <a:ext cx="1409760" cy="271656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5" name="CustomShape 21"/>
          <p:cNvSpPr/>
          <p:nvPr/>
        </p:nvSpPr>
        <p:spPr>
          <a:xfrm>
            <a:off x="1073520" y="6600240"/>
            <a:ext cx="120240" cy="25272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6" name="CustomShape 22"/>
          <p:cNvSpPr/>
          <p:nvPr/>
        </p:nvSpPr>
        <p:spPr>
          <a:xfrm>
            <a:off x="973800" y="5897160"/>
            <a:ext cx="137520" cy="67392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7" name="CustomShape 23"/>
          <p:cNvSpPr/>
          <p:nvPr/>
        </p:nvSpPr>
        <p:spPr>
          <a:xfrm>
            <a:off x="973800" y="5772600"/>
            <a:ext cx="37800" cy="22752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8" name="CustomShape 24"/>
          <p:cNvSpPr/>
          <p:nvPr/>
        </p:nvSpPr>
        <p:spPr>
          <a:xfrm>
            <a:off x="1006200" y="6322680"/>
            <a:ext cx="210240" cy="53028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89" name="CustomShape 25"/>
          <p:cNvSpPr/>
          <p:nvPr/>
        </p:nvSpPr>
        <p:spPr>
          <a:xfrm>
            <a:off x="0" y="0"/>
            <a:ext cx="182520" cy="6857640"/>
          </a:xfrm>
          <a:prstGeom prst="rect">
            <a:avLst/>
          </a:prstGeom>
          <a:solidFill>
            <a:schemeClr val="tx2"/>
          </a:solidFill>
          <a:ln>
            <a:noFill/>
          </a:ln>
          <a:effectLst>
            <a:outerShdw blurRad="38100" dist="2540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90" name="PlaceHolder 26"/>
          <p:cNvSpPr>
            <a:spLocks noGrp="1"/>
          </p:cNvSpPr>
          <p:nvPr>
            <p:ph type="title"/>
          </p:nvPr>
        </p:nvSpPr>
        <p:spPr>
          <a:xfrm>
            <a:off x="2593080" y="624240"/>
            <a:ext cx="8911440" cy="1280520"/>
          </a:xfrm>
          <a:prstGeom prst="rect">
            <a:avLst/>
          </a:prstGeom>
        </p:spPr>
        <p:txBody>
          <a:bodyPr/>
          <a:lstStyle/>
          <a:p>
            <a:pPr>
              <a:lnSpc>
                <a:spcPct val="100000"/>
              </a:lnSpc>
            </a:pPr>
            <a:r>
              <a:rPr lang="en-US" sz="3600" b="0" strike="noStrike" spc="-1">
                <a:solidFill>
                  <a:srgbClr val="178DBB"/>
                </a:solidFill>
                <a:uFill>
                  <a:solidFill>
                    <a:srgbClr val="FFFFFF"/>
                  </a:solidFill>
                </a:uFill>
                <a:latin typeface="Century Gothic"/>
              </a:rPr>
              <a:t>Click to edit Master title style</a:t>
            </a:r>
            <a:endParaRPr lang="en-US" sz="1800" b="0" strike="noStrike" spc="-1">
              <a:solidFill>
                <a:srgbClr val="000000"/>
              </a:solidFill>
              <a:uFill>
                <a:solidFill>
                  <a:srgbClr val="FFFFFF"/>
                </a:solidFill>
              </a:uFill>
              <a:latin typeface="Century Gothic"/>
            </a:endParaRPr>
          </a:p>
        </p:txBody>
      </p:sp>
      <p:sp>
        <p:nvSpPr>
          <p:cNvPr id="91" name="PlaceHolder 27"/>
          <p:cNvSpPr>
            <a:spLocks noGrp="1"/>
          </p:cNvSpPr>
          <p:nvPr>
            <p:ph type="body"/>
          </p:nvPr>
        </p:nvSpPr>
        <p:spPr>
          <a:xfrm>
            <a:off x="2589120" y="2133720"/>
            <a:ext cx="8915040" cy="3777120"/>
          </a:xfrm>
          <a:prstGeom prst="rect">
            <a:avLst/>
          </a:prstGeom>
        </p:spPr>
        <p:txBody>
          <a:bodyPr/>
          <a:lstStyle/>
          <a:p>
            <a:pPr marL="432000" indent="-324000">
              <a:buClr>
                <a:srgbClr val="000000"/>
              </a:buClr>
              <a:buSzPct val="45000"/>
              <a:buFont typeface="Wingdings" charset="2"/>
              <a:buChar char=""/>
            </a:pPr>
            <a:r>
              <a:rPr lang="en-US" sz="1800" b="0" strike="noStrike" spc="-1">
                <a:solidFill>
                  <a:srgbClr val="404040"/>
                </a:solidFill>
                <a:uFill>
                  <a:solidFill>
                    <a:srgbClr val="FFFFFF"/>
                  </a:solidFill>
                </a:uFill>
                <a:latin typeface="Century Gothic"/>
              </a:rPr>
              <a:t>Click to edit the outline text format</a:t>
            </a:r>
          </a:p>
          <a:p>
            <a:pPr marL="864000" lvl="1" indent="-324000">
              <a:buClr>
                <a:srgbClr val="000000"/>
              </a:buClr>
              <a:buSzPct val="75000"/>
              <a:buFont typeface="Symbol" charset="2"/>
              <a:buChar char=""/>
            </a:pPr>
            <a:r>
              <a:rPr lang="en-US" sz="1800" b="0" strike="noStrike" spc="-1">
                <a:solidFill>
                  <a:srgbClr val="404040"/>
                </a:solidFill>
                <a:uFill>
                  <a:solidFill>
                    <a:srgbClr val="FFFFFF"/>
                  </a:solidFill>
                </a:uFill>
                <a:latin typeface="Century Gothic"/>
              </a:rPr>
              <a:t>Second Outline Level</a:t>
            </a:r>
          </a:p>
          <a:p>
            <a:pPr marL="1296000" lvl="2" indent="-288000">
              <a:buClr>
                <a:srgbClr val="000000"/>
              </a:buClr>
              <a:buSzPct val="45000"/>
              <a:buFont typeface="Wingdings" charset="2"/>
              <a:buChar char=""/>
            </a:pPr>
            <a:r>
              <a:rPr lang="en-US" sz="1800" b="0" strike="noStrike" spc="-1">
                <a:solidFill>
                  <a:srgbClr val="404040"/>
                </a:solidFill>
                <a:uFill>
                  <a:solidFill>
                    <a:srgbClr val="FFFFFF"/>
                  </a:solidFill>
                </a:uFill>
                <a:latin typeface="Century Gothic"/>
              </a:rPr>
              <a:t>Third Outline Level</a:t>
            </a:r>
          </a:p>
          <a:p>
            <a:pPr marL="1728000" lvl="3" indent="-216000">
              <a:buClr>
                <a:srgbClr val="000000"/>
              </a:buClr>
              <a:buSzPct val="75000"/>
              <a:buFont typeface="Symbol" charset="2"/>
              <a:buChar char=""/>
            </a:pPr>
            <a:r>
              <a:rPr lang="en-US" sz="1800" b="0" strike="noStrike" spc="-1">
                <a:solidFill>
                  <a:srgbClr val="404040"/>
                </a:solidFill>
                <a:uFill>
                  <a:solidFill>
                    <a:srgbClr val="FFFFFF"/>
                  </a:solidFill>
                </a:uFill>
                <a:latin typeface="Century Gothic"/>
              </a:rPr>
              <a:t>Fourth Outline Level</a:t>
            </a:r>
          </a:p>
          <a:p>
            <a:pPr marL="2160000" lvl="4" indent="-216000">
              <a:buClr>
                <a:srgbClr val="000000"/>
              </a:buClr>
              <a:buSzPct val="45000"/>
              <a:buFont typeface="Wingdings" charset="2"/>
              <a:buChar char=""/>
            </a:pPr>
            <a:r>
              <a:rPr lang="en-US" sz="1800" b="0" strike="noStrike" spc="-1">
                <a:solidFill>
                  <a:srgbClr val="404040"/>
                </a:solidFill>
                <a:uFill>
                  <a:solidFill>
                    <a:srgbClr val="FFFFFF"/>
                  </a:solidFill>
                </a:uFill>
                <a:latin typeface="Century Gothic"/>
              </a:rPr>
              <a:t>Fifth Outline Level</a:t>
            </a:r>
          </a:p>
          <a:p>
            <a:pPr marL="2592000" lvl="5" indent="-216000">
              <a:buClr>
                <a:srgbClr val="000000"/>
              </a:buClr>
              <a:buSzPct val="45000"/>
              <a:buFont typeface="Wingdings" charset="2"/>
              <a:buChar char=""/>
            </a:pPr>
            <a:r>
              <a:rPr lang="en-US" sz="1800" b="0" strike="noStrike" spc="-1">
                <a:solidFill>
                  <a:srgbClr val="404040"/>
                </a:solidFill>
                <a:uFill>
                  <a:solidFill>
                    <a:srgbClr val="FFFFFF"/>
                  </a:solidFill>
                </a:uFill>
                <a:latin typeface="Century Gothic"/>
              </a:rPr>
              <a:t>Sixth Outline Level</a:t>
            </a:r>
          </a:p>
          <a:p>
            <a:pPr marL="343080" indent="-342720">
              <a:lnSpc>
                <a:spcPct val="100000"/>
              </a:lnSpc>
              <a:buClr>
                <a:srgbClr val="353535"/>
              </a:buClr>
              <a:buFont typeface="Wingdings 3" charset="2"/>
              <a:buChar char=""/>
            </a:pPr>
            <a:r>
              <a:rPr lang="en-US" sz="1800" b="0" strike="noStrike" spc="-1">
                <a:solidFill>
                  <a:srgbClr val="404040"/>
                </a:solidFill>
                <a:uFill>
                  <a:solidFill>
                    <a:srgbClr val="FFFFFF"/>
                  </a:solidFill>
                </a:uFill>
                <a:latin typeface="Century Gothic"/>
              </a:rPr>
              <a:t>Seventh Outline LevelClick to edit Master text styles</a:t>
            </a:r>
          </a:p>
          <a:p>
            <a:pPr marL="743040" lvl="1" indent="-285480">
              <a:lnSpc>
                <a:spcPct val="100000"/>
              </a:lnSpc>
              <a:buClr>
                <a:srgbClr val="353535"/>
              </a:buClr>
              <a:buFont typeface="Wingdings 3" charset="2"/>
              <a:buChar char=""/>
            </a:pPr>
            <a:r>
              <a:rPr lang="en-US" sz="1600" b="0" strike="noStrike" spc="-1">
                <a:solidFill>
                  <a:srgbClr val="404040"/>
                </a:solidFill>
                <a:uFill>
                  <a:solidFill>
                    <a:srgbClr val="FFFFFF"/>
                  </a:solidFill>
                </a:uFill>
                <a:latin typeface="Century Gothic"/>
              </a:rPr>
              <a:t>Second level</a:t>
            </a:r>
            <a:endParaRPr lang="en-US" sz="1800" b="0" strike="noStrike" spc="-1">
              <a:solidFill>
                <a:srgbClr val="404040"/>
              </a:solidFill>
              <a:uFill>
                <a:solidFill>
                  <a:srgbClr val="FFFFFF"/>
                </a:solidFill>
              </a:uFill>
              <a:latin typeface="Century Gothic"/>
            </a:endParaRPr>
          </a:p>
          <a:p>
            <a:pPr marL="1143000" lvl="2" indent="-228240">
              <a:lnSpc>
                <a:spcPct val="100000"/>
              </a:lnSpc>
              <a:buClr>
                <a:srgbClr val="353535"/>
              </a:buClr>
              <a:buFont typeface="Wingdings 3" charset="2"/>
              <a:buChar char=""/>
            </a:pPr>
            <a:r>
              <a:rPr lang="en-US" sz="1400" b="0" strike="noStrike" spc="-1">
                <a:solidFill>
                  <a:srgbClr val="404040"/>
                </a:solidFill>
                <a:uFill>
                  <a:solidFill>
                    <a:srgbClr val="FFFFFF"/>
                  </a:solidFill>
                </a:uFill>
                <a:latin typeface="Century Gothic"/>
              </a:rPr>
              <a:t>Third level</a:t>
            </a:r>
            <a:endParaRPr lang="en-US" sz="1800" b="0" strike="noStrike" spc="-1">
              <a:solidFill>
                <a:srgbClr val="404040"/>
              </a:solidFill>
              <a:uFill>
                <a:solidFill>
                  <a:srgbClr val="FFFFFF"/>
                </a:solidFill>
              </a:uFill>
              <a:latin typeface="Century Gothic"/>
            </a:endParaRPr>
          </a:p>
          <a:p>
            <a:pPr marL="1600200" lvl="3" indent="-228240">
              <a:lnSpc>
                <a:spcPct val="100000"/>
              </a:lnSpc>
              <a:buClr>
                <a:srgbClr val="353535"/>
              </a:buClr>
              <a:buFont typeface="Wingdings 3" charset="2"/>
              <a:buChar char=""/>
            </a:pPr>
            <a:r>
              <a:rPr lang="en-US" sz="1200" b="0" strike="noStrike" spc="-1">
                <a:solidFill>
                  <a:srgbClr val="404040"/>
                </a:solidFill>
                <a:uFill>
                  <a:solidFill>
                    <a:srgbClr val="FFFFFF"/>
                  </a:solidFill>
                </a:uFill>
                <a:latin typeface="Century Gothic"/>
              </a:rPr>
              <a:t>Fourth level</a:t>
            </a:r>
            <a:endParaRPr lang="en-US" sz="1800" b="0" strike="noStrike" spc="-1">
              <a:solidFill>
                <a:srgbClr val="404040"/>
              </a:solidFill>
              <a:uFill>
                <a:solidFill>
                  <a:srgbClr val="FFFFFF"/>
                </a:solidFill>
              </a:uFill>
              <a:latin typeface="Century Gothic"/>
            </a:endParaRPr>
          </a:p>
          <a:p>
            <a:pPr marL="2057400" lvl="4" indent="-228240">
              <a:lnSpc>
                <a:spcPct val="100000"/>
              </a:lnSpc>
              <a:buClr>
                <a:srgbClr val="353535"/>
              </a:buClr>
              <a:buFont typeface="Wingdings 3" charset="2"/>
              <a:buChar char=""/>
            </a:pPr>
            <a:r>
              <a:rPr lang="en-US" sz="1200" b="0" strike="noStrike" spc="-1">
                <a:solidFill>
                  <a:srgbClr val="404040"/>
                </a:solidFill>
                <a:uFill>
                  <a:solidFill>
                    <a:srgbClr val="FFFFFF"/>
                  </a:solidFill>
                </a:uFill>
                <a:latin typeface="Century Gothic"/>
              </a:rPr>
              <a:t>Fifth level</a:t>
            </a:r>
            <a:endParaRPr lang="en-US" sz="1800" b="0" strike="noStrike" spc="-1">
              <a:solidFill>
                <a:srgbClr val="404040"/>
              </a:solidFill>
              <a:uFill>
                <a:solidFill>
                  <a:srgbClr val="FFFFFF"/>
                </a:solidFill>
              </a:uFill>
              <a:latin typeface="Century Gothic"/>
            </a:endParaRPr>
          </a:p>
        </p:txBody>
      </p:sp>
      <p:sp>
        <p:nvSpPr>
          <p:cNvPr id="92" name="PlaceHolder 28"/>
          <p:cNvSpPr>
            <a:spLocks noGrp="1"/>
          </p:cNvSpPr>
          <p:nvPr>
            <p:ph type="dt"/>
          </p:nvPr>
        </p:nvSpPr>
        <p:spPr>
          <a:xfrm>
            <a:off x="10361520" y="6130440"/>
            <a:ext cx="1145880" cy="370080"/>
          </a:xfrm>
          <a:prstGeom prst="rect">
            <a:avLst/>
          </a:prstGeom>
        </p:spPr>
        <p:txBody>
          <a:bodyPr anchor="ctr"/>
          <a:lstStyle/>
          <a:p>
            <a:pPr algn="r">
              <a:lnSpc>
                <a:spcPct val="100000"/>
              </a:lnSpc>
            </a:pPr>
            <a:endParaRPr lang="en-IN" sz="1400" b="0" strike="noStrike" spc="-1">
              <a:solidFill>
                <a:srgbClr val="000000"/>
              </a:solidFill>
              <a:uFill>
                <a:solidFill>
                  <a:srgbClr val="FFFFFF"/>
                </a:solidFill>
              </a:uFill>
              <a:latin typeface="Times New Roman"/>
            </a:endParaRPr>
          </a:p>
        </p:txBody>
      </p:sp>
      <p:sp>
        <p:nvSpPr>
          <p:cNvPr id="93" name="PlaceHolder 29"/>
          <p:cNvSpPr>
            <a:spLocks noGrp="1"/>
          </p:cNvSpPr>
          <p:nvPr>
            <p:ph type="ftr"/>
          </p:nvPr>
        </p:nvSpPr>
        <p:spPr>
          <a:xfrm>
            <a:off x="2589120" y="6135840"/>
            <a:ext cx="7619760" cy="364680"/>
          </a:xfrm>
          <a:prstGeom prst="rect">
            <a:avLst/>
          </a:prstGeom>
        </p:spPr>
        <p:txBody>
          <a:bodyPr anchor="ctr"/>
          <a:lstStyle/>
          <a:p>
            <a:endParaRPr lang="en-IN" sz="2400" b="0" strike="noStrike" spc="-1">
              <a:solidFill>
                <a:srgbClr val="000000"/>
              </a:solidFill>
              <a:uFill>
                <a:solidFill>
                  <a:srgbClr val="FFFFFF"/>
                </a:solidFill>
              </a:uFill>
              <a:latin typeface="Times New Roman"/>
            </a:endParaRPr>
          </a:p>
        </p:txBody>
      </p:sp>
      <p:sp>
        <p:nvSpPr>
          <p:cNvPr id="94" name="CustomShape 30"/>
          <p:cNvSpPr/>
          <p:nvPr/>
        </p:nvSpPr>
        <p:spPr>
          <a:xfrm flipV="1">
            <a:off x="-4320" y="714240"/>
            <a:ext cx="1588320" cy="506880"/>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95" name="PlaceHolder 31"/>
          <p:cNvSpPr>
            <a:spLocks noGrp="1"/>
          </p:cNvSpPr>
          <p:nvPr>
            <p:ph type="sldNum"/>
          </p:nvPr>
        </p:nvSpPr>
        <p:spPr>
          <a:xfrm>
            <a:off x="531720" y="787680"/>
            <a:ext cx="779400" cy="364680"/>
          </a:xfrm>
          <a:prstGeom prst="rect">
            <a:avLst/>
          </a:prstGeom>
        </p:spPr>
        <p:txBody>
          <a:bodyPr anchor="ctr"/>
          <a:lstStyle/>
          <a:p>
            <a:pPr algn="r">
              <a:lnSpc>
                <a:spcPct val="100000"/>
              </a:lnSpc>
            </a:pPr>
            <a:fld id="{F67CF4EB-8356-4E03-8B66-348FD3B549F6}" type="slidenum">
              <a:rPr lang="en-IN" sz="2000" b="0" strike="noStrike" spc="-1">
                <a:solidFill>
                  <a:srgbClr val="FEFFFF"/>
                </a:solidFill>
                <a:uFill>
                  <a:solidFill>
                    <a:srgbClr val="FFFFFF"/>
                  </a:solidFill>
                </a:uFill>
                <a:latin typeface="Century Gothic"/>
              </a:rPr>
              <a:t>‹#›</a:t>
            </a:fld>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0" name="CustomShape 1"/>
          <p:cNvSpPr/>
          <p:nvPr/>
        </p:nvSpPr>
        <p:spPr>
          <a:xfrm>
            <a:off x="0" y="2575080"/>
            <a:ext cx="100440" cy="62568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31" name="CustomShape 2"/>
          <p:cNvSpPr/>
          <p:nvPr/>
        </p:nvSpPr>
        <p:spPr>
          <a:xfrm>
            <a:off x="128520" y="3156480"/>
            <a:ext cx="646200" cy="232200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32" name="CustomShape 3"/>
          <p:cNvSpPr/>
          <p:nvPr/>
        </p:nvSpPr>
        <p:spPr>
          <a:xfrm>
            <a:off x="807120" y="5447160"/>
            <a:ext cx="609120" cy="141984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33" name="CustomShape 4"/>
          <p:cNvSpPr/>
          <p:nvPr/>
        </p:nvSpPr>
        <p:spPr>
          <a:xfrm>
            <a:off x="959760" y="6503760"/>
            <a:ext cx="171000" cy="36324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34" name="CustomShape 5"/>
          <p:cNvSpPr/>
          <p:nvPr/>
        </p:nvSpPr>
        <p:spPr>
          <a:xfrm>
            <a:off x="100800" y="3201120"/>
            <a:ext cx="821520" cy="332820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35" name="CustomShape 6"/>
          <p:cNvSpPr/>
          <p:nvPr/>
        </p:nvSpPr>
        <p:spPr>
          <a:xfrm>
            <a:off x="22320" y="228600"/>
            <a:ext cx="105840" cy="292752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36" name="CustomShape 7"/>
          <p:cNvSpPr/>
          <p:nvPr/>
        </p:nvSpPr>
        <p:spPr>
          <a:xfrm>
            <a:off x="78120" y="2944080"/>
            <a:ext cx="77760" cy="49356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37" name="CustomShape 8"/>
          <p:cNvSpPr/>
          <p:nvPr/>
        </p:nvSpPr>
        <p:spPr>
          <a:xfrm>
            <a:off x="769680" y="5478840"/>
            <a:ext cx="189720" cy="102456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38" name="CustomShape 9"/>
          <p:cNvSpPr/>
          <p:nvPr/>
        </p:nvSpPr>
        <p:spPr>
          <a:xfrm>
            <a:off x="775440" y="1398960"/>
            <a:ext cx="2075760" cy="404784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39" name="CustomShape 10"/>
          <p:cNvSpPr/>
          <p:nvPr/>
        </p:nvSpPr>
        <p:spPr>
          <a:xfrm>
            <a:off x="922680" y="6530040"/>
            <a:ext cx="161640" cy="33696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40" name="CustomShape 11"/>
          <p:cNvSpPr/>
          <p:nvPr/>
        </p:nvSpPr>
        <p:spPr>
          <a:xfrm>
            <a:off x="769680" y="5359320"/>
            <a:ext cx="37080" cy="22140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41" name="CustomShape 12"/>
          <p:cNvSpPr/>
          <p:nvPr/>
        </p:nvSpPr>
        <p:spPr>
          <a:xfrm>
            <a:off x="849960" y="6244560"/>
            <a:ext cx="238320" cy="62208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42" name="CustomShape 13"/>
          <p:cNvSpPr/>
          <p:nvPr/>
        </p:nvSpPr>
        <p:spPr>
          <a:xfrm>
            <a:off x="27360" y="0"/>
            <a:ext cx="493920" cy="440064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43" name="CustomShape 14"/>
          <p:cNvSpPr/>
          <p:nvPr/>
        </p:nvSpPr>
        <p:spPr>
          <a:xfrm>
            <a:off x="550440" y="4316400"/>
            <a:ext cx="423000" cy="158040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44" name="CustomShape 15"/>
          <p:cNvSpPr/>
          <p:nvPr/>
        </p:nvSpPr>
        <p:spPr>
          <a:xfrm>
            <a:off x="1006200" y="5862600"/>
            <a:ext cx="430560" cy="99036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45" name="CustomShape 16"/>
          <p:cNvSpPr/>
          <p:nvPr/>
        </p:nvSpPr>
        <p:spPr>
          <a:xfrm>
            <a:off x="521640" y="4364280"/>
            <a:ext cx="551520" cy="223560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46" name="CustomShape 17"/>
          <p:cNvSpPr/>
          <p:nvPr/>
        </p:nvSpPr>
        <p:spPr>
          <a:xfrm>
            <a:off x="468000" y="1289160"/>
            <a:ext cx="173880" cy="302688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47" name="CustomShape 18"/>
          <p:cNvSpPr/>
          <p:nvPr/>
        </p:nvSpPr>
        <p:spPr>
          <a:xfrm>
            <a:off x="1111680" y="6571440"/>
            <a:ext cx="133920" cy="28116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48" name="CustomShape 19"/>
          <p:cNvSpPr/>
          <p:nvPr/>
        </p:nvSpPr>
        <p:spPr>
          <a:xfrm>
            <a:off x="502560" y="4107600"/>
            <a:ext cx="82080" cy="51120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49" name="CustomShape 20"/>
          <p:cNvSpPr/>
          <p:nvPr/>
        </p:nvSpPr>
        <p:spPr>
          <a:xfrm>
            <a:off x="973800" y="3145680"/>
            <a:ext cx="1409760" cy="271656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0" name="CustomShape 21"/>
          <p:cNvSpPr/>
          <p:nvPr/>
        </p:nvSpPr>
        <p:spPr>
          <a:xfrm>
            <a:off x="1073520" y="6600240"/>
            <a:ext cx="120240" cy="25272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1" name="CustomShape 22"/>
          <p:cNvSpPr/>
          <p:nvPr/>
        </p:nvSpPr>
        <p:spPr>
          <a:xfrm>
            <a:off x="973800" y="5897160"/>
            <a:ext cx="137520" cy="67392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2" name="CustomShape 23"/>
          <p:cNvSpPr/>
          <p:nvPr/>
        </p:nvSpPr>
        <p:spPr>
          <a:xfrm>
            <a:off x="973800" y="5772600"/>
            <a:ext cx="37800" cy="22752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3" name="CustomShape 24"/>
          <p:cNvSpPr/>
          <p:nvPr/>
        </p:nvSpPr>
        <p:spPr>
          <a:xfrm>
            <a:off x="1006200" y="6322680"/>
            <a:ext cx="210240" cy="53028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154" name="CustomShape 25"/>
          <p:cNvSpPr/>
          <p:nvPr/>
        </p:nvSpPr>
        <p:spPr>
          <a:xfrm>
            <a:off x="0" y="0"/>
            <a:ext cx="182520" cy="6857640"/>
          </a:xfrm>
          <a:prstGeom prst="rect">
            <a:avLst/>
          </a:prstGeom>
          <a:solidFill>
            <a:schemeClr val="tx2"/>
          </a:solidFill>
          <a:ln>
            <a:noFill/>
          </a:ln>
          <a:effectLst>
            <a:outerShdw blurRad="38100" dist="2540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155" name="PlaceHolder 26"/>
          <p:cNvSpPr>
            <a:spLocks noGrp="1"/>
          </p:cNvSpPr>
          <p:nvPr>
            <p:ph type="dt"/>
          </p:nvPr>
        </p:nvSpPr>
        <p:spPr>
          <a:xfrm>
            <a:off x="10361520" y="6130440"/>
            <a:ext cx="1145880" cy="370080"/>
          </a:xfrm>
          <a:prstGeom prst="rect">
            <a:avLst/>
          </a:prstGeom>
        </p:spPr>
        <p:txBody>
          <a:bodyPr anchor="ctr"/>
          <a:lstStyle/>
          <a:p>
            <a:pPr algn="r">
              <a:lnSpc>
                <a:spcPct val="100000"/>
              </a:lnSpc>
            </a:pPr>
            <a:endParaRPr lang="en-IN" sz="1400" b="0" strike="noStrike" spc="-1">
              <a:solidFill>
                <a:srgbClr val="000000"/>
              </a:solidFill>
              <a:uFill>
                <a:solidFill>
                  <a:srgbClr val="FFFFFF"/>
                </a:solidFill>
              </a:uFill>
              <a:latin typeface="Times New Roman"/>
            </a:endParaRPr>
          </a:p>
        </p:txBody>
      </p:sp>
      <p:sp>
        <p:nvSpPr>
          <p:cNvPr id="156" name="PlaceHolder 27"/>
          <p:cNvSpPr>
            <a:spLocks noGrp="1"/>
          </p:cNvSpPr>
          <p:nvPr>
            <p:ph type="ftr"/>
          </p:nvPr>
        </p:nvSpPr>
        <p:spPr>
          <a:xfrm>
            <a:off x="2589120" y="6135840"/>
            <a:ext cx="7619760" cy="364680"/>
          </a:xfrm>
          <a:prstGeom prst="rect">
            <a:avLst/>
          </a:prstGeom>
        </p:spPr>
        <p:txBody>
          <a:bodyPr anchor="ctr"/>
          <a:lstStyle/>
          <a:p>
            <a:endParaRPr lang="en-IN" sz="2400" b="0" strike="noStrike" spc="-1">
              <a:solidFill>
                <a:srgbClr val="000000"/>
              </a:solidFill>
              <a:uFill>
                <a:solidFill>
                  <a:srgbClr val="FFFFFF"/>
                </a:solidFill>
              </a:uFill>
              <a:latin typeface="Times New Roman"/>
            </a:endParaRPr>
          </a:p>
        </p:txBody>
      </p:sp>
      <p:sp>
        <p:nvSpPr>
          <p:cNvPr id="157" name="CustomShape 28"/>
          <p:cNvSpPr/>
          <p:nvPr/>
        </p:nvSpPr>
        <p:spPr>
          <a:xfrm flipV="1">
            <a:off x="-4320" y="714240"/>
            <a:ext cx="1588320" cy="506880"/>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158" name="PlaceHolder 29"/>
          <p:cNvSpPr>
            <a:spLocks noGrp="1"/>
          </p:cNvSpPr>
          <p:nvPr>
            <p:ph type="sldNum"/>
          </p:nvPr>
        </p:nvSpPr>
        <p:spPr>
          <a:xfrm>
            <a:off x="531720" y="787680"/>
            <a:ext cx="779400" cy="364680"/>
          </a:xfrm>
          <a:prstGeom prst="rect">
            <a:avLst/>
          </a:prstGeom>
        </p:spPr>
        <p:txBody>
          <a:bodyPr anchor="ctr"/>
          <a:lstStyle/>
          <a:p>
            <a:pPr algn="r">
              <a:lnSpc>
                <a:spcPct val="100000"/>
              </a:lnSpc>
            </a:pPr>
            <a:fld id="{C7035595-66D4-4EAC-88D1-A7DB60DE106B}" type="slidenum">
              <a:rPr lang="en-IN" sz="2000" b="0" strike="noStrike" spc="-1">
                <a:solidFill>
                  <a:srgbClr val="FEFFFF"/>
                </a:solidFill>
                <a:uFill>
                  <a:solidFill>
                    <a:srgbClr val="FFFFFF"/>
                  </a:solidFill>
                </a:uFill>
                <a:latin typeface="Century Gothic"/>
              </a:rPr>
              <a:t>‹#›</a:t>
            </a:fld>
            <a:endParaRPr lang="en-IN" sz="1400" b="0" strike="noStrike" spc="-1">
              <a:solidFill>
                <a:srgbClr val="000000"/>
              </a:solidFill>
              <a:uFill>
                <a:solidFill>
                  <a:srgbClr val="FFFFFF"/>
                </a:solidFill>
              </a:uFill>
              <a:latin typeface="Times New Roman"/>
            </a:endParaRPr>
          </a:p>
        </p:txBody>
      </p:sp>
      <p:sp>
        <p:nvSpPr>
          <p:cNvPr id="159" name="PlaceHolder 30"/>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uFill>
                  <a:solidFill>
                    <a:srgbClr val="FFFFFF"/>
                  </a:solidFill>
                </a:uFill>
                <a:latin typeface="Century Gothic"/>
              </a:rPr>
              <a:t>Click to edit the title text format</a:t>
            </a:r>
          </a:p>
        </p:txBody>
      </p:sp>
      <p:sp>
        <p:nvSpPr>
          <p:cNvPr id="160" name="PlaceHolder 31"/>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US" sz="1800" b="0" strike="noStrike" spc="-1">
                <a:solidFill>
                  <a:srgbClr val="404040"/>
                </a:solidFill>
                <a:uFill>
                  <a:solidFill>
                    <a:srgbClr val="FFFFFF"/>
                  </a:solidFill>
                </a:uFill>
                <a:latin typeface="Century Gothic"/>
              </a:rPr>
              <a:t>Click to edit the outline text format</a:t>
            </a:r>
          </a:p>
          <a:p>
            <a:pPr marL="864000" lvl="1" indent="-324000">
              <a:buClr>
                <a:srgbClr val="000000"/>
              </a:buClr>
              <a:buSzPct val="75000"/>
              <a:buFont typeface="Symbol" charset="2"/>
              <a:buChar char=""/>
            </a:pPr>
            <a:r>
              <a:rPr lang="en-US" sz="1400" b="0" strike="noStrike" spc="-1">
                <a:solidFill>
                  <a:srgbClr val="404040"/>
                </a:solidFill>
                <a:uFill>
                  <a:solidFill>
                    <a:srgbClr val="FFFFFF"/>
                  </a:solidFill>
                </a:uFill>
                <a:latin typeface="Century Gothic"/>
              </a:rPr>
              <a:t>Second Outline Level</a:t>
            </a:r>
          </a:p>
          <a:p>
            <a:pPr marL="1296000" lvl="2" indent="-288000">
              <a:buClr>
                <a:srgbClr val="000000"/>
              </a:buClr>
              <a:buSzPct val="45000"/>
              <a:buFont typeface="Wingdings" charset="2"/>
              <a:buChar char=""/>
            </a:pPr>
            <a:r>
              <a:rPr lang="en-US" sz="1200" b="0" strike="noStrike" spc="-1">
                <a:solidFill>
                  <a:srgbClr val="404040"/>
                </a:solidFill>
                <a:uFill>
                  <a:solidFill>
                    <a:srgbClr val="FFFFFF"/>
                  </a:solidFill>
                </a:uFill>
                <a:latin typeface="Century Gothic"/>
              </a:rPr>
              <a:t>Third Outline Level</a:t>
            </a:r>
          </a:p>
          <a:p>
            <a:pPr marL="1728000" lvl="3" indent="-216000">
              <a:buClr>
                <a:srgbClr val="000000"/>
              </a:buClr>
              <a:buSzPct val="75000"/>
              <a:buFont typeface="Symbol" charset="2"/>
              <a:buChar char=""/>
            </a:pPr>
            <a:r>
              <a:rPr lang="en-US" sz="1200" b="0" strike="noStrike" spc="-1">
                <a:solidFill>
                  <a:srgbClr val="404040"/>
                </a:solidFill>
                <a:uFill>
                  <a:solidFill>
                    <a:srgbClr val="FFFFFF"/>
                  </a:solidFill>
                </a:uFill>
                <a:latin typeface="Century Gothic"/>
              </a:rPr>
              <a:t>Fourth Outline Level</a:t>
            </a:r>
          </a:p>
          <a:p>
            <a:pPr marL="2160000" lvl="4" indent="-216000">
              <a:buClr>
                <a:srgbClr val="000000"/>
              </a:buClr>
              <a:buSzPct val="45000"/>
              <a:buFont typeface="Wingdings" charset="2"/>
              <a:buChar char=""/>
            </a:pPr>
            <a:r>
              <a:rPr lang="en-US" sz="2000" b="0" strike="noStrike" spc="-1">
                <a:solidFill>
                  <a:srgbClr val="404040"/>
                </a:solidFill>
                <a:uFill>
                  <a:solidFill>
                    <a:srgbClr val="FFFFFF"/>
                  </a:solidFill>
                </a:uFill>
                <a:latin typeface="Century Gothic"/>
              </a:rPr>
              <a:t>Fifth Outline Level</a:t>
            </a:r>
          </a:p>
          <a:p>
            <a:pPr marL="2592000" lvl="5" indent="-216000">
              <a:buClr>
                <a:srgbClr val="000000"/>
              </a:buClr>
              <a:buSzPct val="45000"/>
              <a:buFont typeface="Wingdings" charset="2"/>
              <a:buChar char=""/>
            </a:pPr>
            <a:r>
              <a:rPr lang="en-US" sz="2000" b="0" strike="noStrike" spc="-1">
                <a:solidFill>
                  <a:srgbClr val="404040"/>
                </a:solidFill>
                <a:uFill>
                  <a:solidFill>
                    <a:srgbClr val="FFFFFF"/>
                  </a:solidFill>
                </a:uFill>
                <a:latin typeface="Century Gothic"/>
              </a:rPr>
              <a:t>Sixth Outline Level</a:t>
            </a:r>
          </a:p>
          <a:p>
            <a:pPr marL="3024000" lvl="6" indent="-216000">
              <a:buClr>
                <a:srgbClr val="000000"/>
              </a:buClr>
              <a:buSzPct val="45000"/>
              <a:buFont typeface="Wingdings" charset="2"/>
              <a:buChar char=""/>
            </a:pPr>
            <a:r>
              <a:rPr lang="en-US" sz="2000" b="0" strike="noStrike" spc="-1">
                <a:solidFill>
                  <a:srgbClr val="404040"/>
                </a:solidFill>
                <a:uFill>
                  <a:solidFill>
                    <a:srgbClr val="FFFFFF"/>
                  </a:solidFill>
                </a:uFill>
                <a:latin typeface="Century Gothic"/>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5" name="CustomShape 1"/>
          <p:cNvSpPr/>
          <p:nvPr/>
        </p:nvSpPr>
        <p:spPr>
          <a:xfrm>
            <a:off x="0" y="2575080"/>
            <a:ext cx="100440" cy="625680"/>
          </a:xfrm>
          <a:custGeom>
            <a:avLst/>
            <a:gdLst/>
            <a:ahLst/>
            <a:cxnLst/>
            <a:rect l="l" t="t"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96" name="CustomShape 2"/>
          <p:cNvSpPr/>
          <p:nvPr/>
        </p:nvSpPr>
        <p:spPr>
          <a:xfrm>
            <a:off x="128520" y="3156480"/>
            <a:ext cx="646200" cy="2322000"/>
          </a:xfrm>
          <a:custGeom>
            <a:avLst/>
            <a:gdLst/>
            <a:ahLst/>
            <a:cxnLst/>
            <a:rect l="l" t="t"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97" name="CustomShape 3"/>
          <p:cNvSpPr/>
          <p:nvPr/>
        </p:nvSpPr>
        <p:spPr>
          <a:xfrm>
            <a:off x="807120" y="5447160"/>
            <a:ext cx="609120" cy="1419840"/>
          </a:xfrm>
          <a:custGeom>
            <a:avLst/>
            <a:gdLst/>
            <a:ahLst/>
            <a:cxnLst/>
            <a:rect l="l" t="t"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98" name="CustomShape 4"/>
          <p:cNvSpPr/>
          <p:nvPr/>
        </p:nvSpPr>
        <p:spPr>
          <a:xfrm>
            <a:off x="959760" y="6503760"/>
            <a:ext cx="171000" cy="363240"/>
          </a:xfrm>
          <a:custGeom>
            <a:avLst/>
            <a:gdLst/>
            <a:ahLst/>
            <a:cxnLst/>
            <a:rect l="l" t="t"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199" name="CustomShape 5"/>
          <p:cNvSpPr/>
          <p:nvPr/>
        </p:nvSpPr>
        <p:spPr>
          <a:xfrm>
            <a:off x="100800" y="3201120"/>
            <a:ext cx="821520" cy="3328200"/>
          </a:xfrm>
          <a:custGeom>
            <a:avLst/>
            <a:gdLst/>
            <a:ahLst/>
            <a:cxnLst/>
            <a:rect l="l" t="t"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00" name="CustomShape 6"/>
          <p:cNvSpPr/>
          <p:nvPr/>
        </p:nvSpPr>
        <p:spPr>
          <a:xfrm>
            <a:off x="22320" y="228600"/>
            <a:ext cx="105840" cy="2927520"/>
          </a:xfrm>
          <a:custGeom>
            <a:avLst/>
            <a:gdLst/>
            <a:ahLst/>
            <a:cxnLst/>
            <a:rect l="l" t="t"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01" name="CustomShape 7"/>
          <p:cNvSpPr/>
          <p:nvPr/>
        </p:nvSpPr>
        <p:spPr>
          <a:xfrm>
            <a:off x="78120" y="2944080"/>
            <a:ext cx="77760" cy="493560"/>
          </a:xfrm>
          <a:custGeom>
            <a:avLst/>
            <a:gdLst/>
            <a:ahLst/>
            <a:cxnLst/>
            <a:rect l="l" t="t"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02" name="CustomShape 8"/>
          <p:cNvSpPr/>
          <p:nvPr/>
        </p:nvSpPr>
        <p:spPr>
          <a:xfrm>
            <a:off x="769680" y="5478840"/>
            <a:ext cx="189720" cy="1024560"/>
          </a:xfrm>
          <a:custGeom>
            <a:avLst/>
            <a:gdLst/>
            <a:ahLst/>
            <a:cxnLst/>
            <a:rect l="l" t="t"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03" name="CustomShape 9"/>
          <p:cNvSpPr/>
          <p:nvPr/>
        </p:nvSpPr>
        <p:spPr>
          <a:xfrm>
            <a:off x="775440" y="1398960"/>
            <a:ext cx="2075760" cy="4047840"/>
          </a:xfrm>
          <a:custGeom>
            <a:avLst/>
            <a:gdLst/>
            <a:ahLst/>
            <a:cxnLst/>
            <a:rect l="l" t="t"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04" name="CustomShape 10"/>
          <p:cNvSpPr/>
          <p:nvPr/>
        </p:nvSpPr>
        <p:spPr>
          <a:xfrm>
            <a:off x="922680" y="6530040"/>
            <a:ext cx="161640" cy="336960"/>
          </a:xfrm>
          <a:custGeom>
            <a:avLst/>
            <a:gdLst/>
            <a:ahLst/>
            <a:cxnLst/>
            <a:rect l="l" t="t"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05" name="CustomShape 11"/>
          <p:cNvSpPr/>
          <p:nvPr/>
        </p:nvSpPr>
        <p:spPr>
          <a:xfrm>
            <a:off x="769680" y="5359320"/>
            <a:ext cx="37080" cy="221400"/>
          </a:xfrm>
          <a:custGeom>
            <a:avLst/>
            <a:gdLst/>
            <a:ahLst/>
            <a:cxnLst/>
            <a:rect l="l" t="t"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06" name="CustomShape 12"/>
          <p:cNvSpPr/>
          <p:nvPr/>
        </p:nvSpPr>
        <p:spPr>
          <a:xfrm>
            <a:off x="849960" y="6244560"/>
            <a:ext cx="238320" cy="622080"/>
          </a:xfrm>
          <a:custGeom>
            <a:avLst/>
            <a:gdLst/>
            <a:ahLst/>
            <a:cxnLst/>
            <a:rect l="l" t="t"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tyle>
          <a:lnRef idx="0">
            <a:scrgbClr r="0" g="0" b="0"/>
          </a:lnRef>
          <a:fillRef idx="0">
            <a:scrgbClr r="0" g="0" b="0"/>
          </a:fillRef>
          <a:effectRef idx="0">
            <a:scrgbClr r="0" g="0" b="0"/>
          </a:effectRef>
          <a:fontRef idx="minor"/>
        </p:style>
      </p:sp>
      <p:sp>
        <p:nvSpPr>
          <p:cNvPr id="207" name="CustomShape 13"/>
          <p:cNvSpPr/>
          <p:nvPr/>
        </p:nvSpPr>
        <p:spPr>
          <a:xfrm>
            <a:off x="27360" y="0"/>
            <a:ext cx="493920" cy="4400640"/>
          </a:xfrm>
          <a:custGeom>
            <a:avLst/>
            <a:gdLst/>
            <a:ahLst/>
            <a:cxnLst/>
            <a:rect l="l" t="t"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08" name="CustomShape 14"/>
          <p:cNvSpPr/>
          <p:nvPr/>
        </p:nvSpPr>
        <p:spPr>
          <a:xfrm>
            <a:off x="550440" y="4316400"/>
            <a:ext cx="423000" cy="1580400"/>
          </a:xfrm>
          <a:custGeom>
            <a:avLst/>
            <a:gdLst/>
            <a:ahLst/>
            <a:cxnLst/>
            <a:rect l="l" t="t"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09" name="CustomShape 15"/>
          <p:cNvSpPr/>
          <p:nvPr/>
        </p:nvSpPr>
        <p:spPr>
          <a:xfrm>
            <a:off x="1006200" y="5862600"/>
            <a:ext cx="430560" cy="990360"/>
          </a:xfrm>
          <a:custGeom>
            <a:avLst/>
            <a:gdLst/>
            <a:ahLst/>
            <a:cxnLst/>
            <a:rect l="l" t="t"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10" name="CustomShape 16"/>
          <p:cNvSpPr/>
          <p:nvPr/>
        </p:nvSpPr>
        <p:spPr>
          <a:xfrm>
            <a:off x="521640" y="4364280"/>
            <a:ext cx="551520" cy="2235600"/>
          </a:xfrm>
          <a:custGeom>
            <a:avLst/>
            <a:gdLst/>
            <a:ahLst/>
            <a:cxnLst/>
            <a:rect l="l" t="t"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11" name="CustomShape 17"/>
          <p:cNvSpPr/>
          <p:nvPr/>
        </p:nvSpPr>
        <p:spPr>
          <a:xfrm>
            <a:off x="468000" y="1289160"/>
            <a:ext cx="173880" cy="3026880"/>
          </a:xfrm>
          <a:custGeom>
            <a:avLst/>
            <a:gdLst/>
            <a:ahLst/>
            <a:cxnLst/>
            <a:rect l="l" t="t"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12" name="CustomShape 18"/>
          <p:cNvSpPr/>
          <p:nvPr/>
        </p:nvSpPr>
        <p:spPr>
          <a:xfrm>
            <a:off x="1111680" y="6571440"/>
            <a:ext cx="133920" cy="281160"/>
          </a:xfrm>
          <a:custGeom>
            <a:avLst/>
            <a:gdLst/>
            <a:ahLst/>
            <a:cxnLst/>
            <a:rect l="l" t="t"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13" name="CustomShape 19"/>
          <p:cNvSpPr/>
          <p:nvPr/>
        </p:nvSpPr>
        <p:spPr>
          <a:xfrm>
            <a:off x="502560" y="4107600"/>
            <a:ext cx="82080" cy="511200"/>
          </a:xfrm>
          <a:custGeom>
            <a:avLst/>
            <a:gdLst/>
            <a:ahLst/>
            <a:cxnLst/>
            <a:rect l="l" t="t"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14" name="CustomShape 20"/>
          <p:cNvSpPr/>
          <p:nvPr/>
        </p:nvSpPr>
        <p:spPr>
          <a:xfrm>
            <a:off x="973800" y="3145680"/>
            <a:ext cx="1409760" cy="2716560"/>
          </a:xfrm>
          <a:custGeom>
            <a:avLst/>
            <a:gdLst/>
            <a:ahLst/>
            <a:cxnLst/>
            <a:rect l="l" t="t"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15" name="CustomShape 21"/>
          <p:cNvSpPr/>
          <p:nvPr/>
        </p:nvSpPr>
        <p:spPr>
          <a:xfrm>
            <a:off x="1073520" y="6600240"/>
            <a:ext cx="120240" cy="252720"/>
          </a:xfrm>
          <a:custGeom>
            <a:avLst/>
            <a:gdLst/>
            <a:ahLst/>
            <a:cxnLst/>
            <a:rect l="l" t="t"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16" name="CustomShape 22"/>
          <p:cNvSpPr/>
          <p:nvPr/>
        </p:nvSpPr>
        <p:spPr>
          <a:xfrm>
            <a:off x="973800" y="5897160"/>
            <a:ext cx="137520" cy="673920"/>
          </a:xfrm>
          <a:custGeom>
            <a:avLst/>
            <a:gdLst/>
            <a:ahLst/>
            <a:cxnLst/>
            <a:rect l="l" t="t"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17" name="CustomShape 23"/>
          <p:cNvSpPr/>
          <p:nvPr/>
        </p:nvSpPr>
        <p:spPr>
          <a:xfrm>
            <a:off x="973800" y="5772600"/>
            <a:ext cx="37800" cy="227520"/>
          </a:xfrm>
          <a:custGeom>
            <a:avLst/>
            <a:gdLst/>
            <a:ahLst/>
            <a:cxnLst/>
            <a:rect l="l" t="t"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18" name="CustomShape 24"/>
          <p:cNvSpPr/>
          <p:nvPr/>
        </p:nvSpPr>
        <p:spPr>
          <a:xfrm>
            <a:off x="1006200" y="6322680"/>
            <a:ext cx="210240" cy="530280"/>
          </a:xfrm>
          <a:custGeom>
            <a:avLst/>
            <a:gdLst/>
            <a:ahLst/>
            <a:cxnLst/>
            <a:rect l="l" t="t"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tyle>
          <a:lnRef idx="0">
            <a:scrgbClr r="0" g="0" b="0"/>
          </a:lnRef>
          <a:fillRef idx="0">
            <a:scrgbClr r="0" g="0" b="0"/>
          </a:fillRef>
          <a:effectRef idx="0">
            <a:scrgbClr r="0" g="0" b="0"/>
          </a:effectRef>
          <a:fontRef idx="minor"/>
        </p:style>
      </p:sp>
      <p:sp>
        <p:nvSpPr>
          <p:cNvPr id="219" name="CustomShape 25"/>
          <p:cNvSpPr/>
          <p:nvPr/>
        </p:nvSpPr>
        <p:spPr>
          <a:xfrm>
            <a:off x="0" y="0"/>
            <a:ext cx="182520" cy="6857640"/>
          </a:xfrm>
          <a:prstGeom prst="rect">
            <a:avLst/>
          </a:prstGeom>
          <a:solidFill>
            <a:schemeClr val="tx2"/>
          </a:solidFill>
          <a:ln>
            <a:noFill/>
          </a:ln>
          <a:effectLst>
            <a:outerShdw blurRad="38100" dist="25400" dir="5400000" rotWithShape="0">
              <a:srgbClr val="000000">
                <a:alpha val="25000"/>
              </a:srgbClr>
            </a:outerShdw>
          </a:effectLst>
        </p:spPr>
        <p:style>
          <a:lnRef idx="1">
            <a:schemeClr val="accent1"/>
          </a:lnRef>
          <a:fillRef idx="3">
            <a:schemeClr val="accent1"/>
          </a:fillRef>
          <a:effectRef idx="2">
            <a:schemeClr val="accent1"/>
          </a:effectRef>
          <a:fontRef idx="minor"/>
        </p:style>
      </p:sp>
      <p:sp>
        <p:nvSpPr>
          <p:cNvPr id="220" name="PlaceHolder 26"/>
          <p:cNvSpPr>
            <a:spLocks noGrp="1"/>
          </p:cNvSpPr>
          <p:nvPr>
            <p:ph type="title"/>
          </p:nvPr>
        </p:nvSpPr>
        <p:spPr>
          <a:xfrm>
            <a:off x="2589120" y="2058840"/>
            <a:ext cx="8915040" cy="1468440"/>
          </a:xfrm>
          <a:prstGeom prst="rect">
            <a:avLst/>
          </a:prstGeom>
        </p:spPr>
        <p:txBody>
          <a:bodyPr anchor="b"/>
          <a:lstStyle/>
          <a:p>
            <a:pPr>
              <a:lnSpc>
                <a:spcPct val="100000"/>
              </a:lnSpc>
            </a:pPr>
            <a:r>
              <a:rPr lang="en-US" sz="4000" b="0" strike="noStrike" spc="-1">
                <a:solidFill>
                  <a:srgbClr val="178DBB"/>
                </a:solidFill>
                <a:uFill>
                  <a:solidFill>
                    <a:srgbClr val="FFFFFF"/>
                  </a:solidFill>
                </a:uFill>
                <a:latin typeface="Century Gothic"/>
              </a:rPr>
              <a:t>Click to edit Master title style</a:t>
            </a:r>
            <a:endParaRPr lang="en-US" sz="1800" b="0" strike="noStrike" spc="-1">
              <a:solidFill>
                <a:srgbClr val="000000"/>
              </a:solidFill>
              <a:uFill>
                <a:solidFill>
                  <a:srgbClr val="FFFFFF"/>
                </a:solidFill>
              </a:uFill>
              <a:latin typeface="Century Gothic"/>
            </a:endParaRPr>
          </a:p>
        </p:txBody>
      </p:sp>
      <p:sp>
        <p:nvSpPr>
          <p:cNvPr id="221" name="PlaceHolder 27"/>
          <p:cNvSpPr>
            <a:spLocks noGrp="1"/>
          </p:cNvSpPr>
          <p:nvPr>
            <p:ph type="body"/>
          </p:nvPr>
        </p:nvSpPr>
        <p:spPr>
          <a:xfrm>
            <a:off x="2589120" y="3530160"/>
            <a:ext cx="8915040" cy="860040"/>
          </a:xfrm>
          <a:prstGeom prst="rect">
            <a:avLst/>
          </a:prstGeom>
        </p:spPr>
        <p:txBody>
          <a:bodyPr/>
          <a:lstStyle/>
          <a:p>
            <a:pPr marL="432000" indent="-324000">
              <a:buClr>
                <a:srgbClr val="000000"/>
              </a:buClr>
              <a:buSzPct val="45000"/>
              <a:buFont typeface="Wingdings" charset="2"/>
              <a:buChar char=""/>
            </a:pPr>
            <a:r>
              <a:rPr lang="en-US" sz="2000" b="0" strike="noStrike" spc="-1">
                <a:solidFill>
                  <a:srgbClr val="595959"/>
                </a:solidFill>
                <a:uFill>
                  <a:solidFill>
                    <a:srgbClr val="FFFFFF"/>
                  </a:solidFill>
                </a:uFill>
                <a:latin typeface="Century Gothic"/>
              </a:rPr>
              <a:t>Click to edit the outline text format</a:t>
            </a:r>
            <a:endParaRPr lang="en-US" sz="2000" b="0" strike="noStrike" spc="-1">
              <a:solidFill>
                <a:srgbClr val="404040"/>
              </a:solidFill>
              <a:uFill>
                <a:solidFill>
                  <a:srgbClr val="FFFFFF"/>
                </a:solidFill>
              </a:uFill>
              <a:latin typeface="Century Gothic"/>
            </a:endParaRPr>
          </a:p>
          <a:p>
            <a:pPr marL="864000" lvl="1" indent="-324000">
              <a:buClr>
                <a:srgbClr val="000000"/>
              </a:buClr>
              <a:buSzPct val="75000"/>
              <a:buFont typeface="Symbol" charset="2"/>
              <a:buChar char=""/>
            </a:pPr>
            <a:r>
              <a:rPr lang="en-US" sz="2000" b="0" strike="noStrike" spc="-1">
                <a:solidFill>
                  <a:srgbClr val="595959"/>
                </a:solidFill>
                <a:uFill>
                  <a:solidFill>
                    <a:srgbClr val="FFFFFF"/>
                  </a:solidFill>
                </a:uFill>
                <a:latin typeface="Century Gothic"/>
              </a:rPr>
              <a:t>Second Outline Level</a:t>
            </a:r>
            <a:endParaRPr lang="en-US" sz="2000" b="0" strike="noStrike" spc="-1">
              <a:solidFill>
                <a:srgbClr val="404040"/>
              </a:solidFill>
              <a:uFill>
                <a:solidFill>
                  <a:srgbClr val="FFFFFF"/>
                </a:solidFill>
              </a:uFill>
              <a:latin typeface="Century Gothic"/>
            </a:endParaRPr>
          </a:p>
          <a:p>
            <a:pPr marL="1296000" lvl="2" indent="-288000">
              <a:buClr>
                <a:srgbClr val="000000"/>
              </a:buClr>
              <a:buSzPct val="45000"/>
              <a:buFont typeface="Wingdings" charset="2"/>
              <a:buChar char=""/>
            </a:pPr>
            <a:r>
              <a:rPr lang="en-US" sz="2000" b="0" strike="noStrike" spc="-1">
                <a:solidFill>
                  <a:srgbClr val="595959"/>
                </a:solidFill>
                <a:uFill>
                  <a:solidFill>
                    <a:srgbClr val="FFFFFF"/>
                  </a:solidFill>
                </a:uFill>
                <a:latin typeface="Century Gothic"/>
              </a:rPr>
              <a:t>Third Outline Level</a:t>
            </a:r>
            <a:endParaRPr lang="en-US" sz="2000" b="0" strike="noStrike" spc="-1">
              <a:solidFill>
                <a:srgbClr val="404040"/>
              </a:solidFill>
              <a:uFill>
                <a:solidFill>
                  <a:srgbClr val="FFFFFF"/>
                </a:solidFill>
              </a:uFill>
              <a:latin typeface="Century Gothic"/>
            </a:endParaRPr>
          </a:p>
          <a:p>
            <a:pPr marL="1728000" lvl="3" indent="-216000">
              <a:buClr>
                <a:srgbClr val="000000"/>
              </a:buClr>
              <a:buSzPct val="75000"/>
              <a:buFont typeface="Symbol" charset="2"/>
              <a:buChar char=""/>
            </a:pPr>
            <a:r>
              <a:rPr lang="en-US" sz="2000" b="0" strike="noStrike" spc="-1">
                <a:solidFill>
                  <a:srgbClr val="595959"/>
                </a:solidFill>
                <a:uFill>
                  <a:solidFill>
                    <a:srgbClr val="FFFFFF"/>
                  </a:solidFill>
                </a:uFill>
                <a:latin typeface="Century Gothic"/>
              </a:rPr>
              <a:t>Fourth Outline Level</a:t>
            </a:r>
            <a:endParaRPr lang="en-US" sz="2000" b="0" strike="noStrike" spc="-1">
              <a:solidFill>
                <a:srgbClr val="404040"/>
              </a:solidFill>
              <a:uFill>
                <a:solidFill>
                  <a:srgbClr val="FFFFFF"/>
                </a:solidFill>
              </a:uFill>
              <a:latin typeface="Century Gothic"/>
            </a:endParaRPr>
          </a:p>
          <a:p>
            <a:pPr marL="2160000" lvl="4" indent="-216000">
              <a:buClr>
                <a:srgbClr val="000000"/>
              </a:buClr>
              <a:buSzPct val="45000"/>
              <a:buFont typeface="Wingdings" charset="2"/>
              <a:buChar char=""/>
            </a:pPr>
            <a:r>
              <a:rPr lang="en-US" sz="2000" b="0" strike="noStrike" spc="-1">
                <a:solidFill>
                  <a:srgbClr val="595959"/>
                </a:solidFill>
                <a:uFill>
                  <a:solidFill>
                    <a:srgbClr val="FFFFFF"/>
                  </a:solidFill>
                </a:uFill>
                <a:latin typeface="Century Gothic"/>
              </a:rPr>
              <a:t>Fifth Outline Level</a:t>
            </a:r>
            <a:endParaRPr lang="en-US" sz="2000" b="0" strike="noStrike" spc="-1">
              <a:solidFill>
                <a:srgbClr val="404040"/>
              </a:solidFill>
              <a:uFill>
                <a:solidFill>
                  <a:srgbClr val="FFFFFF"/>
                </a:solidFill>
              </a:uFill>
              <a:latin typeface="Century Gothic"/>
            </a:endParaRPr>
          </a:p>
          <a:p>
            <a:pPr marL="2592000" lvl="5" indent="-216000">
              <a:buClr>
                <a:srgbClr val="000000"/>
              </a:buClr>
              <a:buSzPct val="45000"/>
              <a:buFont typeface="Wingdings" charset="2"/>
              <a:buChar char=""/>
            </a:pPr>
            <a:r>
              <a:rPr lang="en-US" sz="2000" b="0" strike="noStrike" spc="-1">
                <a:solidFill>
                  <a:srgbClr val="595959"/>
                </a:solidFill>
                <a:uFill>
                  <a:solidFill>
                    <a:srgbClr val="FFFFFF"/>
                  </a:solidFill>
                </a:uFill>
                <a:latin typeface="Century Gothic"/>
              </a:rPr>
              <a:t>Sixth Outline Level</a:t>
            </a:r>
            <a:endParaRPr lang="en-US" sz="2000" b="0" strike="noStrike" spc="-1">
              <a:solidFill>
                <a:srgbClr val="404040"/>
              </a:solidFill>
              <a:uFill>
                <a:solidFill>
                  <a:srgbClr val="FFFFFF"/>
                </a:solidFill>
              </a:uFill>
              <a:latin typeface="Century Gothic"/>
            </a:endParaRPr>
          </a:p>
          <a:p>
            <a:pPr>
              <a:lnSpc>
                <a:spcPct val="100000"/>
              </a:lnSpc>
            </a:pPr>
            <a:r>
              <a:rPr lang="en-US" sz="2000" b="0" strike="noStrike" spc="-1">
                <a:solidFill>
                  <a:srgbClr val="595959"/>
                </a:solidFill>
                <a:uFill>
                  <a:solidFill>
                    <a:srgbClr val="FFFFFF"/>
                  </a:solidFill>
                </a:uFill>
                <a:latin typeface="Century Gothic"/>
              </a:rPr>
              <a:t>Seventh Outline LevelClick to edit Master text styles</a:t>
            </a:r>
            <a:endParaRPr lang="en-US" sz="2000" b="0" strike="noStrike" spc="-1">
              <a:solidFill>
                <a:srgbClr val="404040"/>
              </a:solidFill>
              <a:uFill>
                <a:solidFill>
                  <a:srgbClr val="FFFFFF"/>
                </a:solidFill>
              </a:uFill>
              <a:latin typeface="Century Gothic"/>
            </a:endParaRPr>
          </a:p>
        </p:txBody>
      </p:sp>
      <p:sp>
        <p:nvSpPr>
          <p:cNvPr id="222" name="PlaceHolder 28"/>
          <p:cNvSpPr>
            <a:spLocks noGrp="1"/>
          </p:cNvSpPr>
          <p:nvPr>
            <p:ph type="dt"/>
          </p:nvPr>
        </p:nvSpPr>
        <p:spPr>
          <a:xfrm>
            <a:off x="10361520" y="6130440"/>
            <a:ext cx="1145880" cy="370080"/>
          </a:xfrm>
          <a:prstGeom prst="rect">
            <a:avLst/>
          </a:prstGeom>
        </p:spPr>
        <p:txBody>
          <a:bodyPr anchor="ctr"/>
          <a:lstStyle/>
          <a:p>
            <a:pPr algn="r">
              <a:lnSpc>
                <a:spcPct val="100000"/>
              </a:lnSpc>
            </a:pPr>
            <a:endParaRPr lang="en-IN" sz="1400" b="0" strike="noStrike" spc="-1">
              <a:solidFill>
                <a:srgbClr val="000000"/>
              </a:solidFill>
              <a:uFill>
                <a:solidFill>
                  <a:srgbClr val="FFFFFF"/>
                </a:solidFill>
              </a:uFill>
              <a:latin typeface="Times New Roman"/>
            </a:endParaRPr>
          </a:p>
        </p:txBody>
      </p:sp>
      <p:sp>
        <p:nvSpPr>
          <p:cNvPr id="223" name="PlaceHolder 29"/>
          <p:cNvSpPr>
            <a:spLocks noGrp="1"/>
          </p:cNvSpPr>
          <p:nvPr>
            <p:ph type="ftr"/>
          </p:nvPr>
        </p:nvSpPr>
        <p:spPr>
          <a:xfrm>
            <a:off x="2589120" y="6135840"/>
            <a:ext cx="7619760" cy="364680"/>
          </a:xfrm>
          <a:prstGeom prst="rect">
            <a:avLst/>
          </a:prstGeom>
        </p:spPr>
        <p:txBody>
          <a:bodyPr anchor="ctr"/>
          <a:lstStyle/>
          <a:p>
            <a:endParaRPr lang="en-IN" sz="2400" b="0" strike="noStrike" spc="-1">
              <a:solidFill>
                <a:srgbClr val="000000"/>
              </a:solidFill>
              <a:uFill>
                <a:solidFill>
                  <a:srgbClr val="FFFFFF"/>
                </a:solidFill>
              </a:uFill>
              <a:latin typeface="Times New Roman"/>
            </a:endParaRPr>
          </a:p>
        </p:txBody>
      </p:sp>
      <p:sp>
        <p:nvSpPr>
          <p:cNvPr id="224" name="CustomShape 30"/>
          <p:cNvSpPr/>
          <p:nvPr/>
        </p:nvSpPr>
        <p:spPr>
          <a:xfrm flipV="1">
            <a:off x="-4320" y="3178080"/>
            <a:ext cx="1588320" cy="506880"/>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225" name="PlaceHolder 31"/>
          <p:cNvSpPr>
            <a:spLocks noGrp="1"/>
          </p:cNvSpPr>
          <p:nvPr>
            <p:ph type="sldNum"/>
          </p:nvPr>
        </p:nvSpPr>
        <p:spPr>
          <a:xfrm>
            <a:off x="531720" y="3243960"/>
            <a:ext cx="779400" cy="364680"/>
          </a:xfrm>
          <a:prstGeom prst="rect">
            <a:avLst/>
          </a:prstGeom>
        </p:spPr>
        <p:txBody>
          <a:bodyPr anchor="ctr"/>
          <a:lstStyle/>
          <a:p>
            <a:pPr algn="r">
              <a:lnSpc>
                <a:spcPct val="100000"/>
              </a:lnSpc>
            </a:pPr>
            <a:fld id="{2166BD5D-7D8D-485A-9018-EE7C00C0A13E}" type="slidenum">
              <a:rPr lang="en-IN" sz="2000" b="0" strike="noStrike" spc="-1">
                <a:solidFill>
                  <a:srgbClr val="FEFFFF"/>
                </a:solidFill>
                <a:uFill>
                  <a:solidFill>
                    <a:srgbClr val="FFFFFF"/>
                  </a:solidFill>
                </a:uFill>
                <a:latin typeface="Century Gothic"/>
              </a:rPr>
              <a:t>‹#›</a:t>
            </a:fld>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www.rdatamining.com/data/RDataMining-Tweets-20160212.rds"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hyperlink" Target="http://t.co/RrFypol8kw" TargetMode="Externa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TextShape 1"/>
          <p:cNvSpPr txBox="1"/>
          <p:nvPr/>
        </p:nvSpPr>
        <p:spPr>
          <a:xfrm>
            <a:off x="2589120" y="2514600"/>
            <a:ext cx="8915040" cy="2262600"/>
          </a:xfrm>
          <a:prstGeom prst="rect">
            <a:avLst/>
          </a:prstGeom>
          <a:noFill/>
          <a:ln>
            <a:noFill/>
          </a:ln>
        </p:spPr>
        <p:txBody>
          <a:bodyPr anchor="b"/>
          <a:lstStyle/>
          <a:p>
            <a:pPr algn="ctr">
              <a:lnSpc>
                <a:spcPct val="100000"/>
              </a:lnSpc>
            </a:pPr>
            <a:r>
              <a:rPr lang="en-US" sz="4000" b="1" u="sng" strike="noStrike" spc="-1" dirty="0">
                <a:solidFill>
                  <a:srgbClr val="0070C0"/>
                </a:solidFill>
                <a:uFill>
                  <a:solidFill>
                    <a:srgbClr val="FFFFFF"/>
                  </a:solidFill>
                </a:uFill>
                <a:latin typeface="Century Gothic"/>
              </a:rPr>
              <a:t>Twitter Mining
</a:t>
            </a:r>
            <a:r>
              <a:rPr lang="en-US" sz="5400" b="1" strike="noStrike" spc="-1" dirty="0">
                <a:solidFill>
                  <a:srgbClr val="178DBB"/>
                </a:solidFill>
                <a:uFill>
                  <a:solidFill>
                    <a:srgbClr val="FFFFFF"/>
                  </a:solidFill>
                </a:uFill>
                <a:latin typeface="Century Gothic"/>
              </a:rPr>
              <a:t>
</a:t>
            </a:r>
            <a:r>
              <a:rPr lang="en-US" sz="5300" b="1" strike="noStrike" spc="-1" dirty="0">
                <a:solidFill>
                  <a:srgbClr val="178DBB"/>
                </a:solidFill>
                <a:uFill>
                  <a:solidFill>
                    <a:srgbClr val="FFFFFF"/>
                  </a:solidFill>
                </a:uFill>
                <a:latin typeface="Century Gothic"/>
              </a:rPr>
              <a:t>Searching for tweets 
&amp;
</a:t>
            </a:r>
            <a:r>
              <a:rPr lang="en-US" sz="5300" b="1" strike="noStrike" spc="-1" dirty="0" err="1">
                <a:solidFill>
                  <a:srgbClr val="178DBB"/>
                </a:solidFill>
                <a:uFill>
                  <a:solidFill>
                    <a:srgbClr val="FFFFFF"/>
                  </a:solidFill>
                </a:uFill>
                <a:latin typeface="Century Gothic"/>
              </a:rPr>
              <a:t>Analysing</a:t>
            </a:r>
            <a:r>
              <a:rPr lang="en-US" sz="5300" b="1" strike="noStrike" spc="-1" dirty="0">
                <a:solidFill>
                  <a:srgbClr val="178DBB"/>
                </a:solidFill>
                <a:uFill>
                  <a:solidFill>
                    <a:srgbClr val="FFFFFF"/>
                  </a:solidFill>
                </a:uFill>
                <a:latin typeface="Century Gothic"/>
              </a:rPr>
              <a:t> the 140 character</a:t>
            </a:r>
            <a:endParaRPr lang="en-US" sz="1800" b="0" strike="noStrike" spc="-1" dirty="0">
              <a:solidFill>
                <a:srgbClr val="000000"/>
              </a:solidFill>
              <a:uFill>
                <a:solidFill>
                  <a:srgbClr val="FFFFFF"/>
                </a:solidFill>
              </a:uFill>
              <a:latin typeface="Century Gothic"/>
            </a:endParaRPr>
          </a:p>
        </p:txBody>
      </p:sp>
      <p:sp>
        <p:nvSpPr>
          <p:cNvPr id="261" name="TextShape 2"/>
          <p:cNvSpPr txBox="1"/>
          <p:nvPr/>
        </p:nvSpPr>
        <p:spPr>
          <a:xfrm>
            <a:off x="2589120" y="4777200"/>
            <a:ext cx="8915040" cy="1126080"/>
          </a:xfrm>
          <a:prstGeom prst="rect">
            <a:avLst/>
          </a:prstGeom>
          <a:noFill/>
          <a:ln>
            <a:noFill/>
          </a:ln>
        </p:spPr>
        <p:txBody>
          <a:bodyPr/>
          <a:lstStyle/>
          <a:p>
            <a:pPr>
              <a:lnSpc>
                <a:spcPct val="100000"/>
              </a:lnSpc>
            </a:pPr>
            <a:r>
              <a:rPr lang="en-IN" sz="1800" b="0" strike="noStrike" spc="-1">
                <a:solidFill>
                  <a:srgbClr val="595959"/>
                </a:solidFill>
                <a:uFill>
                  <a:solidFill>
                    <a:srgbClr val="FFFFFF"/>
                  </a:solidFill>
                </a:uFill>
                <a:latin typeface="Century Gothic"/>
              </a:rPr>
              <a:t>														</a:t>
            </a:r>
            <a:endParaRPr lang="en-IN" sz="32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CustomShape 1"/>
          <p:cNvSpPr/>
          <p:nvPr/>
        </p:nvSpPr>
        <p:spPr>
          <a:xfrm>
            <a:off x="8078760" y="6500160"/>
            <a:ext cx="85320" cy="60120"/>
          </a:xfrm>
          <a:custGeom>
            <a:avLst/>
            <a:gdLst/>
            <a:ahLst/>
            <a:cxnLst/>
            <a:rect l="l" t="t" r="r" b="b"/>
            <a:pathLst>
              <a:path w="43179" h="30479">
                <a:moveTo>
                  <a:pt x="0" y="30366"/>
                </a:moveTo>
                <a:lnTo>
                  <a:pt x="43019" y="30366"/>
                </a:lnTo>
                <a:lnTo>
                  <a:pt x="43019" y="0"/>
                </a:lnTo>
                <a:lnTo>
                  <a:pt x="0" y="0"/>
                </a:lnTo>
                <a:lnTo>
                  <a:pt x="0" y="30366"/>
                </a:lnTo>
                <a:close/>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364" name="CustomShape 2"/>
          <p:cNvSpPr/>
          <p:nvPr/>
        </p:nvSpPr>
        <p:spPr>
          <a:xfrm>
            <a:off x="8099640" y="6479640"/>
            <a:ext cx="85320" cy="60120"/>
          </a:xfrm>
          <a:custGeom>
            <a:avLst/>
            <a:gdLst/>
            <a:ahLst/>
            <a:cxnLst/>
            <a:rect l="l" t="t" r="r" b="b"/>
            <a:pathLst>
              <a:path w="43179" h="30479">
                <a:moveTo>
                  <a:pt x="0" y="10160"/>
                </a:moveTo>
                <a:lnTo>
                  <a:pt x="0" y="0"/>
                </a:lnTo>
                <a:lnTo>
                  <a:pt x="43180" y="0"/>
                </a:lnTo>
                <a:lnTo>
                  <a:pt x="43180" y="30480"/>
                </a:lnTo>
                <a:lnTo>
                  <a:pt x="33020" y="3048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365" name="CustomShape 3"/>
          <p:cNvSpPr/>
          <p:nvPr/>
        </p:nvSpPr>
        <p:spPr>
          <a:xfrm>
            <a:off x="8119800" y="6459480"/>
            <a:ext cx="85320" cy="60120"/>
          </a:xfrm>
          <a:custGeom>
            <a:avLst/>
            <a:gdLst/>
            <a:ahLst/>
            <a:cxnLst/>
            <a:rect l="l" t="t" r="r" b="b"/>
            <a:pathLst>
              <a:path w="43179" h="30479">
                <a:moveTo>
                  <a:pt x="0" y="10160"/>
                </a:moveTo>
                <a:lnTo>
                  <a:pt x="0" y="0"/>
                </a:lnTo>
                <a:lnTo>
                  <a:pt x="43181" y="0"/>
                </a:lnTo>
                <a:lnTo>
                  <a:pt x="43181" y="30480"/>
                </a:lnTo>
                <a:lnTo>
                  <a:pt x="33020" y="3048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366" name="CustomShape 4"/>
          <p:cNvSpPr/>
          <p:nvPr/>
        </p:nvSpPr>
        <p:spPr>
          <a:xfrm>
            <a:off x="7953840" y="6472080"/>
            <a:ext cx="402480" cy="75240"/>
          </a:xfrm>
          <a:custGeom>
            <a:avLst/>
            <a:gdLst/>
            <a:ahLst/>
            <a:cxn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367" name="CustomShape 5"/>
          <p:cNvSpPr/>
          <p:nvPr/>
        </p:nvSpPr>
        <p:spPr>
          <a:xfrm>
            <a:off x="8675640" y="64846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368" name="CustomShape 6"/>
          <p:cNvSpPr/>
          <p:nvPr/>
        </p:nvSpPr>
        <p:spPr>
          <a:xfrm>
            <a:off x="8499600" y="6472080"/>
            <a:ext cx="402480" cy="75240"/>
          </a:xfrm>
          <a:custGeom>
            <a:avLst/>
            <a:gdLst/>
            <a:ahLst/>
            <a:cxn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369" name="CustomShape 7"/>
          <p:cNvSpPr/>
          <p:nvPr/>
        </p:nvSpPr>
        <p:spPr>
          <a:xfrm>
            <a:off x="8650440" y="6459480"/>
            <a:ext cx="75240" cy="360"/>
          </a:xfrm>
          <a:custGeom>
            <a:avLst/>
            <a:gdLst/>
            <a:ahLst/>
            <a:cxnLst/>
            <a:rect l="l" t="t" r="r" b="b"/>
            <a:pathLst>
              <a:path w="38100">
                <a:moveTo>
                  <a:pt x="0" y="0"/>
                </a:moveTo>
                <a:lnTo>
                  <a:pt x="38100"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370" name="CustomShape 8"/>
          <p:cNvSpPr/>
          <p:nvPr/>
        </p:nvSpPr>
        <p:spPr>
          <a:xfrm>
            <a:off x="8675640" y="6509880"/>
            <a:ext cx="75240" cy="360"/>
          </a:xfrm>
          <a:custGeom>
            <a:avLst/>
            <a:gdLst/>
            <a:ahLst/>
            <a:cxnLst/>
            <a:rect l="l" t="t" r="r" b="b"/>
            <a:pathLst>
              <a:path w="38100">
                <a:moveTo>
                  <a:pt x="0" y="0"/>
                </a:moveTo>
                <a:lnTo>
                  <a:pt x="38101"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371" name="CustomShape 9"/>
          <p:cNvSpPr/>
          <p:nvPr/>
        </p:nvSpPr>
        <p:spPr>
          <a:xfrm>
            <a:off x="8650440" y="6535080"/>
            <a:ext cx="75240" cy="360"/>
          </a:xfrm>
          <a:custGeom>
            <a:avLst/>
            <a:gdLst/>
            <a:ahLst/>
            <a:cxnLst/>
            <a:rect l="l" t="t" r="r" b="b"/>
            <a:pathLst>
              <a:path w="38100">
                <a:moveTo>
                  <a:pt x="0" y="0"/>
                </a:moveTo>
                <a:lnTo>
                  <a:pt x="38100"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372" name="CustomShape 10"/>
          <p:cNvSpPr/>
          <p:nvPr/>
        </p:nvSpPr>
        <p:spPr>
          <a:xfrm>
            <a:off x="8675640" y="6560280"/>
            <a:ext cx="75240" cy="360"/>
          </a:xfrm>
          <a:custGeom>
            <a:avLst/>
            <a:gdLst/>
            <a:ahLst/>
            <a:cxnLst/>
            <a:rect l="l" t="t" r="r" b="b"/>
            <a:pathLst>
              <a:path w="38100">
                <a:moveTo>
                  <a:pt x="0" y="0"/>
                </a:moveTo>
                <a:lnTo>
                  <a:pt x="38101"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373" name="CustomShape 11"/>
          <p:cNvSpPr/>
          <p:nvPr/>
        </p:nvSpPr>
        <p:spPr>
          <a:xfrm>
            <a:off x="9196560" y="6459480"/>
            <a:ext cx="75240" cy="360"/>
          </a:xfrm>
          <a:custGeom>
            <a:avLst/>
            <a:gdLst/>
            <a:ahLst/>
            <a:cxnLst/>
            <a:rect l="l" t="t" r="r" b="b"/>
            <a:pathLst>
              <a:path w="38100">
                <a:moveTo>
                  <a:pt x="0" y="0"/>
                </a:moveTo>
                <a:lnTo>
                  <a:pt x="38100"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374" name="CustomShape 12"/>
          <p:cNvSpPr/>
          <p:nvPr/>
        </p:nvSpPr>
        <p:spPr>
          <a:xfrm>
            <a:off x="9221760" y="64846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375" name="CustomShape 13"/>
          <p:cNvSpPr/>
          <p:nvPr/>
        </p:nvSpPr>
        <p:spPr>
          <a:xfrm>
            <a:off x="9221760" y="65098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376" name="CustomShape 14"/>
          <p:cNvSpPr/>
          <p:nvPr/>
        </p:nvSpPr>
        <p:spPr>
          <a:xfrm>
            <a:off x="9045360" y="6472080"/>
            <a:ext cx="402480" cy="75240"/>
          </a:xfrm>
          <a:custGeom>
            <a:avLst/>
            <a:gdLst/>
            <a:ahLst/>
            <a:cxn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377" name="CustomShape 15"/>
          <p:cNvSpPr/>
          <p:nvPr/>
        </p:nvSpPr>
        <p:spPr>
          <a:xfrm>
            <a:off x="9196560" y="6535080"/>
            <a:ext cx="75240" cy="360"/>
          </a:xfrm>
          <a:custGeom>
            <a:avLst/>
            <a:gdLst/>
            <a:ahLst/>
            <a:cxnLst/>
            <a:rect l="l" t="t" r="r" b="b"/>
            <a:pathLst>
              <a:path w="38100">
                <a:moveTo>
                  <a:pt x="0" y="0"/>
                </a:moveTo>
                <a:lnTo>
                  <a:pt x="38100"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378" name="CustomShape 16"/>
          <p:cNvSpPr/>
          <p:nvPr/>
        </p:nvSpPr>
        <p:spPr>
          <a:xfrm>
            <a:off x="9221760" y="6560280"/>
            <a:ext cx="75240" cy="360"/>
          </a:xfrm>
          <a:custGeom>
            <a:avLst/>
            <a:gdLst/>
            <a:ahLst/>
            <a:cxnLst/>
            <a:rect l="l" t="t" r="r" b="b"/>
            <a:pathLst>
              <a:path w="38100">
                <a:moveTo>
                  <a:pt x="0" y="0"/>
                </a:moveTo>
                <a:lnTo>
                  <a:pt x="38101"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379" name="CustomShape 17"/>
          <p:cNvSpPr/>
          <p:nvPr/>
        </p:nvSpPr>
        <p:spPr>
          <a:xfrm>
            <a:off x="9742320" y="6459480"/>
            <a:ext cx="75240" cy="360"/>
          </a:xfrm>
          <a:custGeom>
            <a:avLst/>
            <a:gdLst/>
            <a:ahLst/>
            <a:cxnLst/>
            <a:rect l="l" t="t" r="r" b="b"/>
            <a:pathLst>
              <a:path w="38100">
                <a:moveTo>
                  <a:pt x="0" y="0"/>
                </a:moveTo>
                <a:lnTo>
                  <a:pt x="38100"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380" name="CustomShape 18"/>
          <p:cNvSpPr/>
          <p:nvPr/>
        </p:nvSpPr>
        <p:spPr>
          <a:xfrm>
            <a:off x="9767520" y="64846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381" name="CustomShape 19"/>
          <p:cNvSpPr/>
          <p:nvPr/>
        </p:nvSpPr>
        <p:spPr>
          <a:xfrm>
            <a:off x="9767520" y="65098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382" name="CustomShape 20"/>
          <p:cNvSpPr/>
          <p:nvPr/>
        </p:nvSpPr>
        <p:spPr>
          <a:xfrm>
            <a:off x="9742320" y="6535080"/>
            <a:ext cx="75240" cy="360"/>
          </a:xfrm>
          <a:custGeom>
            <a:avLst/>
            <a:gdLst/>
            <a:ahLst/>
            <a:cxnLst/>
            <a:rect l="l" t="t" r="r" b="b"/>
            <a:pathLst>
              <a:path w="38100">
                <a:moveTo>
                  <a:pt x="0" y="0"/>
                </a:moveTo>
                <a:lnTo>
                  <a:pt x="38100"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383" name="CustomShape 21"/>
          <p:cNvSpPr/>
          <p:nvPr/>
        </p:nvSpPr>
        <p:spPr>
          <a:xfrm>
            <a:off x="9767520" y="65602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384" name="CustomShape 22"/>
          <p:cNvSpPr/>
          <p:nvPr/>
        </p:nvSpPr>
        <p:spPr>
          <a:xfrm>
            <a:off x="10348560" y="6519960"/>
            <a:ext cx="39960" cy="39960"/>
          </a:xfrm>
          <a:custGeom>
            <a:avLst/>
            <a:gdLst/>
            <a:ahLst/>
            <a:cxnLst/>
            <a:rect l="l" t="t" r="r" b="b"/>
            <a:pathLst>
              <a:path w="20320" h="20320">
                <a:moveTo>
                  <a:pt x="0" y="0"/>
                </a:moveTo>
                <a:lnTo>
                  <a:pt x="20321" y="2032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385" name="CustomShape 23"/>
          <p:cNvSpPr/>
          <p:nvPr/>
        </p:nvSpPr>
        <p:spPr>
          <a:xfrm>
            <a:off x="10294920" y="6467400"/>
            <a:ext cx="60120" cy="60120"/>
          </a:xfrm>
          <a:custGeom>
            <a:avLst/>
            <a:gdLst/>
            <a:ahLst/>
            <a:cxn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386" name="CustomShape 24"/>
          <p:cNvSpPr/>
          <p:nvPr/>
        </p:nvSpPr>
        <p:spPr>
          <a:xfrm>
            <a:off x="10137240" y="6459480"/>
            <a:ext cx="100440" cy="10044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387" name="CustomShape 25"/>
          <p:cNvSpPr/>
          <p:nvPr/>
        </p:nvSpPr>
        <p:spPr>
          <a:xfrm>
            <a:off x="10107000" y="6494760"/>
            <a:ext cx="60120" cy="24840"/>
          </a:xfrm>
          <a:custGeom>
            <a:avLst/>
            <a:gdLst/>
            <a:ahLst/>
            <a:cxnLst/>
            <a:rect l="l" t="t" r="r" b="b"/>
            <a:pathLst>
              <a:path w="30479" h="12700">
                <a:moveTo>
                  <a:pt x="30480" y="0"/>
                </a:moveTo>
                <a:lnTo>
                  <a:pt x="15240" y="12700"/>
                </a:lnTo>
                <a:lnTo>
                  <a:pt x="0" y="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388" name="CustomShape 26"/>
          <p:cNvSpPr/>
          <p:nvPr/>
        </p:nvSpPr>
        <p:spPr>
          <a:xfrm>
            <a:off x="10439280" y="6459480"/>
            <a:ext cx="100440" cy="10044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389" name="CustomShape 27"/>
          <p:cNvSpPr/>
          <p:nvPr/>
        </p:nvSpPr>
        <p:spPr>
          <a:xfrm>
            <a:off x="10509840" y="6494760"/>
            <a:ext cx="60120" cy="24840"/>
          </a:xfrm>
          <a:custGeom>
            <a:avLst/>
            <a:gdLst/>
            <a:ahLst/>
            <a:cxnLst/>
            <a:rect l="l" t="t" r="r" b="b"/>
            <a:pathLst>
              <a:path w="30479" h="12700">
                <a:moveTo>
                  <a:pt x="30479" y="0"/>
                </a:moveTo>
                <a:lnTo>
                  <a:pt x="15239" y="12700"/>
                </a:lnTo>
                <a:lnTo>
                  <a:pt x="0" y="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390" name="TextShape 28"/>
          <p:cNvSpPr txBox="1"/>
          <p:nvPr/>
        </p:nvSpPr>
        <p:spPr>
          <a:xfrm>
            <a:off x="1717200" y="143640"/>
            <a:ext cx="4669560" cy="1179000"/>
          </a:xfrm>
          <a:prstGeom prst="rect">
            <a:avLst/>
          </a:prstGeom>
          <a:noFill/>
          <a:ln>
            <a:noFill/>
          </a:ln>
        </p:spPr>
        <p:txBody>
          <a:bodyPr lIns="0" tIns="33840" rIns="0" bIns="0"/>
          <a:lstStyle/>
          <a:p>
            <a:pPr marL="25200">
              <a:lnSpc>
                <a:spcPct val="100000"/>
              </a:lnSpc>
            </a:pPr>
            <a:r>
              <a:rPr lang="en-US" sz="3600" b="0" strike="noStrike" spc="-128">
                <a:solidFill>
                  <a:srgbClr val="178DBB"/>
                </a:solidFill>
                <a:uFill>
                  <a:solidFill>
                    <a:srgbClr val="FFFFFF"/>
                  </a:solidFill>
                </a:uFill>
                <a:latin typeface="Century Gothic"/>
              </a:rPr>
              <a:t>Retrieve</a:t>
            </a:r>
            <a:r>
              <a:rPr lang="en-US" sz="3600" b="0" strike="noStrike" spc="58">
                <a:solidFill>
                  <a:srgbClr val="178DBB"/>
                </a:solidFill>
                <a:uFill>
                  <a:solidFill>
                    <a:srgbClr val="FFFFFF"/>
                  </a:solidFill>
                </a:uFill>
                <a:latin typeface="Century Gothic"/>
              </a:rPr>
              <a:t> </a:t>
            </a:r>
            <a:r>
              <a:rPr lang="en-US" sz="3600" b="0" strike="noStrike" spc="-117">
                <a:solidFill>
                  <a:srgbClr val="178DBB"/>
                </a:solidFill>
                <a:uFill>
                  <a:solidFill>
                    <a:srgbClr val="FFFFFF"/>
                  </a:solidFill>
                </a:uFill>
                <a:latin typeface="Century Gothic"/>
              </a:rPr>
              <a:t>Tweets</a:t>
            </a:r>
            <a:endParaRPr lang="en-US" sz="1800" b="0" strike="noStrike" spc="-1">
              <a:solidFill>
                <a:srgbClr val="000000"/>
              </a:solidFill>
              <a:uFill>
                <a:solidFill>
                  <a:srgbClr val="FFFFFF"/>
                </a:solidFill>
              </a:uFill>
              <a:latin typeface="Century Gothic"/>
            </a:endParaRPr>
          </a:p>
        </p:txBody>
      </p:sp>
      <p:sp>
        <p:nvSpPr>
          <p:cNvPr id="391" name="CustomShape 29"/>
          <p:cNvSpPr/>
          <p:nvPr/>
        </p:nvSpPr>
        <p:spPr>
          <a:xfrm>
            <a:off x="2166480" y="1101600"/>
            <a:ext cx="7855560" cy="2471040"/>
          </a:xfrm>
          <a:prstGeom prst="rect">
            <a:avLst/>
          </a:prstGeom>
          <a:solidFill>
            <a:srgbClr val="F7F7F7"/>
          </a:solidFill>
          <a:ln>
            <a:noFill/>
          </a:ln>
        </p:spPr>
        <p:style>
          <a:lnRef idx="0">
            <a:scrgbClr r="0" g="0" b="0"/>
          </a:lnRef>
          <a:fillRef idx="0">
            <a:scrgbClr r="0" g="0" b="0"/>
          </a:fillRef>
          <a:effectRef idx="0">
            <a:scrgbClr r="0" g="0" b="0"/>
          </a:effectRef>
          <a:fontRef idx="minor"/>
        </p:style>
        <p:txBody>
          <a:bodyPr lIns="0" tIns="0" rIns="0" bIns="0"/>
          <a:lstStyle/>
          <a:p>
            <a:pPr marL="74160">
              <a:lnSpc>
                <a:spcPts val="716"/>
              </a:lnSpc>
            </a:pPr>
            <a:r>
              <a:rPr lang="en-IN" sz="1790" b="0" i="1" strike="noStrike" spc="38">
                <a:solidFill>
                  <a:srgbClr val="AC94AE"/>
                </a:solidFill>
                <a:uFill>
                  <a:solidFill>
                    <a:srgbClr val="FFFFFF"/>
                  </a:solidFill>
                </a:uFill>
                <a:latin typeface="Times New Roman"/>
              </a:rPr>
              <a:t>## </a:t>
            </a:r>
            <a:r>
              <a:rPr lang="en-IN" sz="1790" b="0" i="1" strike="noStrike" spc="97">
                <a:solidFill>
                  <a:srgbClr val="AC94AE"/>
                </a:solidFill>
                <a:uFill>
                  <a:solidFill>
                    <a:srgbClr val="FFFFFF"/>
                  </a:solidFill>
                </a:uFill>
                <a:latin typeface="Times New Roman"/>
              </a:rPr>
              <a:t>Option </a:t>
            </a:r>
            <a:r>
              <a:rPr lang="en-IN" sz="1790" b="0" i="1" strike="noStrike" spc="185">
                <a:solidFill>
                  <a:srgbClr val="AC94AE"/>
                </a:solidFill>
                <a:uFill>
                  <a:solidFill>
                    <a:srgbClr val="FFFFFF"/>
                  </a:solidFill>
                </a:uFill>
                <a:latin typeface="Times New Roman"/>
              </a:rPr>
              <a:t>1: </a:t>
            </a:r>
            <a:r>
              <a:rPr lang="en-IN" sz="1790" b="0" i="1" strike="noStrike" spc="236">
                <a:solidFill>
                  <a:srgbClr val="AC94AE"/>
                </a:solidFill>
                <a:uFill>
                  <a:solidFill>
                    <a:srgbClr val="FFFFFF"/>
                  </a:solidFill>
                </a:uFill>
                <a:latin typeface="Times New Roman"/>
              </a:rPr>
              <a:t>retrieve </a:t>
            </a:r>
            <a:r>
              <a:rPr lang="en-IN" sz="1790" b="0" i="1" strike="noStrike" spc="185">
                <a:solidFill>
                  <a:srgbClr val="AC94AE"/>
                </a:solidFill>
                <a:uFill>
                  <a:solidFill>
                    <a:srgbClr val="FFFFFF"/>
                  </a:solidFill>
                </a:uFill>
                <a:latin typeface="Times New Roman"/>
              </a:rPr>
              <a:t>tweets </a:t>
            </a:r>
            <a:r>
              <a:rPr lang="en-IN" sz="1790" b="0" i="1" strike="noStrike" spc="86">
                <a:solidFill>
                  <a:srgbClr val="AC94AE"/>
                </a:solidFill>
                <a:uFill>
                  <a:solidFill>
                    <a:srgbClr val="FFFFFF"/>
                  </a:solidFill>
                </a:uFill>
                <a:latin typeface="Times New Roman"/>
              </a:rPr>
              <a:t>from</a:t>
            </a:r>
            <a:r>
              <a:rPr lang="en-IN" sz="1790" b="0" i="1" strike="noStrike" spc="-157">
                <a:solidFill>
                  <a:srgbClr val="AC94AE"/>
                </a:solidFill>
                <a:uFill>
                  <a:solidFill>
                    <a:srgbClr val="FFFFFF"/>
                  </a:solidFill>
                </a:uFill>
                <a:latin typeface="Times New Roman"/>
              </a:rPr>
              <a:t> </a:t>
            </a:r>
            <a:r>
              <a:rPr lang="en-IN" sz="1790" b="0" i="1" strike="noStrike" spc="185">
                <a:solidFill>
                  <a:srgbClr val="AC94AE"/>
                </a:solidFill>
                <a:uFill>
                  <a:solidFill>
                    <a:srgbClr val="FFFFFF"/>
                  </a:solidFill>
                </a:uFill>
                <a:latin typeface="Times New Roman"/>
              </a:rPr>
              <a:t>Twitter</a:t>
            </a:r>
            <a:endParaRPr lang="en-IN" sz="1800" b="0" strike="noStrike" spc="-1">
              <a:solidFill>
                <a:srgbClr val="000000"/>
              </a:solidFill>
              <a:uFill>
                <a:solidFill>
                  <a:srgbClr val="FFFFFF"/>
                </a:solidFill>
              </a:uFill>
              <a:latin typeface="Arial"/>
            </a:endParaRPr>
          </a:p>
          <a:p>
            <a:pPr marL="74160">
              <a:lnSpc>
                <a:spcPct val="101000"/>
              </a:lnSpc>
            </a:pPr>
            <a:r>
              <a:rPr lang="en-IN" sz="1790" b="0" strike="noStrike" spc="245">
                <a:solidFill>
                  <a:srgbClr val="BB5A64"/>
                </a:solidFill>
                <a:uFill>
                  <a:solidFill>
                    <a:srgbClr val="FFFFFF"/>
                  </a:solidFill>
                </a:uFill>
                <a:latin typeface="Times New Roman"/>
              </a:rPr>
              <a:t>library</a:t>
            </a:r>
            <a:r>
              <a:rPr lang="en-IN" sz="1790" b="0" strike="noStrike" spc="197">
                <a:solidFill>
                  <a:srgbClr val="575757"/>
                </a:solidFill>
                <a:uFill>
                  <a:solidFill>
                    <a:srgbClr val="FFFFFF"/>
                  </a:solidFill>
                </a:uFill>
                <a:latin typeface="Times New Roman"/>
              </a:rPr>
              <a:t>(twitteR)  </a:t>
            </a:r>
            <a:r>
              <a:rPr lang="en-IN" sz="1790" b="0" strike="noStrike" spc="128">
                <a:solidFill>
                  <a:srgbClr val="BB5A64"/>
                </a:solidFill>
                <a:uFill>
                  <a:solidFill>
                    <a:srgbClr val="FFFFFF"/>
                  </a:solidFill>
                </a:uFill>
                <a:latin typeface="Times New Roman"/>
              </a:rPr>
              <a:t>library</a:t>
            </a:r>
            <a:r>
              <a:rPr lang="en-IN" sz="1790" b="0" strike="noStrike" spc="128">
                <a:solidFill>
                  <a:srgbClr val="575757"/>
                </a:solidFill>
                <a:uFill>
                  <a:solidFill>
                    <a:srgbClr val="FFFFFF"/>
                  </a:solidFill>
                </a:uFill>
                <a:latin typeface="Times New Roman"/>
              </a:rPr>
              <a:t>(ROAuth)</a:t>
            </a:r>
            <a:endParaRPr lang="en-IN" sz="1800" b="0" strike="noStrike" spc="-1">
              <a:solidFill>
                <a:srgbClr val="000000"/>
              </a:solidFill>
              <a:uFill>
                <a:solidFill>
                  <a:srgbClr val="FFFFFF"/>
                </a:solidFill>
              </a:uFill>
              <a:latin typeface="Arial"/>
            </a:endParaRPr>
          </a:p>
          <a:p>
            <a:pPr marL="74160">
              <a:lnSpc>
                <a:spcPct val="100000"/>
              </a:lnSpc>
            </a:pPr>
            <a:r>
              <a:rPr lang="en-IN" sz="1790" b="0" i="1" strike="noStrike" spc="38">
                <a:solidFill>
                  <a:srgbClr val="AC94AE"/>
                </a:solidFill>
                <a:uFill>
                  <a:solidFill>
                    <a:srgbClr val="FFFFFF"/>
                  </a:solidFill>
                </a:uFill>
                <a:latin typeface="Times New Roman"/>
              </a:rPr>
              <a:t>## </a:t>
            </a:r>
            <a:r>
              <a:rPr lang="en-IN" sz="1790" b="0" i="1" strike="noStrike" spc="185">
                <a:solidFill>
                  <a:srgbClr val="AC94AE"/>
                </a:solidFill>
                <a:uFill>
                  <a:solidFill>
                    <a:srgbClr val="FFFFFF"/>
                  </a:solidFill>
                </a:uFill>
                <a:latin typeface="Times New Roman"/>
              </a:rPr>
              <a:t>Twitter</a:t>
            </a:r>
            <a:r>
              <a:rPr lang="en-IN" sz="1790" b="0" i="1" strike="noStrike" spc="435">
                <a:solidFill>
                  <a:srgbClr val="AC94AE"/>
                </a:solidFill>
                <a:uFill>
                  <a:solidFill>
                    <a:srgbClr val="FFFFFF"/>
                  </a:solidFill>
                </a:uFill>
                <a:latin typeface="Times New Roman"/>
              </a:rPr>
              <a:t> </a:t>
            </a:r>
            <a:r>
              <a:rPr lang="en-IN" sz="1790" b="0" i="1" strike="noStrike" spc="185">
                <a:solidFill>
                  <a:srgbClr val="AC94AE"/>
                </a:solidFill>
                <a:uFill>
                  <a:solidFill>
                    <a:srgbClr val="FFFFFF"/>
                  </a:solidFill>
                </a:uFill>
                <a:latin typeface="Times New Roman"/>
              </a:rPr>
              <a:t>authentication</a:t>
            </a:r>
            <a:endParaRPr lang="en-IN" sz="1800" b="0" strike="noStrike" spc="-1">
              <a:solidFill>
                <a:srgbClr val="000000"/>
              </a:solidFill>
              <a:uFill>
                <a:solidFill>
                  <a:srgbClr val="FFFFFF"/>
                </a:solidFill>
              </a:uFill>
              <a:latin typeface="Arial"/>
            </a:endParaRPr>
          </a:p>
          <a:p>
            <a:pPr marL="548640" indent="-474120">
              <a:lnSpc>
                <a:spcPct val="101000"/>
              </a:lnSpc>
            </a:pPr>
            <a:r>
              <a:rPr lang="en-IN" sz="1790" b="0" strike="noStrike" spc="148">
                <a:solidFill>
                  <a:srgbClr val="BB5A64"/>
                </a:solidFill>
                <a:uFill>
                  <a:solidFill>
                    <a:srgbClr val="FFFFFF"/>
                  </a:solidFill>
                </a:uFill>
                <a:latin typeface="Times New Roman"/>
              </a:rPr>
              <a:t>setup_twitter_oauth</a:t>
            </a:r>
            <a:r>
              <a:rPr lang="en-IN" sz="1790" b="0" strike="noStrike" spc="148">
                <a:solidFill>
                  <a:srgbClr val="575757"/>
                </a:solidFill>
                <a:uFill>
                  <a:solidFill>
                    <a:srgbClr val="FFFFFF"/>
                  </a:solidFill>
                </a:uFill>
                <a:latin typeface="Times New Roman"/>
              </a:rPr>
              <a:t>(consumer_key, consumer_secret, </a:t>
            </a:r>
            <a:r>
              <a:rPr lang="en-IN" sz="1790" b="0" strike="noStrike" spc="165">
                <a:solidFill>
                  <a:srgbClr val="575757"/>
                </a:solidFill>
                <a:uFill>
                  <a:solidFill>
                    <a:srgbClr val="FFFFFF"/>
                  </a:solidFill>
                </a:uFill>
                <a:latin typeface="Times New Roman"/>
              </a:rPr>
              <a:t>access_token,  </a:t>
            </a:r>
            <a:r>
              <a:rPr lang="en-IN" sz="1790" b="0" strike="noStrike" spc="197">
                <a:solidFill>
                  <a:srgbClr val="575757"/>
                </a:solidFill>
                <a:uFill>
                  <a:solidFill>
                    <a:srgbClr val="FFFFFF"/>
                  </a:solidFill>
                </a:uFill>
                <a:latin typeface="Times New Roman"/>
              </a:rPr>
              <a:t>access_secret)</a:t>
            </a:r>
            <a:endParaRPr lang="en-IN" sz="1800" b="0" strike="noStrike" spc="-1">
              <a:solidFill>
                <a:srgbClr val="000000"/>
              </a:solidFill>
              <a:uFill>
                <a:solidFill>
                  <a:srgbClr val="FFFFFF"/>
                </a:solidFill>
              </a:uFill>
              <a:latin typeface="Arial"/>
            </a:endParaRPr>
          </a:p>
          <a:p>
            <a:pPr marL="74160" indent="-474120">
              <a:lnSpc>
                <a:spcPct val="100000"/>
              </a:lnSpc>
            </a:pPr>
            <a:r>
              <a:rPr lang="en-IN" sz="1790" b="0" i="1" strike="noStrike" spc="38">
                <a:solidFill>
                  <a:srgbClr val="AC94AE"/>
                </a:solidFill>
                <a:uFill>
                  <a:solidFill>
                    <a:srgbClr val="FFFFFF"/>
                  </a:solidFill>
                </a:uFill>
                <a:latin typeface="Times New Roman"/>
              </a:rPr>
              <a:t>## 3200 </a:t>
            </a:r>
            <a:r>
              <a:rPr lang="en-IN" sz="1790" b="0" i="1" strike="noStrike" spc="335">
                <a:solidFill>
                  <a:srgbClr val="AC94AE"/>
                </a:solidFill>
                <a:uFill>
                  <a:solidFill>
                    <a:srgbClr val="FFFFFF"/>
                  </a:solidFill>
                </a:uFill>
                <a:latin typeface="Times New Roman"/>
              </a:rPr>
              <a:t>is </a:t>
            </a:r>
            <a:r>
              <a:rPr lang="en-IN" sz="1790" b="0" i="1" strike="noStrike" spc="197">
                <a:solidFill>
                  <a:srgbClr val="AC94AE"/>
                </a:solidFill>
                <a:uFill>
                  <a:solidFill>
                    <a:srgbClr val="FFFFFF"/>
                  </a:solidFill>
                </a:uFill>
                <a:latin typeface="Times New Roman"/>
              </a:rPr>
              <a:t>the </a:t>
            </a:r>
            <a:r>
              <a:rPr lang="en-IN" sz="1790" b="0" i="1" strike="noStrike" spc="-58">
                <a:solidFill>
                  <a:srgbClr val="AC94AE"/>
                </a:solidFill>
                <a:uFill>
                  <a:solidFill>
                    <a:srgbClr val="FFFFFF"/>
                  </a:solidFill>
                </a:uFill>
                <a:latin typeface="Times New Roman"/>
              </a:rPr>
              <a:t>maximum </a:t>
            </a:r>
            <a:r>
              <a:rPr lang="en-IN" sz="1790" b="0" i="1" strike="noStrike" spc="236">
                <a:solidFill>
                  <a:srgbClr val="AC94AE"/>
                </a:solidFill>
                <a:uFill>
                  <a:solidFill>
                    <a:srgbClr val="FFFFFF"/>
                  </a:solidFill>
                </a:uFill>
                <a:latin typeface="Times New Roman"/>
              </a:rPr>
              <a:t>to</a:t>
            </a:r>
            <a:r>
              <a:rPr lang="en-IN" sz="1790" b="0" i="1" strike="noStrike" spc="-58">
                <a:solidFill>
                  <a:srgbClr val="AC94AE"/>
                </a:solidFill>
                <a:uFill>
                  <a:solidFill>
                    <a:srgbClr val="FFFFFF"/>
                  </a:solidFill>
                </a:uFill>
                <a:latin typeface="Times New Roman"/>
              </a:rPr>
              <a:t> </a:t>
            </a:r>
            <a:r>
              <a:rPr lang="en-IN" sz="1790" b="0" i="1" strike="noStrike" spc="236">
                <a:solidFill>
                  <a:srgbClr val="AC94AE"/>
                </a:solidFill>
                <a:uFill>
                  <a:solidFill>
                    <a:srgbClr val="FFFFFF"/>
                  </a:solidFill>
                </a:uFill>
                <a:latin typeface="Times New Roman"/>
              </a:rPr>
              <a:t>retrieve</a:t>
            </a:r>
            <a:endParaRPr lang="en-IN" sz="1800" b="0" strike="noStrike" spc="-1">
              <a:solidFill>
                <a:srgbClr val="000000"/>
              </a:solidFill>
              <a:uFill>
                <a:solidFill>
                  <a:srgbClr val="FFFFFF"/>
                </a:solidFill>
              </a:uFill>
              <a:latin typeface="Arial"/>
            </a:endParaRPr>
          </a:p>
          <a:p>
            <a:pPr marL="74160" indent="-474120">
              <a:lnSpc>
                <a:spcPct val="100000"/>
              </a:lnSpc>
            </a:pPr>
            <a:r>
              <a:rPr lang="en-IN" sz="1790" b="0" strike="noStrike" spc="117">
                <a:solidFill>
                  <a:srgbClr val="575757"/>
                </a:solidFill>
                <a:uFill>
                  <a:solidFill>
                    <a:srgbClr val="FFFFFF"/>
                  </a:solidFill>
                </a:uFill>
                <a:latin typeface="Times New Roman"/>
              </a:rPr>
              <a:t>tweets</a:t>
            </a:r>
            <a:r>
              <a:rPr lang="en-IN" sz="1790" b="0" strike="noStrike" spc="117">
                <a:solidFill>
                  <a:srgbClr val="AF5A64"/>
                </a:solidFill>
                <a:uFill>
                  <a:solidFill>
                    <a:srgbClr val="FFFFFF"/>
                  </a:solidFill>
                </a:uFill>
                <a:latin typeface="Times New Roman"/>
              </a:rPr>
              <a:t>&lt;-</a:t>
            </a:r>
            <a:r>
              <a:rPr lang="en-IN" sz="1790" b="0" strike="noStrike" spc="117">
                <a:solidFill>
                  <a:srgbClr val="BB5A64"/>
                </a:solidFill>
                <a:uFill>
                  <a:solidFill>
                    <a:srgbClr val="FFFFFF"/>
                  </a:solidFill>
                </a:uFill>
                <a:latin typeface="Times New Roman"/>
              </a:rPr>
              <a:t>userTimeline</a:t>
            </a:r>
            <a:r>
              <a:rPr lang="en-IN" sz="1790" b="0" strike="noStrike" spc="117">
                <a:solidFill>
                  <a:srgbClr val="575757"/>
                </a:solidFill>
                <a:uFill>
                  <a:solidFill>
                    <a:srgbClr val="FFFFFF"/>
                  </a:solidFill>
                </a:uFill>
                <a:latin typeface="Times New Roman"/>
              </a:rPr>
              <a:t>(</a:t>
            </a:r>
            <a:r>
              <a:rPr lang="en-IN" sz="1790" b="0" strike="noStrike" spc="117">
                <a:solidFill>
                  <a:srgbClr val="307DCC"/>
                </a:solidFill>
                <a:uFill>
                  <a:solidFill>
                    <a:srgbClr val="FFFFFF"/>
                  </a:solidFill>
                </a:uFill>
                <a:latin typeface="Times New Roman"/>
              </a:rPr>
              <a:t>"RDataMining"</a:t>
            </a:r>
            <a:r>
              <a:rPr lang="en-IN" sz="1790" b="0" strike="noStrike" spc="117">
                <a:solidFill>
                  <a:srgbClr val="575757"/>
                </a:solidFill>
                <a:uFill>
                  <a:solidFill>
                    <a:srgbClr val="FFFFFF"/>
                  </a:solidFill>
                </a:uFill>
                <a:latin typeface="Times New Roman"/>
              </a:rPr>
              <a:t>,</a:t>
            </a:r>
            <a:r>
              <a:rPr lang="en-IN" sz="1790" b="0" strike="noStrike" spc="117">
                <a:solidFill>
                  <a:srgbClr val="54AA54"/>
                </a:solidFill>
                <a:uFill>
                  <a:solidFill>
                    <a:srgbClr val="FFFFFF"/>
                  </a:solidFill>
                </a:uFill>
                <a:latin typeface="Times New Roman"/>
              </a:rPr>
              <a:t>n</a:t>
            </a:r>
            <a:r>
              <a:rPr lang="en-IN" sz="1790" b="0" strike="noStrike" spc="117">
                <a:solidFill>
                  <a:srgbClr val="575757"/>
                </a:solidFill>
                <a:uFill>
                  <a:solidFill>
                    <a:srgbClr val="FFFFFF"/>
                  </a:solidFill>
                </a:uFill>
                <a:latin typeface="Times New Roman"/>
              </a:rPr>
              <a:t>=</a:t>
            </a:r>
            <a:r>
              <a:rPr lang="en-IN" sz="1790" b="0" strike="noStrike" spc="117">
                <a:solidFill>
                  <a:srgbClr val="AE0F91"/>
                </a:solidFill>
                <a:uFill>
                  <a:solidFill>
                    <a:srgbClr val="FFFFFF"/>
                  </a:solidFill>
                </a:uFill>
                <a:latin typeface="Times New Roman"/>
              </a:rPr>
              <a:t>3200</a:t>
            </a:r>
            <a:r>
              <a:rPr lang="en-IN" sz="1790" b="0" strike="noStrike" spc="117">
                <a:solidFill>
                  <a:srgbClr val="575757"/>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p:txBody>
      </p:sp>
      <p:sp>
        <p:nvSpPr>
          <p:cNvPr id="392" name="CustomShape 30"/>
          <p:cNvSpPr/>
          <p:nvPr/>
        </p:nvSpPr>
        <p:spPr>
          <a:xfrm>
            <a:off x="2166480" y="3947400"/>
            <a:ext cx="7855560" cy="1441800"/>
          </a:xfrm>
          <a:custGeom>
            <a:avLst/>
            <a:gdLst/>
            <a:ahLst/>
            <a:cxnLst/>
            <a:rect l="l" t="t" r="r" b="b"/>
            <a:pathLst>
              <a:path w="3964304" h="727710">
                <a:moveTo>
                  <a:pt x="0" y="727519"/>
                </a:moveTo>
                <a:lnTo>
                  <a:pt x="3963911" y="727519"/>
                </a:lnTo>
                <a:lnTo>
                  <a:pt x="3963911" y="0"/>
                </a:lnTo>
                <a:lnTo>
                  <a:pt x="0" y="0"/>
                </a:lnTo>
                <a:lnTo>
                  <a:pt x="0" y="727519"/>
                </a:lnTo>
                <a:close/>
              </a:path>
            </a:pathLst>
          </a:custGeom>
          <a:solidFill>
            <a:srgbClr val="F7F7F7"/>
          </a:solidFill>
          <a:ln>
            <a:noFill/>
          </a:ln>
        </p:spPr>
        <p:style>
          <a:lnRef idx="0">
            <a:scrgbClr r="0" g="0" b="0"/>
          </a:lnRef>
          <a:fillRef idx="0">
            <a:scrgbClr r="0" g="0" b="0"/>
          </a:fillRef>
          <a:effectRef idx="0">
            <a:scrgbClr r="0" g="0" b="0"/>
          </a:effectRef>
          <a:fontRef idx="minor"/>
        </p:style>
      </p:sp>
      <p:sp>
        <p:nvSpPr>
          <p:cNvPr id="393" name="CustomShape 31"/>
          <p:cNvSpPr/>
          <p:nvPr/>
        </p:nvSpPr>
        <p:spPr>
          <a:xfrm>
            <a:off x="2216520" y="3909960"/>
            <a:ext cx="8343720" cy="176688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790" b="0" i="1" strike="noStrike" spc="38">
                <a:solidFill>
                  <a:srgbClr val="AC94AE"/>
                </a:solidFill>
                <a:uFill>
                  <a:solidFill>
                    <a:srgbClr val="FFFFFF"/>
                  </a:solidFill>
                </a:uFill>
                <a:latin typeface="Times New Roman"/>
              </a:rPr>
              <a:t>## </a:t>
            </a:r>
            <a:r>
              <a:rPr lang="en-IN" sz="1790" b="0" i="1" strike="noStrike" spc="97">
                <a:solidFill>
                  <a:srgbClr val="AC94AE"/>
                </a:solidFill>
                <a:uFill>
                  <a:solidFill>
                    <a:srgbClr val="FFFFFF"/>
                  </a:solidFill>
                </a:uFill>
                <a:latin typeface="Times New Roman"/>
              </a:rPr>
              <a:t>Option </a:t>
            </a:r>
            <a:r>
              <a:rPr lang="en-IN" sz="1790" b="0" i="1" strike="noStrike" spc="185">
                <a:solidFill>
                  <a:srgbClr val="AC94AE"/>
                </a:solidFill>
                <a:uFill>
                  <a:solidFill>
                    <a:srgbClr val="FFFFFF"/>
                  </a:solidFill>
                </a:uFill>
                <a:latin typeface="Times New Roman"/>
              </a:rPr>
              <a:t>2: </a:t>
            </a:r>
            <a:r>
              <a:rPr lang="en-IN" sz="1790" b="0" i="1" strike="noStrike" spc="49">
                <a:solidFill>
                  <a:srgbClr val="AC94AE"/>
                </a:solidFill>
                <a:uFill>
                  <a:solidFill>
                    <a:srgbClr val="FFFFFF"/>
                  </a:solidFill>
                </a:uFill>
                <a:latin typeface="Times New Roman"/>
              </a:rPr>
              <a:t>download </a:t>
            </a:r>
            <a:r>
              <a:rPr lang="en-IN" sz="1790" b="0" i="1" strike="noStrike" spc="-29">
                <a:solidFill>
                  <a:srgbClr val="AC94AE"/>
                </a:solidFill>
                <a:uFill>
                  <a:solidFill>
                    <a:srgbClr val="FFFFFF"/>
                  </a:solidFill>
                </a:uFill>
                <a:latin typeface="Times New Roman"/>
              </a:rPr>
              <a:t>@RDataMining </a:t>
            </a:r>
            <a:r>
              <a:rPr lang="en-IN" sz="1790" b="0" i="1" strike="noStrike" spc="185">
                <a:solidFill>
                  <a:srgbClr val="AC94AE"/>
                </a:solidFill>
                <a:uFill>
                  <a:solidFill>
                    <a:srgbClr val="FFFFFF"/>
                  </a:solidFill>
                </a:uFill>
                <a:latin typeface="Times New Roman"/>
              </a:rPr>
              <a:t>tweets </a:t>
            </a:r>
            <a:r>
              <a:rPr lang="en-IN" sz="1790" b="0" i="1" strike="noStrike" spc="86">
                <a:solidFill>
                  <a:srgbClr val="AC94AE"/>
                </a:solidFill>
                <a:uFill>
                  <a:solidFill>
                    <a:srgbClr val="FFFFFF"/>
                  </a:solidFill>
                </a:uFill>
                <a:latin typeface="Times New Roman"/>
              </a:rPr>
              <a:t>from</a:t>
            </a:r>
            <a:r>
              <a:rPr lang="en-IN" sz="1790" b="0" i="1" strike="noStrike" spc="395">
                <a:solidFill>
                  <a:srgbClr val="AC94AE"/>
                </a:solidFill>
                <a:uFill>
                  <a:solidFill>
                    <a:srgbClr val="FFFFFF"/>
                  </a:solidFill>
                </a:uFill>
                <a:latin typeface="Times New Roman"/>
              </a:rPr>
              <a:t> </a:t>
            </a:r>
            <a:r>
              <a:rPr lang="en-IN" sz="1790" b="0" i="1" strike="noStrike" spc="49">
                <a:solidFill>
                  <a:srgbClr val="AC94AE"/>
                </a:solidFill>
                <a:uFill>
                  <a:solidFill>
                    <a:srgbClr val="FFFFFF"/>
                  </a:solidFill>
                </a:uFill>
                <a:latin typeface="Times New Roman"/>
              </a:rPr>
              <a:t>RDataMining.com</a:t>
            </a:r>
            <a:endParaRPr lang="en-IN" sz="1800" b="0" strike="noStrike" spc="-1">
              <a:solidFill>
                <a:srgbClr val="000000"/>
              </a:solidFill>
              <a:uFill>
                <a:solidFill>
                  <a:srgbClr val="FFFFFF"/>
                </a:solidFill>
              </a:uFill>
              <a:latin typeface="Arial"/>
            </a:endParaRPr>
          </a:p>
          <a:p>
            <a:pPr marL="25200">
              <a:lnSpc>
                <a:spcPct val="101000"/>
              </a:lnSpc>
            </a:pPr>
            <a:r>
              <a:rPr lang="en-IN" sz="1790" b="0" strike="noStrike" spc="128">
                <a:solidFill>
                  <a:srgbClr val="575757"/>
                </a:solidFill>
                <a:uFill>
                  <a:solidFill>
                    <a:srgbClr val="FFFFFF"/>
                  </a:solidFill>
                </a:uFill>
                <a:latin typeface="Times New Roman"/>
              </a:rPr>
              <a:t>url</a:t>
            </a:r>
            <a:r>
              <a:rPr lang="en-IN" sz="1790" b="0" strike="noStrike" spc="128">
                <a:solidFill>
                  <a:srgbClr val="AF5A64"/>
                </a:solidFill>
                <a:uFill>
                  <a:solidFill>
                    <a:srgbClr val="FFFFFF"/>
                  </a:solidFill>
                </a:uFill>
                <a:latin typeface="Times New Roman"/>
              </a:rPr>
              <a:t>&lt;-</a:t>
            </a:r>
            <a:r>
              <a:rPr lang="en-IN" sz="1790" b="0" u="sng" strike="noStrike" spc="128">
                <a:solidFill>
                  <a:srgbClr val="2DA0F1"/>
                </a:solidFill>
                <a:uFill>
                  <a:solidFill>
                    <a:srgbClr val="FFFFFF"/>
                  </a:solidFill>
                </a:uFill>
                <a:latin typeface="Times New Roman"/>
                <a:hlinkClick r:id="rId2"/>
              </a:rPr>
              <a:t>"http://www.rdatamining.com/data/RDataMining-Tweets-20160212.rds" </a:t>
            </a:r>
            <a:r>
              <a:rPr lang="en-IN" sz="1790" b="0" strike="noStrike" spc="128">
                <a:solidFill>
                  <a:srgbClr val="307DCC"/>
                </a:solidFill>
                <a:uFill>
                  <a:solidFill>
                    <a:srgbClr val="FFFFFF"/>
                  </a:solidFill>
                </a:uFill>
                <a:latin typeface="Times New Roman"/>
              </a:rPr>
              <a:t> </a:t>
            </a:r>
            <a:r>
              <a:rPr lang="en-IN" sz="1790" b="0" strike="noStrike" spc="165">
                <a:solidFill>
                  <a:srgbClr val="BB5A64"/>
                </a:solidFill>
                <a:uFill>
                  <a:solidFill>
                    <a:srgbClr val="FFFFFF"/>
                  </a:solidFill>
                </a:uFill>
                <a:latin typeface="Times New Roman"/>
              </a:rPr>
              <a:t>download.file</a:t>
            </a:r>
            <a:r>
              <a:rPr lang="en-IN" sz="1790" b="0" strike="noStrike" spc="165">
                <a:solidFill>
                  <a:srgbClr val="575757"/>
                </a:solidFill>
                <a:uFill>
                  <a:solidFill>
                    <a:srgbClr val="FFFFFF"/>
                  </a:solidFill>
                </a:uFill>
                <a:latin typeface="Times New Roman"/>
              </a:rPr>
              <a:t>(url,</a:t>
            </a:r>
            <a:r>
              <a:rPr lang="en-IN" sz="1790" b="0" strike="noStrike" spc="165">
                <a:solidFill>
                  <a:srgbClr val="54AA54"/>
                </a:solidFill>
                <a:uFill>
                  <a:solidFill>
                    <a:srgbClr val="FFFFFF"/>
                  </a:solidFill>
                </a:uFill>
                <a:latin typeface="Times New Roman"/>
              </a:rPr>
              <a:t>destfile</a:t>
            </a:r>
            <a:r>
              <a:rPr lang="en-IN" sz="1790" b="0" strike="noStrike" spc="165">
                <a:solidFill>
                  <a:srgbClr val="575757"/>
                </a:solidFill>
                <a:uFill>
                  <a:solidFill>
                    <a:srgbClr val="FFFFFF"/>
                  </a:solidFill>
                </a:uFill>
                <a:latin typeface="Times New Roman"/>
              </a:rPr>
              <a:t>=</a:t>
            </a:r>
            <a:r>
              <a:rPr lang="en-IN" sz="1790" b="0" strike="noStrike" spc="165">
                <a:solidFill>
                  <a:srgbClr val="307DCC"/>
                </a:solidFill>
                <a:uFill>
                  <a:solidFill>
                    <a:srgbClr val="FFFFFF"/>
                  </a:solidFill>
                </a:uFill>
                <a:latin typeface="Times New Roman"/>
              </a:rPr>
              <a:t>"./data/RDataMining-Tweets-20160212.rds"</a:t>
            </a:r>
            <a:r>
              <a:rPr lang="en-IN" sz="1790" b="0" strike="noStrike" spc="165">
                <a:solidFill>
                  <a:srgbClr val="575757"/>
                </a:solidFill>
                <a:uFill>
                  <a:solidFill>
                    <a:srgbClr val="FFFFFF"/>
                  </a:solidFill>
                </a:uFill>
                <a:latin typeface="Times New Roman"/>
              </a:rPr>
              <a:t>)  </a:t>
            </a:r>
            <a:r>
              <a:rPr lang="en-IN" sz="1790" b="0" i="1" strike="noStrike" spc="38">
                <a:solidFill>
                  <a:srgbClr val="AC94AE"/>
                </a:solidFill>
                <a:uFill>
                  <a:solidFill>
                    <a:srgbClr val="FFFFFF"/>
                  </a:solidFill>
                </a:uFill>
                <a:latin typeface="Times New Roman"/>
              </a:rPr>
              <a:t>## </a:t>
            </a:r>
            <a:r>
              <a:rPr lang="en-IN" sz="1790" b="0" i="1" strike="noStrike" spc="137">
                <a:solidFill>
                  <a:srgbClr val="AC94AE"/>
                </a:solidFill>
                <a:uFill>
                  <a:solidFill>
                    <a:srgbClr val="FFFFFF"/>
                  </a:solidFill>
                </a:uFill>
                <a:latin typeface="Times New Roman"/>
              </a:rPr>
              <a:t>load </a:t>
            </a:r>
            <a:r>
              <a:rPr lang="en-IN" sz="1790" b="0" i="1" strike="noStrike" spc="185">
                <a:solidFill>
                  <a:srgbClr val="AC94AE"/>
                </a:solidFill>
                <a:uFill>
                  <a:solidFill>
                    <a:srgbClr val="FFFFFF"/>
                  </a:solidFill>
                </a:uFill>
                <a:latin typeface="Times New Roman"/>
              </a:rPr>
              <a:t>tweets </a:t>
            </a:r>
            <a:r>
              <a:rPr lang="en-IN" sz="1790" b="0" i="1" strike="noStrike" spc="236">
                <a:solidFill>
                  <a:srgbClr val="AC94AE"/>
                </a:solidFill>
                <a:uFill>
                  <a:solidFill>
                    <a:srgbClr val="FFFFFF"/>
                  </a:solidFill>
                </a:uFill>
                <a:latin typeface="Times New Roman"/>
              </a:rPr>
              <a:t>into</a:t>
            </a:r>
            <a:r>
              <a:rPr lang="en-IN" sz="1790" b="0" i="1" strike="noStrike" spc="-148">
                <a:solidFill>
                  <a:srgbClr val="AC94AE"/>
                </a:solidFill>
                <a:uFill>
                  <a:solidFill>
                    <a:srgbClr val="FFFFFF"/>
                  </a:solidFill>
                </a:uFill>
                <a:latin typeface="Times New Roman"/>
              </a:rPr>
              <a:t> </a:t>
            </a:r>
            <a:r>
              <a:rPr lang="en-IN" sz="1790" b="0" i="1" strike="noStrike" spc="-157">
                <a:solidFill>
                  <a:srgbClr val="AC94AE"/>
                </a:solidFill>
                <a:uFill>
                  <a:solidFill>
                    <a:srgbClr val="FFFFFF"/>
                  </a:solidFill>
                </a:uFill>
                <a:latin typeface="Times New Roman"/>
              </a:rPr>
              <a:t>R</a:t>
            </a:r>
            <a:endParaRPr lang="en-IN" sz="1800" b="0" strike="noStrike" spc="-1">
              <a:solidFill>
                <a:srgbClr val="000000"/>
              </a:solidFill>
              <a:uFill>
                <a:solidFill>
                  <a:srgbClr val="FFFFFF"/>
                </a:solidFill>
              </a:uFill>
              <a:latin typeface="Arial"/>
            </a:endParaRPr>
          </a:p>
          <a:p>
            <a:pPr marL="25200">
              <a:lnSpc>
                <a:spcPct val="100000"/>
              </a:lnSpc>
            </a:pPr>
            <a:r>
              <a:rPr lang="en-IN" sz="1790" b="0" strike="noStrike" spc="128">
                <a:solidFill>
                  <a:srgbClr val="575757"/>
                </a:solidFill>
                <a:uFill>
                  <a:solidFill>
                    <a:srgbClr val="FFFFFF"/>
                  </a:solidFill>
                </a:uFill>
                <a:latin typeface="Times New Roman"/>
              </a:rPr>
              <a:t>tweets</a:t>
            </a:r>
            <a:r>
              <a:rPr lang="en-IN" sz="1790" b="0" strike="noStrike" spc="128">
                <a:solidFill>
                  <a:srgbClr val="AF5A64"/>
                </a:solidFill>
                <a:uFill>
                  <a:solidFill>
                    <a:srgbClr val="FFFFFF"/>
                  </a:solidFill>
                </a:uFill>
                <a:latin typeface="Times New Roman"/>
              </a:rPr>
              <a:t>&lt;-</a:t>
            </a:r>
            <a:r>
              <a:rPr lang="en-IN" sz="1790" b="0" strike="noStrike" spc="128">
                <a:solidFill>
                  <a:srgbClr val="BB5A64"/>
                </a:solidFill>
                <a:uFill>
                  <a:solidFill>
                    <a:srgbClr val="FFFFFF"/>
                  </a:solidFill>
                </a:uFill>
                <a:latin typeface="Times New Roman"/>
              </a:rPr>
              <a:t>readRDS</a:t>
            </a:r>
            <a:r>
              <a:rPr lang="en-IN" sz="1790" b="0" strike="noStrike" spc="128">
                <a:solidFill>
                  <a:srgbClr val="575757"/>
                </a:solidFill>
                <a:uFill>
                  <a:solidFill>
                    <a:srgbClr val="FFFFFF"/>
                  </a:solidFill>
                </a:uFill>
                <a:latin typeface="Times New Roman"/>
              </a:rPr>
              <a:t>(</a:t>
            </a:r>
            <a:r>
              <a:rPr lang="en-IN" sz="1790" b="0" strike="noStrike" spc="128">
                <a:solidFill>
                  <a:srgbClr val="307DCC"/>
                </a:solidFill>
                <a:uFill>
                  <a:solidFill>
                    <a:srgbClr val="FFFFFF"/>
                  </a:solidFill>
                </a:uFill>
                <a:latin typeface="Times New Roman"/>
              </a:rPr>
              <a:t>"./data/RDataMining-Tweets-20160212.rds"</a:t>
            </a:r>
            <a:r>
              <a:rPr lang="en-IN" sz="1790" b="0" strike="noStrike" spc="128">
                <a:solidFill>
                  <a:srgbClr val="575757"/>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394" name="TextShape 32"/>
          <p:cNvSpPr txBox="1"/>
          <p:nvPr/>
        </p:nvSpPr>
        <p:spPr>
          <a:xfrm>
            <a:off x="9996480" y="4798800"/>
            <a:ext cx="528120" cy="3977640"/>
          </a:xfrm>
          <a:prstGeom prst="rect">
            <a:avLst/>
          </a:prstGeom>
          <a:noFill/>
          <a:ln>
            <a:noFill/>
          </a:ln>
        </p:spPr>
        <p:txBody>
          <a:bodyPr lIns="0" tIns="0" rIns="0" bIns="0" anchor="ctr"/>
          <a:lstStyle/>
          <a:p>
            <a:pPr marL="50400" algn="r">
              <a:lnSpc>
                <a:spcPts val="472"/>
              </a:lnSpc>
            </a:pPr>
            <a:fld id="{985EFB55-CF29-4435-A862-EC9545C8736D}" type="slidenum">
              <a:rPr lang="en-IN" sz="2000" b="0" strike="noStrike" spc="-38">
                <a:solidFill>
                  <a:srgbClr val="FEFFFF"/>
                </a:solidFill>
                <a:uFill>
                  <a:solidFill>
                    <a:srgbClr val="FFFFFF"/>
                  </a:solidFill>
                </a:uFill>
                <a:latin typeface="Century Gothic"/>
              </a:rPr>
              <a:t>10</a:t>
            </a:fld>
            <a:r>
              <a:rPr lang="en-IN" sz="2000" b="0" strike="noStrike" spc="-185">
                <a:solidFill>
                  <a:srgbClr val="FEFFFF"/>
                </a:solidFill>
                <a:uFill>
                  <a:solidFill>
                    <a:srgbClr val="FFFFFF"/>
                  </a:solidFill>
                </a:uFill>
                <a:latin typeface="Century Gothic"/>
              </a:rPr>
              <a:t> </a:t>
            </a:r>
            <a:r>
              <a:rPr lang="en-IN" sz="2000" b="0" strike="noStrike" spc="296">
                <a:solidFill>
                  <a:srgbClr val="FEFFFF"/>
                </a:solidFill>
                <a:uFill>
                  <a:solidFill>
                    <a:srgbClr val="FFFFFF"/>
                  </a:solidFill>
                </a:uFill>
                <a:latin typeface="Century Gothic"/>
              </a:rPr>
              <a:t>/</a:t>
            </a:r>
            <a:r>
              <a:rPr lang="en-IN" sz="2000" b="0" strike="noStrike" spc="-177">
                <a:solidFill>
                  <a:srgbClr val="FEFFFF"/>
                </a:solidFill>
                <a:uFill>
                  <a:solidFill>
                    <a:srgbClr val="FFFFFF"/>
                  </a:solidFill>
                </a:uFill>
                <a:latin typeface="Century Gothic"/>
              </a:rPr>
              <a:t> </a:t>
            </a:r>
            <a:r>
              <a:rPr lang="en-IN" sz="2000" b="0" strike="noStrike" spc="-38">
                <a:solidFill>
                  <a:srgbClr val="FEFFFF"/>
                </a:solidFill>
                <a:uFill>
                  <a:solidFill>
                    <a:srgbClr val="FFFFFF"/>
                  </a:solidFill>
                </a:uFill>
                <a:latin typeface="Century Gothic"/>
              </a:rPr>
              <a:t>40</a:t>
            </a:r>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8499600" y="6472080"/>
            <a:ext cx="402480" cy="75240"/>
          </a:xfrm>
          <a:custGeom>
            <a:avLst/>
            <a:gdLst/>
            <a:ahLst/>
            <a:cxn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396" name="CustomShape 2"/>
          <p:cNvSpPr/>
          <p:nvPr/>
        </p:nvSpPr>
        <p:spPr>
          <a:xfrm>
            <a:off x="9045360" y="6472080"/>
            <a:ext cx="402480" cy="75240"/>
          </a:xfrm>
          <a:custGeom>
            <a:avLst/>
            <a:gdLst/>
            <a:ahLst/>
            <a:cxn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397" name="CustomShape 3"/>
          <p:cNvSpPr/>
          <p:nvPr/>
        </p:nvSpPr>
        <p:spPr>
          <a:xfrm>
            <a:off x="10348560" y="6519960"/>
            <a:ext cx="39960" cy="39960"/>
          </a:xfrm>
          <a:custGeom>
            <a:avLst/>
            <a:gdLst/>
            <a:ahLst/>
            <a:cxnLst/>
            <a:rect l="l" t="t" r="r" b="b"/>
            <a:pathLst>
              <a:path w="20320" h="20320">
                <a:moveTo>
                  <a:pt x="0" y="0"/>
                </a:moveTo>
                <a:lnTo>
                  <a:pt x="20321" y="2032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398" name="CustomShape 4"/>
          <p:cNvSpPr/>
          <p:nvPr/>
        </p:nvSpPr>
        <p:spPr>
          <a:xfrm>
            <a:off x="10294920" y="6467400"/>
            <a:ext cx="60120" cy="60120"/>
          </a:xfrm>
          <a:custGeom>
            <a:avLst/>
            <a:gdLst/>
            <a:ahLst/>
            <a:cxn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399" name="CustomShape 5"/>
          <p:cNvSpPr/>
          <p:nvPr/>
        </p:nvSpPr>
        <p:spPr>
          <a:xfrm>
            <a:off x="10137240" y="6459480"/>
            <a:ext cx="100440" cy="10044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400" name="CustomShape 6"/>
          <p:cNvSpPr/>
          <p:nvPr/>
        </p:nvSpPr>
        <p:spPr>
          <a:xfrm>
            <a:off x="10107000" y="6494760"/>
            <a:ext cx="60120" cy="24840"/>
          </a:xfrm>
          <a:custGeom>
            <a:avLst/>
            <a:gdLst/>
            <a:ahLst/>
            <a:cxnLst/>
            <a:rect l="l" t="t" r="r" b="b"/>
            <a:pathLst>
              <a:path w="30479" h="12700">
                <a:moveTo>
                  <a:pt x="30480" y="0"/>
                </a:moveTo>
                <a:lnTo>
                  <a:pt x="15240" y="12700"/>
                </a:lnTo>
                <a:lnTo>
                  <a:pt x="0" y="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401" name="CustomShape 7"/>
          <p:cNvSpPr/>
          <p:nvPr/>
        </p:nvSpPr>
        <p:spPr>
          <a:xfrm>
            <a:off x="10439280" y="6459480"/>
            <a:ext cx="100440" cy="10044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402" name="CustomShape 8"/>
          <p:cNvSpPr/>
          <p:nvPr/>
        </p:nvSpPr>
        <p:spPr>
          <a:xfrm>
            <a:off x="10509840" y="6494760"/>
            <a:ext cx="60120" cy="24840"/>
          </a:xfrm>
          <a:custGeom>
            <a:avLst/>
            <a:gdLst/>
            <a:ahLst/>
            <a:cxnLst/>
            <a:rect l="l" t="t" r="r" b="b"/>
            <a:pathLst>
              <a:path w="30479" h="12700">
                <a:moveTo>
                  <a:pt x="30479" y="0"/>
                </a:moveTo>
                <a:lnTo>
                  <a:pt x="15239" y="12700"/>
                </a:lnTo>
                <a:lnTo>
                  <a:pt x="0" y="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403" name="CustomShape 9"/>
          <p:cNvSpPr/>
          <p:nvPr/>
        </p:nvSpPr>
        <p:spPr>
          <a:xfrm>
            <a:off x="2166480" y="225720"/>
            <a:ext cx="7855560" cy="6550560"/>
          </a:xfrm>
          <a:custGeom>
            <a:avLst/>
            <a:gdLst/>
            <a:ahLst/>
            <a:cxnLst/>
            <a:rect l="l" t="t" r="r" b="b"/>
            <a:pathLst>
              <a:path w="3964304" h="3305810">
                <a:moveTo>
                  <a:pt x="0" y="3305479"/>
                </a:moveTo>
                <a:lnTo>
                  <a:pt x="3963911" y="3305479"/>
                </a:lnTo>
                <a:lnTo>
                  <a:pt x="3963911" y="0"/>
                </a:lnTo>
                <a:lnTo>
                  <a:pt x="0" y="0"/>
                </a:lnTo>
                <a:lnTo>
                  <a:pt x="0" y="3305479"/>
                </a:lnTo>
                <a:close/>
              </a:path>
            </a:pathLst>
          </a:custGeom>
          <a:solidFill>
            <a:srgbClr val="F7F7F7"/>
          </a:solidFill>
          <a:ln>
            <a:noFill/>
          </a:ln>
        </p:spPr>
        <p:style>
          <a:lnRef idx="0">
            <a:scrgbClr r="0" g="0" b="0"/>
          </a:lnRef>
          <a:fillRef idx="0">
            <a:scrgbClr r="0" g="0" b="0"/>
          </a:fillRef>
          <a:effectRef idx="0">
            <a:scrgbClr r="0" g="0" b="0"/>
          </a:effectRef>
          <a:fontRef idx="minor"/>
        </p:style>
      </p:sp>
      <p:sp>
        <p:nvSpPr>
          <p:cNvPr id="404" name="CustomShape 10"/>
          <p:cNvSpPr/>
          <p:nvPr/>
        </p:nvSpPr>
        <p:spPr>
          <a:xfrm>
            <a:off x="2216520" y="206640"/>
            <a:ext cx="7632720" cy="344088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790" b="0" strike="noStrike" spc="197">
                <a:solidFill>
                  <a:srgbClr val="575757"/>
                </a:solidFill>
                <a:uFill>
                  <a:solidFill>
                    <a:srgbClr val="FFFFFF"/>
                  </a:solidFill>
                </a:uFill>
                <a:latin typeface="Times New Roman"/>
              </a:rPr>
              <a:t>(n.tweet</a:t>
            </a:r>
            <a:r>
              <a:rPr lang="en-IN" sz="1790" b="0" strike="noStrike" spc="197">
                <a:solidFill>
                  <a:srgbClr val="AF5A64"/>
                </a:solidFill>
                <a:uFill>
                  <a:solidFill>
                    <a:srgbClr val="FFFFFF"/>
                  </a:solidFill>
                </a:uFill>
                <a:latin typeface="Times New Roman"/>
              </a:rPr>
              <a:t>&lt;-</a:t>
            </a:r>
            <a:r>
              <a:rPr lang="en-IN" sz="1790" b="0" strike="noStrike" spc="197">
                <a:solidFill>
                  <a:srgbClr val="BB5A64"/>
                </a:solidFill>
                <a:uFill>
                  <a:solidFill>
                    <a:srgbClr val="FFFFFF"/>
                  </a:solidFill>
                </a:uFill>
                <a:latin typeface="Times New Roman"/>
              </a:rPr>
              <a:t>length</a:t>
            </a:r>
            <a:r>
              <a:rPr lang="en-IN" sz="1790" b="0" strike="noStrike" spc="197">
                <a:solidFill>
                  <a:srgbClr val="575757"/>
                </a:solidFill>
                <a:uFill>
                  <a:solidFill>
                    <a:srgbClr val="FFFFFF"/>
                  </a:solidFill>
                </a:uFill>
                <a:latin typeface="Times New Roman"/>
              </a:rPr>
              <a:t>(tweets))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25200">
              <a:lnSpc>
                <a:spcPct val="100000"/>
              </a:lnSpc>
            </a:pPr>
            <a:r>
              <a:rPr lang="en-IN" sz="1790" b="0" strike="noStrike" spc="38">
                <a:solidFill>
                  <a:srgbClr val="575757"/>
                </a:solidFill>
                <a:uFill>
                  <a:solidFill>
                    <a:srgbClr val="FFFFFF"/>
                  </a:solidFill>
                </a:uFill>
                <a:latin typeface="Times New Roman"/>
              </a:rPr>
              <a:t>## </a:t>
            </a:r>
            <a:r>
              <a:rPr lang="en-IN" sz="1790" b="0" strike="noStrike" spc="236">
                <a:solidFill>
                  <a:srgbClr val="575757"/>
                </a:solidFill>
                <a:uFill>
                  <a:solidFill>
                    <a:srgbClr val="FFFFFF"/>
                  </a:solidFill>
                </a:uFill>
                <a:latin typeface="Times New Roman"/>
              </a:rPr>
              <a:t>[1]</a:t>
            </a:r>
            <a:r>
              <a:rPr lang="en-IN" sz="1790" b="0" strike="noStrike" spc="435">
                <a:solidFill>
                  <a:srgbClr val="575757"/>
                </a:solidFill>
                <a:uFill>
                  <a:solidFill>
                    <a:srgbClr val="FFFFFF"/>
                  </a:solidFill>
                </a:uFill>
                <a:latin typeface="Times New Roman"/>
              </a:rPr>
              <a:t> </a:t>
            </a:r>
            <a:r>
              <a:rPr lang="en-IN" sz="1790" b="0" strike="noStrike" spc="38">
                <a:solidFill>
                  <a:srgbClr val="575757"/>
                </a:solidFill>
                <a:uFill>
                  <a:solidFill>
                    <a:srgbClr val="FFFFFF"/>
                  </a:solidFill>
                </a:uFill>
                <a:latin typeface="Times New Roman"/>
              </a:rPr>
              <a:t>448</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25200">
              <a:lnSpc>
                <a:spcPct val="100000"/>
              </a:lnSpc>
            </a:pPr>
            <a:r>
              <a:rPr lang="en-IN" sz="1790" b="0" i="1" strike="noStrike" spc="38">
                <a:solidFill>
                  <a:srgbClr val="AC94AE"/>
                </a:solidFill>
                <a:uFill>
                  <a:solidFill>
                    <a:srgbClr val="FFFFFF"/>
                  </a:solidFill>
                </a:uFill>
                <a:latin typeface="Times New Roman"/>
              </a:rPr>
              <a:t># </a:t>
            </a:r>
            <a:r>
              <a:rPr lang="en-IN" sz="1790" b="0" i="1" strike="noStrike" spc="165">
                <a:solidFill>
                  <a:srgbClr val="AC94AE"/>
                </a:solidFill>
                <a:uFill>
                  <a:solidFill>
                    <a:srgbClr val="FFFFFF"/>
                  </a:solidFill>
                </a:uFill>
                <a:latin typeface="Times New Roman"/>
              </a:rPr>
              <a:t>convert </a:t>
            </a:r>
            <a:r>
              <a:rPr lang="en-IN" sz="1790" b="0" i="1" strike="noStrike" spc="185">
                <a:solidFill>
                  <a:srgbClr val="AC94AE"/>
                </a:solidFill>
                <a:uFill>
                  <a:solidFill>
                    <a:srgbClr val="FFFFFF"/>
                  </a:solidFill>
                </a:uFill>
                <a:latin typeface="Times New Roman"/>
              </a:rPr>
              <a:t>tweets </a:t>
            </a:r>
            <a:r>
              <a:rPr lang="en-IN" sz="1790" b="0" i="1" strike="noStrike" spc="236">
                <a:solidFill>
                  <a:srgbClr val="AC94AE"/>
                </a:solidFill>
                <a:uFill>
                  <a:solidFill>
                    <a:srgbClr val="FFFFFF"/>
                  </a:solidFill>
                </a:uFill>
                <a:latin typeface="Times New Roman"/>
              </a:rPr>
              <a:t>to </a:t>
            </a:r>
            <a:r>
              <a:rPr lang="en-IN" sz="1790" b="0" i="1" strike="noStrike" spc="38">
                <a:solidFill>
                  <a:srgbClr val="AC94AE"/>
                </a:solidFill>
                <a:uFill>
                  <a:solidFill>
                    <a:srgbClr val="FFFFFF"/>
                  </a:solidFill>
                </a:uFill>
                <a:latin typeface="Times New Roman"/>
              </a:rPr>
              <a:t>a </a:t>
            </a:r>
            <a:r>
              <a:rPr lang="en-IN" sz="1790" b="0" i="1" strike="noStrike" spc="137">
                <a:solidFill>
                  <a:srgbClr val="AC94AE"/>
                </a:solidFill>
                <a:uFill>
                  <a:solidFill>
                    <a:srgbClr val="FFFFFF"/>
                  </a:solidFill>
                </a:uFill>
                <a:latin typeface="Times New Roman"/>
              </a:rPr>
              <a:t>data</a:t>
            </a:r>
            <a:r>
              <a:rPr lang="en-IN" sz="1790" b="0" i="1" strike="noStrike" spc="-9">
                <a:solidFill>
                  <a:srgbClr val="AC94AE"/>
                </a:solidFill>
                <a:uFill>
                  <a:solidFill>
                    <a:srgbClr val="FFFFFF"/>
                  </a:solidFill>
                </a:uFill>
                <a:latin typeface="Times New Roman"/>
              </a:rPr>
              <a:t> </a:t>
            </a:r>
            <a:r>
              <a:rPr lang="en-IN" sz="1790" b="0" i="1" strike="noStrike" spc="97">
                <a:solidFill>
                  <a:srgbClr val="AC94AE"/>
                </a:solidFill>
                <a:uFill>
                  <a:solidFill>
                    <a:srgbClr val="FFFFFF"/>
                  </a:solidFill>
                </a:uFill>
                <a:latin typeface="Times New Roman"/>
              </a:rPr>
              <a:t>frame</a:t>
            </a:r>
            <a:endParaRPr lang="en-IN" sz="1800" b="0" strike="noStrike" spc="-1">
              <a:solidFill>
                <a:srgbClr val="000000"/>
              </a:solidFill>
              <a:uFill>
                <a:solidFill>
                  <a:srgbClr val="FFFFFF"/>
                </a:solidFill>
              </a:uFill>
              <a:latin typeface="Arial"/>
            </a:endParaRPr>
          </a:p>
          <a:p>
            <a:pPr marL="25200">
              <a:lnSpc>
                <a:spcPct val="100000"/>
              </a:lnSpc>
            </a:pPr>
            <a:r>
              <a:rPr lang="en-IN" sz="1790" b="0" strike="noStrike" spc="148">
                <a:solidFill>
                  <a:srgbClr val="575757"/>
                </a:solidFill>
                <a:uFill>
                  <a:solidFill>
                    <a:srgbClr val="FFFFFF"/>
                  </a:solidFill>
                </a:uFill>
                <a:latin typeface="Times New Roman"/>
              </a:rPr>
              <a:t>tweets.df</a:t>
            </a:r>
            <a:r>
              <a:rPr lang="en-IN" sz="1790" b="0" strike="noStrike" spc="148">
                <a:solidFill>
                  <a:srgbClr val="AF5A64"/>
                </a:solidFill>
                <a:uFill>
                  <a:solidFill>
                    <a:srgbClr val="FFFFFF"/>
                  </a:solidFill>
                </a:uFill>
                <a:latin typeface="Times New Roman"/>
              </a:rPr>
              <a:t>&lt;-</a:t>
            </a:r>
            <a:r>
              <a:rPr lang="en-IN" sz="1790" b="0" strike="noStrike" spc="148">
                <a:solidFill>
                  <a:srgbClr val="BB5A64"/>
                </a:solidFill>
                <a:uFill>
                  <a:solidFill>
                    <a:srgbClr val="FFFFFF"/>
                  </a:solidFill>
                </a:uFill>
                <a:latin typeface="Times New Roman"/>
              </a:rPr>
              <a:t>twListToDF</a:t>
            </a:r>
            <a:r>
              <a:rPr lang="en-IN" sz="1790" b="0" strike="noStrike" spc="148">
                <a:solidFill>
                  <a:srgbClr val="575757"/>
                </a:solidFill>
                <a:uFill>
                  <a:solidFill>
                    <a:srgbClr val="FFFFFF"/>
                  </a:solidFill>
                </a:uFill>
                <a:latin typeface="Times New Roman"/>
              </a:rPr>
              <a:t>(tweets)</a:t>
            </a:r>
            <a:endParaRPr lang="en-IN" sz="1800" b="0" strike="noStrike" spc="-1">
              <a:solidFill>
                <a:srgbClr val="000000"/>
              </a:solidFill>
              <a:uFill>
                <a:solidFill>
                  <a:srgbClr val="FFFFFF"/>
                </a:solidFill>
              </a:uFill>
              <a:latin typeface="Arial"/>
            </a:endParaRPr>
          </a:p>
          <a:p>
            <a:pPr marL="25200">
              <a:lnSpc>
                <a:spcPct val="100000"/>
              </a:lnSpc>
            </a:pPr>
            <a:r>
              <a:rPr lang="en-IN" sz="1790" b="0" i="1" strike="noStrike" spc="38">
                <a:solidFill>
                  <a:srgbClr val="AC94AE"/>
                </a:solidFill>
                <a:uFill>
                  <a:solidFill>
                    <a:srgbClr val="FFFFFF"/>
                  </a:solidFill>
                </a:uFill>
                <a:latin typeface="Times New Roman"/>
              </a:rPr>
              <a:t># </a:t>
            </a:r>
            <a:r>
              <a:rPr lang="en-IN" sz="1790" b="0" i="1" strike="noStrike" spc="177">
                <a:solidFill>
                  <a:srgbClr val="AC94AE"/>
                </a:solidFill>
                <a:uFill>
                  <a:solidFill>
                    <a:srgbClr val="FFFFFF"/>
                  </a:solidFill>
                </a:uFill>
                <a:latin typeface="Times New Roman"/>
              </a:rPr>
              <a:t>tweet</a:t>
            </a:r>
            <a:r>
              <a:rPr lang="en-IN" sz="1790" b="0" i="1" strike="noStrike" spc="435">
                <a:solidFill>
                  <a:srgbClr val="AC94AE"/>
                </a:solidFill>
                <a:uFill>
                  <a:solidFill>
                    <a:srgbClr val="FFFFFF"/>
                  </a:solidFill>
                </a:uFill>
                <a:latin typeface="Times New Roman"/>
              </a:rPr>
              <a:t> </a:t>
            </a:r>
            <a:r>
              <a:rPr lang="en-IN" sz="1790" b="0" i="1" strike="noStrike" spc="38">
                <a:solidFill>
                  <a:srgbClr val="AC94AE"/>
                </a:solidFill>
                <a:uFill>
                  <a:solidFill>
                    <a:srgbClr val="FFFFFF"/>
                  </a:solidFill>
                </a:uFill>
                <a:latin typeface="Times New Roman"/>
              </a:rPr>
              <a:t>#190</a:t>
            </a:r>
            <a:endParaRPr lang="en-IN" sz="1800" b="0" strike="noStrike" spc="-1">
              <a:solidFill>
                <a:srgbClr val="000000"/>
              </a:solidFill>
              <a:uFill>
                <a:solidFill>
                  <a:srgbClr val="FFFFFF"/>
                </a:solidFill>
              </a:uFill>
              <a:latin typeface="Arial"/>
            </a:endParaRPr>
          </a:p>
          <a:p>
            <a:pPr marL="261720" indent="-237600">
              <a:lnSpc>
                <a:spcPct val="101000"/>
              </a:lnSpc>
            </a:pPr>
            <a:r>
              <a:rPr lang="en-IN" sz="1790" b="0" strike="noStrike" spc="165">
                <a:solidFill>
                  <a:srgbClr val="575757"/>
                </a:solidFill>
                <a:uFill>
                  <a:solidFill>
                    <a:srgbClr val="FFFFFF"/>
                  </a:solidFill>
                </a:uFill>
                <a:latin typeface="Times New Roman"/>
              </a:rPr>
              <a:t>tweets.df[</a:t>
            </a:r>
            <a:r>
              <a:rPr lang="en-IN" sz="1790" b="0" strike="noStrike" spc="165">
                <a:solidFill>
                  <a:srgbClr val="AE0F91"/>
                </a:solidFill>
                <a:uFill>
                  <a:solidFill>
                    <a:srgbClr val="FFFFFF"/>
                  </a:solidFill>
                </a:uFill>
                <a:latin typeface="Times New Roman"/>
              </a:rPr>
              <a:t>190</a:t>
            </a:r>
            <a:r>
              <a:rPr lang="en-IN" sz="1790" b="0" strike="noStrike" spc="165">
                <a:solidFill>
                  <a:srgbClr val="575757"/>
                </a:solidFill>
                <a:uFill>
                  <a:solidFill>
                    <a:srgbClr val="FFFFFF"/>
                  </a:solidFill>
                </a:uFill>
                <a:latin typeface="Times New Roman"/>
              </a:rPr>
              <a:t>,</a:t>
            </a:r>
            <a:r>
              <a:rPr lang="en-IN" sz="1790" b="0" strike="noStrike" spc="165">
                <a:solidFill>
                  <a:srgbClr val="BB5A64"/>
                </a:solidFill>
                <a:uFill>
                  <a:solidFill>
                    <a:srgbClr val="FFFFFF"/>
                  </a:solidFill>
                </a:uFill>
                <a:latin typeface="Times New Roman"/>
              </a:rPr>
              <a:t>c</a:t>
            </a:r>
            <a:r>
              <a:rPr lang="en-IN" sz="1790" b="0" strike="noStrike" spc="165">
                <a:solidFill>
                  <a:srgbClr val="575757"/>
                </a:solidFill>
                <a:uFill>
                  <a:solidFill>
                    <a:srgbClr val="FFFFFF"/>
                  </a:solidFill>
                </a:uFill>
                <a:latin typeface="Times New Roman"/>
              </a:rPr>
              <a:t>(</a:t>
            </a:r>
            <a:r>
              <a:rPr lang="en-IN" sz="1790" b="0" strike="noStrike" spc="165">
                <a:solidFill>
                  <a:srgbClr val="307DCC"/>
                </a:solidFill>
                <a:uFill>
                  <a:solidFill>
                    <a:srgbClr val="FFFFFF"/>
                  </a:solidFill>
                </a:uFill>
                <a:latin typeface="Times New Roman"/>
              </a:rPr>
              <a:t>"id"</a:t>
            </a:r>
            <a:r>
              <a:rPr lang="en-IN" sz="1790" b="0" strike="noStrike" spc="165">
                <a:solidFill>
                  <a:srgbClr val="575757"/>
                </a:solidFill>
                <a:uFill>
                  <a:solidFill>
                    <a:srgbClr val="FFFFFF"/>
                  </a:solidFill>
                </a:uFill>
                <a:latin typeface="Times New Roman"/>
              </a:rPr>
              <a:t>,</a:t>
            </a:r>
            <a:r>
              <a:rPr lang="en-IN" sz="1790" b="0" strike="noStrike" spc="165">
                <a:solidFill>
                  <a:srgbClr val="307DCC"/>
                </a:solidFill>
                <a:uFill>
                  <a:solidFill>
                    <a:srgbClr val="FFFFFF"/>
                  </a:solidFill>
                </a:uFill>
                <a:latin typeface="Times New Roman"/>
              </a:rPr>
              <a:t>"created"</a:t>
            </a:r>
            <a:r>
              <a:rPr lang="en-IN" sz="1790" b="0" strike="noStrike" spc="165">
                <a:solidFill>
                  <a:srgbClr val="575757"/>
                </a:solidFill>
                <a:uFill>
                  <a:solidFill>
                    <a:srgbClr val="FFFFFF"/>
                  </a:solidFill>
                </a:uFill>
                <a:latin typeface="Times New Roman"/>
              </a:rPr>
              <a:t>,</a:t>
            </a:r>
            <a:r>
              <a:rPr lang="en-IN" sz="1790" b="0" strike="noStrike" spc="165">
                <a:solidFill>
                  <a:srgbClr val="307DCC"/>
                </a:solidFill>
                <a:uFill>
                  <a:solidFill>
                    <a:srgbClr val="FFFFFF"/>
                  </a:solidFill>
                </a:uFill>
                <a:latin typeface="Times New Roman"/>
              </a:rPr>
              <a:t>"screenName"</a:t>
            </a:r>
            <a:r>
              <a:rPr lang="en-IN" sz="1790" b="0" strike="noStrike" spc="165">
                <a:solidFill>
                  <a:srgbClr val="575757"/>
                </a:solidFill>
                <a:uFill>
                  <a:solidFill>
                    <a:srgbClr val="FFFFFF"/>
                  </a:solidFill>
                </a:uFill>
                <a:latin typeface="Times New Roman"/>
              </a:rPr>
              <a:t>,</a:t>
            </a:r>
            <a:r>
              <a:rPr lang="en-IN" sz="1790" b="0" strike="noStrike" spc="165">
                <a:solidFill>
                  <a:srgbClr val="307DCC"/>
                </a:solidFill>
                <a:uFill>
                  <a:solidFill>
                    <a:srgbClr val="FFFFFF"/>
                  </a:solidFill>
                </a:uFill>
                <a:latin typeface="Times New Roman"/>
              </a:rPr>
              <a:t>"replyToSN"</a:t>
            </a:r>
            <a:r>
              <a:rPr lang="en-IN" sz="1790" b="0" strike="noStrike" spc="165">
                <a:solidFill>
                  <a:srgbClr val="575757"/>
                </a:solidFill>
                <a:uFill>
                  <a:solidFill>
                    <a:srgbClr val="FFFFFF"/>
                  </a:solidFill>
                </a:uFill>
                <a:latin typeface="Times New Roman"/>
              </a:rPr>
              <a:t>,  </a:t>
            </a:r>
            <a:r>
              <a:rPr lang="en-IN" sz="1790" b="0" strike="noStrike" spc="205">
                <a:solidFill>
                  <a:srgbClr val="307DCC"/>
                </a:solidFill>
                <a:uFill>
                  <a:solidFill>
                    <a:srgbClr val="FFFFFF"/>
                  </a:solidFill>
                </a:uFill>
                <a:latin typeface="Times New Roman"/>
              </a:rPr>
              <a:t>"favoriteCount"</a:t>
            </a:r>
            <a:r>
              <a:rPr lang="en-IN" sz="1790" b="0" strike="noStrike" spc="205">
                <a:solidFill>
                  <a:srgbClr val="575757"/>
                </a:solidFill>
                <a:uFill>
                  <a:solidFill>
                    <a:srgbClr val="FFFFFF"/>
                  </a:solidFill>
                </a:uFill>
                <a:latin typeface="Times New Roman"/>
              </a:rPr>
              <a:t>,</a:t>
            </a:r>
            <a:r>
              <a:rPr lang="en-IN" sz="1790" b="0" strike="noStrike" spc="205">
                <a:solidFill>
                  <a:srgbClr val="307DCC"/>
                </a:solidFill>
                <a:uFill>
                  <a:solidFill>
                    <a:srgbClr val="FFFFFF"/>
                  </a:solidFill>
                </a:uFill>
                <a:latin typeface="Times New Roman"/>
              </a:rPr>
              <a:t>"retweetCount"</a:t>
            </a:r>
            <a:r>
              <a:rPr lang="en-IN" sz="1790" b="0" strike="noStrike" spc="205">
                <a:solidFill>
                  <a:srgbClr val="575757"/>
                </a:solidFill>
                <a:uFill>
                  <a:solidFill>
                    <a:srgbClr val="FFFFFF"/>
                  </a:solidFill>
                </a:uFill>
                <a:latin typeface="Times New Roman"/>
              </a:rPr>
              <a:t>,</a:t>
            </a:r>
            <a:r>
              <a:rPr lang="en-IN" sz="1790" b="0" strike="noStrike" spc="205">
                <a:solidFill>
                  <a:srgbClr val="307DCC"/>
                </a:solidFill>
                <a:uFill>
                  <a:solidFill>
                    <a:srgbClr val="FFFFFF"/>
                  </a:solidFill>
                </a:uFill>
                <a:latin typeface="Times New Roman"/>
              </a:rPr>
              <a:t>"longitude"</a:t>
            </a:r>
            <a:r>
              <a:rPr lang="en-IN" sz="1790" b="0" strike="noStrike" spc="205">
                <a:solidFill>
                  <a:srgbClr val="575757"/>
                </a:solidFill>
                <a:uFill>
                  <a:solidFill>
                    <a:srgbClr val="FFFFFF"/>
                  </a:solidFill>
                </a:uFill>
                <a:latin typeface="Times New Roman"/>
              </a:rPr>
              <a:t>,</a:t>
            </a:r>
            <a:r>
              <a:rPr lang="en-IN" sz="1790" b="0" strike="noStrike" spc="205">
                <a:solidFill>
                  <a:srgbClr val="307DCC"/>
                </a:solidFill>
                <a:uFill>
                  <a:solidFill>
                    <a:srgbClr val="FFFFFF"/>
                  </a:solidFill>
                </a:uFill>
                <a:latin typeface="Times New Roman"/>
              </a:rPr>
              <a:t>"latitude"</a:t>
            </a:r>
            <a:r>
              <a:rPr lang="en-IN" sz="1790" b="0" strike="noStrike" spc="205">
                <a:solidFill>
                  <a:srgbClr val="575757"/>
                </a:solidFill>
                <a:uFill>
                  <a:solidFill>
                    <a:srgbClr val="FFFFFF"/>
                  </a:solidFill>
                </a:uFill>
                <a:latin typeface="Times New Roman"/>
              </a:rPr>
              <a:t>,</a:t>
            </a:r>
            <a:r>
              <a:rPr lang="en-IN" sz="1790" b="0" strike="noStrike" spc="205">
                <a:solidFill>
                  <a:srgbClr val="307DCC"/>
                </a:solidFill>
                <a:uFill>
                  <a:solidFill>
                    <a:srgbClr val="FFFFFF"/>
                  </a:solidFill>
                </a:uFill>
                <a:latin typeface="Times New Roman"/>
              </a:rPr>
              <a:t>"text"</a:t>
            </a:r>
            <a:r>
              <a:rPr lang="en-IN" sz="1790" b="0" strike="noStrike" spc="205">
                <a:solidFill>
                  <a:srgbClr val="575757"/>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25200" indent="-237600">
              <a:lnSpc>
                <a:spcPct val="101000"/>
              </a:lnSpc>
            </a:pPr>
            <a:r>
              <a:rPr lang="en-IN" sz="1790" b="0" strike="noStrike" spc="38">
                <a:solidFill>
                  <a:srgbClr val="575757"/>
                </a:solidFill>
                <a:uFill>
                  <a:solidFill>
                    <a:srgbClr val="FFFFFF"/>
                  </a:solidFill>
                </a:uFill>
                <a:latin typeface="Times New Roman"/>
              </a:rPr>
              <a:t>##	</a:t>
            </a:r>
            <a:r>
              <a:rPr lang="en-IN" sz="1790" b="0" strike="noStrike" spc="236">
                <a:solidFill>
                  <a:srgbClr val="575757"/>
                </a:solidFill>
                <a:uFill>
                  <a:solidFill>
                    <a:srgbClr val="FFFFFF"/>
                  </a:solidFill>
                </a:uFill>
                <a:latin typeface="Times New Roman"/>
              </a:rPr>
              <a:t>id	</a:t>
            </a:r>
            <a:r>
              <a:rPr lang="en-IN" sz="1790" b="0" strike="noStrike" spc="185">
                <a:solidFill>
                  <a:srgbClr val="575757"/>
                </a:solidFill>
                <a:uFill>
                  <a:solidFill>
                    <a:srgbClr val="FFFFFF"/>
                  </a:solidFill>
                </a:uFill>
                <a:latin typeface="Times New Roman"/>
              </a:rPr>
              <a:t>created </a:t>
            </a:r>
            <a:r>
              <a:rPr lang="en-IN" sz="1790" b="0" strike="noStrike" spc="49">
                <a:solidFill>
                  <a:srgbClr val="575757"/>
                </a:solidFill>
                <a:uFill>
                  <a:solidFill>
                    <a:srgbClr val="FFFFFF"/>
                  </a:solidFill>
                </a:uFill>
                <a:latin typeface="Times New Roman"/>
              </a:rPr>
              <a:t>screenName </a:t>
            </a:r>
            <a:r>
              <a:rPr lang="en-IN" sz="1790" b="0" strike="noStrike" spc="384">
                <a:solidFill>
                  <a:srgbClr val="575757"/>
                </a:solidFill>
                <a:uFill>
                  <a:solidFill>
                    <a:srgbClr val="FFFFFF"/>
                  </a:solidFill>
                </a:uFill>
                <a:latin typeface="Times New Roman"/>
              </a:rPr>
              <a:t>re...  </a:t>
            </a:r>
            <a:r>
              <a:rPr lang="en-IN" sz="1790" b="0" strike="noStrike" spc="38">
                <a:solidFill>
                  <a:srgbClr val="575757"/>
                </a:solidFill>
                <a:uFill>
                  <a:solidFill>
                    <a:srgbClr val="FFFFFF"/>
                  </a:solidFill>
                </a:uFill>
                <a:latin typeface="Times New Roman"/>
              </a:rPr>
              <a:t>##</a:t>
            </a:r>
            <a:r>
              <a:rPr lang="en-IN" sz="1790" b="0" strike="noStrike" spc="-1">
                <a:solidFill>
                  <a:srgbClr val="575757"/>
                </a:solidFill>
                <a:uFill>
                  <a:solidFill>
                    <a:srgbClr val="FFFFFF"/>
                  </a:solidFill>
                </a:uFill>
                <a:latin typeface="Times New Roman"/>
              </a:rPr>
              <a:t> </a:t>
            </a:r>
            <a:r>
              <a:rPr lang="en-IN" sz="1790" b="0" strike="noStrike" spc="38">
                <a:solidFill>
                  <a:srgbClr val="575757"/>
                </a:solidFill>
                <a:uFill>
                  <a:solidFill>
                    <a:srgbClr val="FFFFFF"/>
                  </a:solidFill>
                </a:uFill>
                <a:latin typeface="Times New Roman"/>
              </a:rPr>
              <a:t> 190</a:t>
            </a:r>
            <a:r>
              <a:rPr lang="en-IN" sz="1790" b="0" strike="noStrike" spc="-1">
                <a:solidFill>
                  <a:srgbClr val="575757"/>
                </a:solidFill>
                <a:uFill>
                  <a:solidFill>
                    <a:srgbClr val="FFFFFF"/>
                  </a:solidFill>
                </a:uFill>
                <a:latin typeface="Times New Roman"/>
              </a:rPr>
              <a:t> </a:t>
            </a:r>
            <a:r>
              <a:rPr lang="en-IN" sz="1790" b="0" strike="noStrike" spc="38">
                <a:solidFill>
                  <a:srgbClr val="575757"/>
                </a:solidFill>
                <a:uFill>
                  <a:solidFill>
                    <a:srgbClr val="FFFFFF"/>
                  </a:solidFill>
                </a:uFill>
                <a:latin typeface="Times New Roman"/>
              </a:rPr>
              <a:t> 362866933894352898</a:t>
            </a:r>
            <a:r>
              <a:rPr lang="en-IN" sz="1790" b="0" strike="noStrike" spc="-1">
                <a:solidFill>
                  <a:srgbClr val="575757"/>
                </a:solidFill>
                <a:uFill>
                  <a:solidFill>
                    <a:srgbClr val="FFFFFF"/>
                  </a:solidFill>
                </a:uFill>
                <a:latin typeface="Times New Roman"/>
              </a:rPr>
              <a:t> </a:t>
            </a:r>
            <a:r>
              <a:rPr lang="en-IN" sz="1790" b="0" strike="noStrike" spc="38">
                <a:solidFill>
                  <a:srgbClr val="575757"/>
                </a:solidFill>
                <a:uFill>
                  <a:solidFill>
                    <a:srgbClr val="FFFFFF"/>
                  </a:solidFill>
                </a:uFill>
                <a:latin typeface="Times New Roman"/>
              </a:rPr>
              <a:t> </a:t>
            </a:r>
            <a:r>
              <a:rPr lang="en-IN" sz="1790" b="0" strike="noStrike" spc="97">
                <a:solidFill>
                  <a:srgbClr val="575757"/>
                </a:solidFill>
                <a:uFill>
                  <a:solidFill>
                    <a:srgbClr val="FFFFFF"/>
                  </a:solidFill>
                </a:uFill>
                <a:latin typeface="Times New Roman"/>
              </a:rPr>
              <a:t>2013-08-01</a:t>
            </a:r>
            <a:r>
              <a:rPr lang="en-IN" sz="1790" b="0" strike="noStrike" spc="-1">
                <a:solidFill>
                  <a:srgbClr val="575757"/>
                </a:solidFill>
                <a:uFill>
                  <a:solidFill>
                    <a:srgbClr val="FFFFFF"/>
                  </a:solidFill>
                </a:uFill>
                <a:latin typeface="Times New Roman"/>
              </a:rPr>
              <a:t> </a:t>
            </a:r>
            <a:r>
              <a:rPr lang="en-IN" sz="1790" b="0" strike="noStrike" spc="38">
                <a:solidFill>
                  <a:srgbClr val="575757"/>
                </a:solidFill>
                <a:uFill>
                  <a:solidFill>
                    <a:srgbClr val="FFFFFF"/>
                  </a:solidFill>
                </a:uFill>
                <a:latin typeface="Times New Roman"/>
              </a:rPr>
              <a:t> </a:t>
            </a:r>
            <a:r>
              <a:rPr lang="en-IN" sz="1790" b="0" strike="noStrike" spc="137">
                <a:solidFill>
                  <a:srgbClr val="575757"/>
                </a:solidFill>
                <a:uFill>
                  <a:solidFill>
                    <a:srgbClr val="FFFFFF"/>
                  </a:solidFill>
                </a:uFill>
                <a:latin typeface="Times New Roman"/>
              </a:rPr>
              <a:t>09:26:33</a:t>
            </a:r>
            <a:r>
              <a:rPr lang="en-IN" sz="1790" b="0" strike="noStrike" spc="-1">
                <a:solidFill>
                  <a:srgbClr val="575757"/>
                </a:solidFill>
                <a:uFill>
                  <a:solidFill>
                    <a:srgbClr val="FFFFFF"/>
                  </a:solidFill>
                </a:uFill>
                <a:latin typeface="Times New Roman"/>
              </a:rPr>
              <a:t> </a:t>
            </a:r>
            <a:r>
              <a:rPr lang="en-IN" sz="1790" b="0" strike="noStrike" spc="38">
                <a:solidFill>
                  <a:srgbClr val="575757"/>
                </a:solidFill>
                <a:uFill>
                  <a:solidFill>
                    <a:srgbClr val="FFFFFF"/>
                  </a:solidFill>
                </a:uFill>
                <a:latin typeface="Times New Roman"/>
              </a:rPr>
              <a:t> RDataMining</a:t>
            </a:r>
            <a:r>
              <a:rPr lang="en-IN" sz="1790" b="0" strike="noStrike" spc="-1">
                <a:solidFill>
                  <a:srgbClr val="575757"/>
                </a:solidFill>
                <a:uFill>
                  <a:solidFill>
                    <a:srgbClr val="FFFFFF"/>
                  </a:solidFill>
                </a:uFill>
                <a:latin typeface="Times New Roman"/>
              </a:rPr>
              <a:t>	</a:t>
            </a:r>
            <a:r>
              <a:rPr lang="en-IN" sz="1790" b="0" strike="noStrike" spc="483">
                <a:solidFill>
                  <a:srgbClr val="575757"/>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p:txBody>
      </p:sp>
      <p:sp>
        <p:nvSpPr>
          <p:cNvPr id="405" name="TextShape 11"/>
          <p:cNvSpPr txBox="1"/>
          <p:nvPr/>
        </p:nvSpPr>
        <p:spPr>
          <a:xfrm>
            <a:off x="9996480" y="4798800"/>
            <a:ext cx="528120" cy="3977640"/>
          </a:xfrm>
          <a:prstGeom prst="rect">
            <a:avLst/>
          </a:prstGeom>
          <a:noFill/>
          <a:ln>
            <a:noFill/>
          </a:ln>
        </p:spPr>
        <p:txBody>
          <a:bodyPr lIns="0" tIns="0" rIns="0" bIns="0" anchor="ctr"/>
          <a:lstStyle/>
          <a:p>
            <a:pPr marL="50400" algn="r">
              <a:lnSpc>
                <a:spcPts val="472"/>
              </a:lnSpc>
            </a:pPr>
            <a:fld id="{342B86B4-E448-4D1A-807F-C7F332915854}" type="slidenum">
              <a:rPr lang="en-IN" sz="2000" b="0" strike="noStrike" spc="-38">
                <a:solidFill>
                  <a:srgbClr val="FEFFFF"/>
                </a:solidFill>
                <a:uFill>
                  <a:solidFill>
                    <a:srgbClr val="FFFFFF"/>
                  </a:solidFill>
                </a:uFill>
                <a:latin typeface="Century Gothic"/>
              </a:rPr>
              <a:t>11</a:t>
            </a:fld>
            <a:r>
              <a:rPr lang="en-IN" sz="2000" b="0" strike="noStrike" spc="-185">
                <a:solidFill>
                  <a:srgbClr val="FEFFFF"/>
                </a:solidFill>
                <a:uFill>
                  <a:solidFill>
                    <a:srgbClr val="FFFFFF"/>
                  </a:solidFill>
                </a:uFill>
                <a:latin typeface="Century Gothic"/>
              </a:rPr>
              <a:t> </a:t>
            </a:r>
            <a:r>
              <a:rPr lang="en-IN" sz="2000" b="0" strike="noStrike" spc="296">
                <a:solidFill>
                  <a:srgbClr val="FEFFFF"/>
                </a:solidFill>
                <a:uFill>
                  <a:solidFill>
                    <a:srgbClr val="FFFFFF"/>
                  </a:solidFill>
                </a:uFill>
                <a:latin typeface="Century Gothic"/>
              </a:rPr>
              <a:t>/</a:t>
            </a:r>
            <a:r>
              <a:rPr lang="en-IN" sz="2000" b="0" strike="noStrike" spc="-177">
                <a:solidFill>
                  <a:srgbClr val="FEFFFF"/>
                </a:solidFill>
                <a:uFill>
                  <a:solidFill>
                    <a:srgbClr val="FFFFFF"/>
                  </a:solidFill>
                </a:uFill>
                <a:latin typeface="Century Gothic"/>
              </a:rPr>
              <a:t> </a:t>
            </a:r>
            <a:r>
              <a:rPr lang="en-IN" sz="2000" b="0" strike="noStrike" spc="-38">
                <a:solidFill>
                  <a:srgbClr val="FEFFFF"/>
                </a:solidFill>
                <a:uFill>
                  <a:solidFill>
                    <a:srgbClr val="FFFFFF"/>
                  </a:solidFill>
                </a:uFill>
                <a:latin typeface="Century Gothic"/>
              </a:rPr>
              <a:t>40</a:t>
            </a:r>
            <a:endParaRPr lang="en-IN" sz="1400" b="0" strike="noStrike" spc="-1">
              <a:solidFill>
                <a:srgbClr val="000000"/>
              </a:solidFill>
              <a:uFill>
                <a:solidFill>
                  <a:srgbClr val="FFFFFF"/>
                </a:solidFill>
              </a:uFill>
              <a:latin typeface="Times New Roman"/>
            </a:endParaRPr>
          </a:p>
        </p:txBody>
      </p:sp>
      <p:sp>
        <p:nvSpPr>
          <p:cNvPr id="406" name="CustomShape 12"/>
          <p:cNvSpPr/>
          <p:nvPr/>
        </p:nvSpPr>
        <p:spPr>
          <a:xfrm>
            <a:off x="3045600" y="3591720"/>
            <a:ext cx="5381640" cy="111600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790" b="0" strike="noStrike" spc="165">
                <a:solidFill>
                  <a:srgbClr val="575757"/>
                </a:solidFill>
                <a:uFill>
                  <a:solidFill>
                    <a:srgbClr val="FFFFFF"/>
                  </a:solidFill>
                </a:uFill>
                <a:latin typeface="Times New Roman"/>
              </a:rPr>
              <a:t>favoriteCount  </a:t>
            </a:r>
            <a:r>
              <a:rPr lang="en-IN" sz="1790" b="0" strike="noStrike" spc="128">
                <a:solidFill>
                  <a:srgbClr val="575757"/>
                </a:solidFill>
                <a:uFill>
                  <a:solidFill>
                    <a:srgbClr val="FFFFFF"/>
                  </a:solidFill>
                </a:uFill>
                <a:latin typeface="Times New Roman"/>
              </a:rPr>
              <a:t>retweetCount  </a:t>
            </a:r>
            <a:r>
              <a:rPr lang="en-IN" sz="1790" b="0" strike="noStrike" spc="177">
                <a:solidFill>
                  <a:srgbClr val="575757"/>
                </a:solidFill>
                <a:uFill>
                  <a:solidFill>
                    <a:srgbClr val="FFFFFF"/>
                  </a:solidFill>
                </a:uFill>
                <a:latin typeface="Times New Roman"/>
              </a:rPr>
              <a:t>longitude</a:t>
            </a:r>
            <a:r>
              <a:rPr lang="en-IN" sz="1790" b="0" strike="noStrike" spc="-58">
                <a:solidFill>
                  <a:srgbClr val="575757"/>
                </a:solidFill>
                <a:uFill>
                  <a:solidFill>
                    <a:srgbClr val="FFFFFF"/>
                  </a:solidFill>
                </a:uFill>
                <a:latin typeface="Times New Roman"/>
              </a:rPr>
              <a:t> </a:t>
            </a:r>
            <a:r>
              <a:rPr lang="en-IN" sz="1790" b="0" strike="noStrike" spc="256">
                <a:solidFill>
                  <a:srgbClr val="575757"/>
                </a:solidFill>
                <a:uFill>
                  <a:solidFill>
                    <a:srgbClr val="FFFFFF"/>
                  </a:solidFill>
                </a:uFill>
                <a:latin typeface="Times New Roman"/>
              </a:rPr>
              <a:t>latitude</a:t>
            </a:r>
            <a:endParaRPr lang="en-IN" sz="1800" b="0" strike="noStrike" spc="-1">
              <a:solidFill>
                <a:srgbClr val="000000"/>
              </a:solidFill>
              <a:uFill>
                <a:solidFill>
                  <a:srgbClr val="FFFFFF"/>
                </a:solidFill>
              </a:uFill>
              <a:latin typeface="Arial"/>
            </a:endParaRPr>
          </a:p>
          <a:p>
            <a:pPr marL="1445760">
              <a:lnSpc>
                <a:spcPct val="100000"/>
              </a:lnSpc>
            </a:pPr>
            <a:r>
              <a:rPr lang="en-IN" sz="1790" b="0" strike="noStrike" spc="38">
                <a:solidFill>
                  <a:srgbClr val="575757"/>
                </a:solidFill>
                <a:uFill>
                  <a:solidFill>
                    <a:srgbClr val="FFFFFF"/>
                  </a:solidFill>
                </a:uFill>
                <a:latin typeface="Times New Roman"/>
              </a:rPr>
              <a:t>9	9	</a:t>
            </a:r>
            <a:r>
              <a:rPr lang="en-IN" sz="1790" b="0" strike="noStrike" spc="-355">
                <a:solidFill>
                  <a:srgbClr val="575757"/>
                </a:solidFill>
                <a:uFill>
                  <a:solidFill>
                    <a:srgbClr val="FFFFFF"/>
                  </a:solidFill>
                </a:uFill>
                <a:latin typeface="Times New Roman"/>
              </a:rPr>
              <a:t>NA	NA</a:t>
            </a:r>
            <a:endParaRPr lang="en-IN" sz="1800" b="0" strike="noStrike" spc="-1">
              <a:solidFill>
                <a:srgbClr val="000000"/>
              </a:solidFill>
              <a:uFill>
                <a:solidFill>
                  <a:srgbClr val="FFFFFF"/>
                </a:solidFill>
              </a:uFill>
              <a:latin typeface="Arial"/>
            </a:endParaRPr>
          </a:p>
        </p:txBody>
      </p:sp>
      <p:sp>
        <p:nvSpPr>
          <p:cNvPr id="407" name="CustomShape 13"/>
          <p:cNvSpPr/>
          <p:nvPr/>
        </p:nvSpPr>
        <p:spPr>
          <a:xfrm>
            <a:off x="2216520" y="3591720"/>
            <a:ext cx="761040" cy="84564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790" b="0" strike="noStrike" spc="38">
                <a:solidFill>
                  <a:srgbClr val="575757"/>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a:p>
            <a:pPr marL="25200">
              <a:lnSpc>
                <a:spcPct val="101000"/>
              </a:lnSpc>
            </a:pPr>
            <a:r>
              <a:rPr lang="en-IN" sz="1790" b="0" strike="noStrike" spc="38">
                <a:solidFill>
                  <a:srgbClr val="575757"/>
                </a:solidFill>
                <a:uFill>
                  <a:solidFill>
                    <a:srgbClr val="FFFFFF"/>
                  </a:solidFill>
                </a:uFill>
                <a:latin typeface="Times New Roman"/>
              </a:rPr>
              <a:t>##</a:t>
            </a:r>
            <a:r>
              <a:rPr lang="en-IN" sz="1790" b="0" strike="noStrike" spc="296">
                <a:solidFill>
                  <a:srgbClr val="575757"/>
                </a:solidFill>
                <a:uFill>
                  <a:solidFill>
                    <a:srgbClr val="FFFFFF"/>
                  </a:solidFill>
                </a:uFill>
                <a:latin typeface="Times New Roman"/>
              </a:rPr>
              <a:t> </a:t>
            </a:r>
            <a:r>
              <a:rPr lang="en-IN" sz="1790" b="0" strike="noStrike" spc="38">
                <a:solidFill>
                  <a:srgbClr val="575757"/>
                </a:solidFill>
                <a:uFill>
                  <a:solidFill>
                    <a:srgbClr val="FFFFFF"/>
                  </a:solidFill>
                </a:uFill>
                <a:latin typeface="Times New Roman"/>
              </a:rPr>
              <a:t>190 </a:t>
            </a:r>
            <a:r>
              <a:rPr lang="en-IN" sz="1790" b="0" strike="noStrike" spc="18">
                <a:solidFill>
                  <a:srgbClr val="575757"/>
                </a:solidFill>
                <a:uFill>
                  <a:solidFill>
                    <a:srgbClr val="FFFFFF"/>
                  </a:solidFill>
                </a:uFill>
                <a:latin typeface="Times New Roman"/>
              </a:rPr>
              <a:t> </a:t>
            </a:r>
            <a:r>
              <a:rPr lang="en-IN" sz="1790" b="0" strike="noStrike" spc="38">
                <a:solidFill>
                  <a:srgbClr val="575757"/>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p:txBody>
      </p:sp>
      <p:sp>
        <p:nvSpPr>
          <p:cNvPr id="408" name="CustomShape 14"/>
          <p:cNvSpPr/>
          <p:nvPr/>
        </p:nvSpPr>
        <p:spPr>
          <a:xfrm>
            <a:off x="9324720" y="4143240"/>
            <a:ext cx="406080" cy="29628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790" b="0" strike="noStrike" spc="483">
                <a:solidFill>
                  <a:srgbClr val="575757"/>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p:txBody>
      </p:sp>
      <p:sp>
        <p:nvSpPr>
          <p:cNvPr id="409" name="CustomShape 15"/>
          <p:cNvSpPr/>
          <p:nvPr/>
        </p:nvSpPr>
        <p:spPr>
          <a:xfrm>
            <a:off x="2216520" y="4419000"/>
            <a:ext cx="7514640" cy="229968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790" b="0" strike="noStrike" spc="38">
                <a:solidFill>
                  <a:srgbClr val="575757"/>
                </a:solidFill>
                <a:uFill>
                  <a:solidFill>
                    <a:srgbClr val="FFFFFF"/>
                  </a:solidFill>
                </a:uFill>
                <a:latin typeface="Times New Roman"/>
              </a:rPr>
              <a:t>## 190 </a:t>
            </a:r>
            <a:r>
              <a:rPr lang="en-IN" sz="1790" b="0" strike="noStrike" spc="-1">
                <a:solidFill>
                  <a:srgbClr val="575757"/>
                </a:solidFill>
                <a:uFill>
                  <a:solidFill>
                    <a:srgbClr val="FFFFFF"/>
                  </a:solidFill>
                </a:uFill>
                <a:latin typeface="Times New Roman"/>
              </a:rPr>
              <a:t>The </a:t>
            </a:r>
            <a:r>
              <a:rPr lang="en-IN" sz="1790" b="0" strike="noStrike" spc="-256">
                <a:solidFill>
                  <a:srgbClr val="575757"/>
                </a:solidFill>
                <a:uFill>
                  <a:solidFill>
                    <a:srgbClr val="FFFFFF"/>
                  </a:solidFill>
                </a:uFill>
                <a:latin typeface="Times New Roman"/>
              </a:rPr>
              <a:t>R </a:t>
            </a:r>
            <a:r>
              <a:rPr lang="en-IN" sz="1790" b="0" strike="noStrike" spc="128">
                <a:solidFill>
                  <a:srgbClr val="575757"/>
                </a:solidFill>
                <a:uFill>
                  <a:solidFill>
                    <a:srgbClr val="FFFFFF"/>
                  </a:solidFill>
                </a:uFill>
                <a:latin typeface="Times New Roman"/>
              </a:rPr>
              <a:t>Reference </a:t>
            </a:r>
            <a:r>
              <a:rPr lang="en-IN" sz="1790" b="0" strike="noStrike" spc="58">
                <a:solidFill>
                  <a:srgbClr val="575757"/>
                </a:solidFill>
                <a:uFill>
                  <a:solidFill>
                    <a:srgbClr val="FFFFFF"/>
                  </a:solidFill>
                </a:uFill>
                <a:latin typeface="Times New Roman"/>
              </a:rPr>
              <a:t>Card </a:t>
            </a:r>
            <a:r>
              <a:rPr lang="en-IN" sz="1790" b="0" strike="noStrike" spc="236">
                <a:solidFill>
                  <a:srgbClr val="575757"/>
                </a:solidFill>
                <a:uFill>
                  <a:solidFill>
                    <a:srgbClr val="FFFFFF"/>
                  </a:solidFill>
                </a:uFill>
                <a:latin typeface="Times New Roman"/>
              </a:rPr>
              <a:t>for </a:t>
            </a:r>
            <a:r>
              <a:rPr lang="en-IN" sz="1790" b="0" strike="noStrike" spc="86">
                <a:solidFill>
                  <a:srgbClr val="575757"/>
                </a:solidFill>
                <a:uFill>
                  <a:solidFill>
                    <a:srgbClr val="FFFFFF"/>
                  </a:solidFill>
                </a:uFill>
                <a:latin typeface="Times New Roman"/>
              </a:rPr>
              <a:t>Data </a:t>
            </a:r>
            <a:r>
              <a:rPr lang="en-IN" sz="1790" b="0" strike="noStrike" spc="49">
                <a:solidFill>
                  <a:srgbClr val="575757"/>
                </a:solidFill>
                <a:uFill>
                  <a:solidFill>
                    <a:srgbClr val="FFFFFF"/>
                  </a:solidFill>
                </a:uFill>
                <a:latin typeface="Times New Roman"/>
              </a:rPr>
              <a:t>Mining </a:t>
            </a:r>
            <a:r>
              <a:rPr lang="en-IN" sz="1790" b="0" strike="noStrike" spc="-97">
                <a:solidFill>
                  <a:srgbClr val="575757"/>
                </a:solidFill>
                <a:uFill>
                  <a:solidFill>
                    <a:srgbClr val="FFFFFF"/>
                  </a:solidFill>
                </a:uFill>
                <a:latin typeface="Times New Roman"/>
              </a:rPr>
              <a:t>now </a:t>
            </a:r>
            <a:r>
              <a:rPr lang="en-IN" sz="1790" b="0" strike="noStrike" spc="157">
                <a:solidFill>
                  <a:srgbClr val="575757"/>
                </a:solidFill>
                <a:uFill>
                  <a:solidFill>
                    <a:srgbClr val="FFFFFF"/>
                  </a:solidFill>
                </a:uFill>
                <a:latin typeface="Times New Roman"/>
              </a:rPr>
              <a:t>provides</a:t>
            </a:r>
            <a:r>
              <a:rPr lang="en-IN" sz="1790" b="0" strike="noStrike" spc="137">
                <a:solidFill>
                  <a:srgbClr val="575757"/>
                </a:solidFill>
                <a:uFill>
                  <a:solidFill>
                    <a:srgbClr val="FFFFFF"/>
                  </a:solidFill>
                </a:uFill>
                <a:latin typeface="Times New Roman"/>
              </a:rPr>
              <a:t> </a:t>
            </a:r>
            <a:r>
              <a:rPr lang="en-IN" sz="1790" b="0" strike="noStrike" spc="384">
                <a:solidFill>
                  <a:srgbClr val="575757"/>
                </a:solidFill>
                <a:uFill>
                  <a:solidFill>
                    <a:srgbClr val="FFFFFF"/>
                  </a:solidFill>
                </a:uFill>
                <a:latin typeface="Times New Roman"/>
              </a:rPr>
              <a:t>lin...</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25200">
              <a:lnSpc>
                <a:spcPct val="100000"/>
              </a:lnSpc>
            </a:pPr>
            <a:r>
              <a:rPr lang="en-IN" sz="1790" b="0" i="1" strike="noStrike" spc="38">
                <a:solidFill>
                  <a:srgbClr val="AC94AE"/>
                </a:solidFill>
                <a:uFill>
                  <a:solidFill>
                    <a:srgbClr val="FFFFFF"/>
                  </a:solidFill>
                </a:uFill>
                <a:latin typeface="Times New Roman"/>
              </a:rPr>
              <a:t># </a:t>
            </a:r>
            <a:r>
              <a:rPr lang="en-IN" sz="1790" b="0" i="1" strike="noStrike" spc="236">
                <a:solidFill>
                  <a:srgbClr val="AC94AE"/>
                </a:solidFill>
                <a:uFill>
                  <a:solidFill>
                    <a:srgbClr val="FFFFFF"/>
                  </a:solidFill>
                </a:uFill>
                <a:latin typeface="Times New Roman"/>
              </a:rPr>
              <a:t>print </a:t>
            </a:r>
            <a:r>
              <a:rPr lang="en-IN" sz="1790" b="0" i="1" strike="noStrike" spc="177">
                <a:solidFill>
                  <a:srgbClr val="AC94AE"/>
                </a:solidFill>
                <a:uFill>
                  <a:solidFill>
                    <a:srgbClr val="FFFFFF"/>
                  </a:solidFill>
                </a:uFill>
                <a:latin typeface="Times New Roman"/>
              </a:rPr>
              <a:t>tweet </a:t>
            </a:r>
            <a:r>
              <a:rPr lang="en-IN" sz="1790" b="0" i="1" strike="noStrike" spc="38">
                <a:solidFill>
                  <a:srgbClr val="AC94AE"/>
                </a:solidFill>
                <a:uFill>
                  <a:solidFill>
                    <a:srgbClr val="FFFFFF"/>
                  </a:solidFill>
                </a:uFill>
                <a:latin typeface="Times New Roman"/>
              </a:rPr>
              <a:t>#190 and </a:t>
            </a:r>
            <a:r>
              <a:rPr lang="en-IN" sz="1790" b="0" i="1" strike="noStrike" spc="-9">
                <a:solidFill>
                  <a:srgbClr val="AC94AE"/>
                </a:solidFill>
                <a:uFill>
                  <a:solidFill>
                    <a:srgbClr val="FFFFFF"/>
                  </a:solidFill>
                </a:uFill>
                <a:latin typeface="Times New Roman"/>
              </a:rPr>
              <a:t>make </a:t>
            </a:r>
            <a:r>
              <a:rPr lang="en-IN" sz="1790" b="0" i="1" strike="noStrike" spc="284">
                <a:solidFill>
                  <a:srgbClr val="AC94AE"/>
                </a:solidFill>
                <a:uFill>
                  <a:solidFill>
                    <a:srgbClr val="FFFFFF"/>
                  </a:solidFill>
                </a:uFill>
                <a:latin typeface="Times New Roman"/>
              </a:rPr>
              <a:t>text </a:t>
            </a:r>
            <a:r>
              <a:rPr lang="en-IN" sz="1790" b="0" i="1" strike="noStrike" spc="435">
                <a:solidFill>
                  <a:srgbClr val="AC94AE"/>
                </a:solidFill>
                <a:uFill>
                  <a:solidFill>
                    <a:srgbClr val="FFFFFF"/>
                  </a:solidFill>
                </a:uFill>
                <a:latin typeface="Times New Roman"/>
              </a:rPr>
              <a:t>fit </a:t>
            </a:r>
            <a:r>
              <a:rPr lang="en-IN" sz="1790" b="0" i="1" strike="noStrike" spc="236">
                <a:solidFill>
                  <a:srgbClr val="AC94AE"/>
                </a:solidFill>
                <a:uFill>
                  <a:solidFill>
                    <a:srgbClr val="FFFFFF"/>
                  </a:solidFill>
                </a:uFill>
                <a:latin typeface="Times New Roman"/>
              </a:rPr>
              <a:t>for </a:t>
            </a:r>
            <a:r>
              <a:rPr lang="en-IN" sz="1790" b="0" i="1" strike="noStrike" spc="256">
                <a:solidFill>
                  <a:srgbClr val="AC94AE"/>
                </a:solidFill>
                <a:uFill>
                  <a:solidFill>
                    <a:srgbClr val="FFFFFF"/>
                  </a:solidFill>
                </a:uFill>
                <a:latin typeface="Times New Roman"/>
              </a:rPr>
              <a:t>slide</a:t>
            </a:r>
            <a:r>
              <a:rPr lang="en-IN" sz="1790" b="0" i="1" strike="noStrike" spc="780">
                <a:solidFill>
                  <a:srgbClr val="AC94AE"/>
                </a:solidFill>
                <a:uFill>
                  <a:solidFill>
                    <a:srgbClr val="FFFFFF"/>
                  </a:solidFill>
                </a:uFill>
                <a:latin typeface="Times New Roman"/>
              </a:rPr>
              <a:t> </a:t>
            </a:r>
            <a:r>
              <a:rPr lang="en-IN" sz="1790" b="0" i="1" strike="noStrike" spc="137">
                <a:solidFill>
                  <a:srgbClr val="AC94AE"/>
                </a:solidFill>
                <a:uFill>
                  <a:solidFill>
                    <a:srgbClr val="FFFFFF"/>
                  </a:solidFill>
                </a:uFill>
                <a:latin typeface="Times New Roman"/>
              </a:rPr>
              <a:t>width</a:t>
            </a:r>
            <a:endParaRPr lang="en-IN" sz="1800" b="0" strike="noStrike" spc="-1">
              <a:solidFill>
                <a:srgbClr val="000000"/>
              </a:solidFill>
              <a:uFill>
                <a:solidFill>
                  <a:srgbClr val="FFFFFF"/>
                </a:solidFill>
              </a:uFill>
              <a:latin typeface="Arial"/>
            </a:endParaRPr>
          </a:p>
          <a:p>
            <a:pPr marL="25200">
              <a:lnSpc>
                <a:spcPct val="100000"/>
              </a:lnSpc>
            </a:pPr>
            <a:r>
              <a:rPr lang="en-IN" sz="1790" b="0" strike="noStrike" spc="197">
                <a:solidFill>
                  <a:srgbClr val="BB5A64"/>
                </a:solidFill>
                <a:uFill>
                  <a:solidFill>
                    <a:srgbClr val="FFFFFF"/>
                  </a:solidFill>
                </a:uFill>
                <a:latin typeface="Times New Roman"/>
              </a:rPr>
              <a:t>writeLines</a:t>
            </a:r>
            <a:r>
              <a:rPr lang="en-IN" sz="1790" b="0" strike="noStrike" spc="197">
                <a:solidFill>
                  <a:srgbClr val="575757"/>
                </a:solidFill>
                <a:uFill>
                  <a:solidFill>
                    <a:srgbClr val="FFFFFF"/>
                  </a:solidFill>
                </a:uFill>
                <a:latin typeface="Times New Roman"/>
              </a:rPr>
              <a:t>(</a:t>
            </a:r>
            <a:r>
              <a:rPr lang="en-IN" sz="1790" b="0" strike="noStrike" spc="197">
                <a:solidFill>
                  <a:srgbClr val="BB5A64"/>
                </a:solidFill>
                <a:uFill>
                  <a:solidFill>
                    <a:srgbClr val="FFFFFF"/>
                  </a:solidFill>
                </a:uFill>
                <a:latin typeface="Times New Roman"/>
              </a:rPr>
              <a:t>strwrap</a:t>
            </a:r>
            <a:r>
              <a:rPr lang="en-IN" sz="1790" b="0" strike="noStrike" spc="197">
                <a:solidFill>
                  <a:srgbClr val="575757"/>
                </a:solidFill>
                <a:uFill>
                  <a:solidFill>
                    <a:srgbClr val="FFFFFF"/>
                  </a:solidFill>
                </a:uFill>
                <a:latin typeface="Times New Roman"/>
              </a:rPr>
              <a:t>(tweets.df</a:t>
            </a:r>
            <a:r>
              <a:rPr lang="en-IN" sz="1790" b="0" strike="noStrike" spc="197">
                <a:solidFill>
                  <a:srgbClr val="000000"/>
                </a:solidFill>
                <a:uFill>
                  <a:solidFill>
                    <a:srgbClr val="FFFFFF"/>
                  </a:solidFill>
                </a:uFill>
                <a:latin typeface="Times New Roman"/>
              </a:rPr>
              <a:t>$</a:t>
            </a:r>
            <a:r>
              <a:rPr lang="en-IN" sz="1790" b="0" strike="noStrike" spc="197">
                <a:solidFill>
                  <a:srgbClr val="575757"/>
                </a:solidFill>
                <a:uFill>
                  <a:solidFill>
                    <a:srgbClr val="FFFFFF"/>
                  </a:solidFill>
                </a:uFill>
                <a:latin typeface="Times New Roman"/>
              </a:rPr>
              <a:t>text[</a:t>
            </a:r>
            <a:r>
              <a:rPr lang="en-IN" sz="1790" b="0" strike="noStrike" spc="197">
                <a:solidFill>
                  <a:srgbClr val="AE0F91"/>
                </a:solidFill>
                <a:uFill>
                  <a:solidFill>
                    <a:srgbClr val="FFFFFF"/>
                  </a:solidFill>
                </a:uFill>
                <a:latin typeface="Times New Roman"/>
              </a:rPr>
              <a:t>190</a:t>
            </a:r>
            <a:r>
              <a:rPr lang="en-IN" sz="1790" b="0" strike="noStrike" spc="197">
                <a:solidFill>
                  <a:srgbClr val="575757"/>
                </a:solidFill>
                <a:uFill>
                  <a:solidFill>
                    <a:srgbClr val="FFFFFF"/>
                  </a:solidFill>
                </a:uFill>
                <a:latin typeface="Times New Roman"/>
              </a:rPr>
              <a:t>],</a:t>
            </a:r>
            <a:r>
              <a:rPr lang="en-IN" sz="1790" b="0" strike="noStrike" spc="197">
                <a:solidFill>
                  <a:srgbClr val="AE0F91"/>
                </a:solidFill>
                <a:uFill>
                  <a:solidFill>
                    <a:srgbClr val="FFFFFF"/>
                  </a:solidFill>
                </a:uFill>
                <a:latin typeface="Times New Roman"/>
              </a:rPr>
              <a:t>60</a:t>
            </a:r>
            <a:r>
              <a:rPr lang="en-IN" sz="1790" b="0" strike="noStrike" spc="197">
                <a:solidFill>
                  <a:srgbClr val="575757"/>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25200" algn="just">
              <a:lnSpc>
                <a:spcPct val="101000"/>
              </a:lnSpc>
            </a:pPr>
            <a:r>
              <a:rPr lang="en-IN" sz="1790" b="0" strike="noStrike" spc="38">
                <a:solidFill>
                  <a:srgbClr val="575757"/>
                </a:solidFill>
                <a:uFill>
                  <a:solidFill>
                    <a:srgbClr val="FFFFFF"/>
                  </a:solidFill>
                </a:uFill>
                <a:latin typeface="Times New Roman"/>
              </a:rPr>
              <a:t>## </a:t>
            </a:r>
            <a:r>
              <a:rPr lang="en-IN" sz="1790" b="0" strike="noStrike" spc="-1">
                <a:solidFill>
                  <a:srgbClr val="575757"/>
                </a:solidFill>
                <a:uFill>
                  <a:solidFill>
                    <a:srgbClr val="FFFFFF"/>
                  </a:solidFill>
                </a:uFill>
                <a:latin typeface="Times New Roman"/>
              </a:rPr>
              <a:t>The </a:t>
            </a:r>
            <a:r>
              <a:rPr lang="en-IN" sz="1790" b="0" strike="noStrike" spc="-256">
                <a:solidFill>
                  <a:srgbClr val="575757"/>
                </a:solidFill>
                <a:uFill>
                  <a:solidFill>
                    <a:srgbClr val="FFFFFF"/>
                  </a:solidFill>
                </a:uFill>
                <a:latin typeface="Times New Roman"/>
              </a:rPr>
              <a:t>R </a:t>
            </a:r>
            <a:r>
              <a:rPr lang="en-IN" sz="1790" b="0" strike="noStrike" spc="128">
                <a:solidFill>
                  <a:srgbClr val="575757"/>
                </a:solidFill>
                <a:uFill>
                  <a:solidFill>
                    <a:srgbClr val="FFFFFF"/>
                  </a:solidFill>
                </a:uFill>
                <a:latin typeface="Times New Roman"/>
              </a:rPr>
              <a:t>Reference </a:t>
            </a:r>
            <a:r>
              <a:rPr lang="en-IN" sz="1790" b="0" strike="noStrike" spc="58">
                <a:solidFill>
                  <a:srgbClr val="575757"/>
                </a:solidFill>
                <a:uFill>
                  <a:solidFill>
                    <a:srgbClr val="FFFFFF"/>
                  </a:solidFill>
                </a:uFill>
                <a:latin typeface="Times New Roman"/>
              </a:rPr>
              <a:t>Card </a:t>
            </a:r>
            <a:r>
              <a:rPr lang="en-IN" sz="1790" b="0" strike="noStrike" spc="236">
                <a:solidFill>
                  <a:srgbClr val="575757"/>
                </a:solidFill>
                <a:uFill>
                  <a:solidFill>
                    <a:srgbClr val="FFFFFF"/>
                  </a:solidFill>
                </a:uFill>
                <a:latin typeface="Times New Roman"/>
              </a:rPr>
              <a:t>for </a:t>
            </a:r>
            <a:r>
              <a:rPr lang="en-IN" sz="1790" b="0" strike="noStrike" spc="86">
                <a:solidFill>
                  <a:srgbClr val="575757"/>
                </a:solidFill>
                <a:uFill>
                  <a:solidFill>
                    <a:srgbClr val="FFFFFF"/>
                  </a:solidFill>
                </a:uFill>
                <a:latin typeface="Times New Roman"/>
              </a:rPr>
              <a:t>Data </a:t>
            </a:r>
            <a:r>
              <a:rPr lang="en-IN" sz="1790" b="0" strike="noStrike" spc="49">
                <a:solidFill>
                  <a:srgbClr val="575757"/>
                </a:solidFill>
                <a:uFill>
                  <a:solidFill>
                    <a:srgbClr val="FFFFFF"/>
                  </a:solidFill>
                </a:uFill>
                <a:latin typeface="Times New Roman"/>
              </a:rPr>
              <a:t>Mining </a:t>
            </a:r>
            <a:r>
              <a:rPr lang="en-IN" sz="1790" b="0" strike="noStrike" spc="-97">
                <a:solidFill>
                  <a:srgbClr val="575757"/>
                </a:solidFill>
                <a:uFill>
                  <a:solidFill>
                    <a:srgbClr val="FFFFFF"/>
                  </a:solidFill>
                </a:uFill>
                <a:latin typeface="Times New Roman"/>
              </a:rPr>
              <a:t>now </a:t>
            </a:r>
            <a:r>
              <a:rPr lang="en-IN" sz="1790" b="0" strike="noStrike" spc="157">
                <a:solidFill>
                  <a:srgbClr val="575757"/>
                </a:solidFill>
                <a:uFill>
                  <a:solidFill>
                    <a:srgbClr val="FFFFFF"/>
                  </a:solidFill>
                </a:uFill>
                <a:latin typeface="Times New Roman"/>
              </a:rPr>
              <a:t>provides </a:t>
            </a:r>
            <a:r>
              <a:rPr lang="en-IN" sz="1790" b="0" strike="noStrike" spc="236">
                <a:solidFill>
                  <a:srgbClr val="575757"/>
                </a:solidFill>
                <a:uFill>
                  <a:solidFill>
                    <a:srgbClr val="FFFFFF"/>
                  </a:solidFill>
                </a:uFill>
                <a:latin typeface="Times New Roman"/>
              </a:rPr>
              <a:t>links to  </a:t>
            </a:r>
            <a:r>
              <a:rPr lang="en-IN" sz="1790" b="0" strike="noStrike" spc="38">
                <a:solidFill>
                  <a:srgbClr val="575757"/>
                </a:solidFill>
                <a:uFill>
                  <a:solidFill>
                    <a:srgbClr val="FFFFFF"/>
                  </a:solidFill>
                </a:uFill>
                <a:latin typeface="Times New Roman"/>
              </a:rPr>
              <a:t>## </a:t>
            </a:r>
            <a:r>
              <a:rPr lang="en-IN" sz="1790" b="0" strike="noStrike" spc="106">
                <a:solidFill>
                  <a:srgbClr val="575757"/>
                </a:solidFill>
                <a:uFill>
                  <a:solidFill>
                    <a:srgbClr val="FFFFFF"/>
                  </a:solidFill>
                </a:uFill>
                <a:latin typeface="Times New Roman"/>
              </a:rPr>
              <a:t>packages </a:t>
            </a:r>
            <a:r>
              <a:rPr lang="en-IN" sz="1790" b="0" strike="noStrike" spc="38">
                <a:solidFill>
                  <a:srgbClr val="575757"/>
                </a:solidFill>
                <a:uFill>
                  <a:solidFill>
                    <a:srgbClr val="FFFFFF"/>
                  </a:solidFill>
                </a:uFill>
                <a:latin typeface="Times New Roman"/>
              </a:rPr>
              <a:t>on </a:t>
            </a:r>
            <a:r>
              <a:rPr lang="en-IN" sz="1790" b="0" strike="noStrike" spc="-148">
                <a:solidFill>
                  <a:srgbClr val="575757"/>
                </a:solidFill>
                <a:uFill>
                  <a:solidFill>
                    <a:srgbClr val="FFFFFF"/>
                  </a:solidFill>
                </a:uFill>
                <a:latin typeface="Times New Roman"/>
              </a:rPr>
              <a:t>CRAN. </a:t>
            </a:r>
            <a:r>
              <a:rPr lang="en-IN" sz="1790" b="0" strike="noStrike" spc="97">
                <a:solidFill>
                  <a:srgbClr val="575757"/>
                </a:solidFill>
                <a:uFill>
                  <a:solidFill>
                    <a:srgbClr val="FFFFFF"/>
                  </a:solidFill>
                </a:uFill>
                <a:latin typeface="Times New Roman"/>
              </a:rPr>
              <a:t>Packages </a:t>
            </a:r>
            <a:r>
              <a:rPr lang="en-IN" sz="1790" b="0" strike="noStrike" spc="236">
                <a:solidFill>
                  <a:srgbClr val="575757"/>
                </a:solidFill>
                <a:uFill>
                  <a:solidFill>
                    <a:srgbClr val="FFFFFF"/>
                  </a:solidFill>
                </a:uFill>
                <a:latin typeface="Times New Roman"/>
              </a:rPr>
              <a:t>for </a:t>
            </a:r>
            <a:r>
              <a:rPr lang="en-IN" sz="1790" b="0" strike="noStrike" spc="-29">
                <a:solidFill>
                  <a:srgbClr val="575757"/>
                </a:solidFill>
                <a:uFill>
                  <a:solidFill>
                    <a:srgbClr val="FFFFFF"/>
                  </a:solidFill>
                </a:uFill>
                <a:latin typeface="Times New Roman"/>
              </a:rPr>
              <a:t>MapReduce </a:t>
            </a:r>
            <a:r>
              <a:rPr lang="en-IN" sz="1790" b="0" strike="noStrike" spc="66">
                <a:solidFill>
                  <a:srgbClr val="575757"/>
                </a:solidFill>
                <a:uFill>
                  <a:solidFill>
                    <a:srgbClr val="FFFFFF"/>
                  </a:solidFill>
                </a:uFill>
                <a:latin typeface="Times New Roman"/>
              </a:rPr>
              <a:t>and </a:t>
            </a:r>
            <a:r>
              <a:rPr lang="en-IN" sz="1790" b="0" strike="noStrike" spc="-9">
                <a:solidFill>
                  <a:srgbClr val="575757"/>
                </a:solidFill>
                <a:uFill>
                  <a:solidFill>
                    <a:srgbClr val="FFFFFF"/>
                  </a:solidFill>
                </a:uFill>
                <a:latin typeface="Times New Roman"/>
              </a:rPr>
              <a:t>Hadoop </a:t>
            </a:r>
            <a:r>
              <a:rPr lang="en-IN" sz="1790" b="0" strike="noStrike" spc="148">
                <a:solidFill>
                  <a:srgbClr val="575757"/>
                </a:solidFill>
                <a:uFill>
                  <a:solidFill>
                    <a:srgbClr val="FFFFFF"/>
                  </a:solidFill>
                </a:uFill>
                <a:latin typeface="Times New Roman"/>
              </a:rPr>
              <a:t>added.  </a:t>
            </a:r>
            <a:r>
              <a:rPr lang="en-IN" sz="1790" b="0" strike="noStrike" spc="38">
                <a:solidFill>
                  <a:srgbClr val="575757"/>
                </a:solidFill>
                <a:uFill>
                  <a:solidFill>
                    <a:srgbClr val="FFFFFF"/>
                  </a:solidFill>
                </a:uFill>
                <a:latin typeface="Times New Roman"/>
              </a:rPr>
              <a:t>##</a:t>
            </a:r>
            <a:r>
              <a:rPr lang="en-IN" sz="1790" b="0" strike="noStrike" spc="483">
                <a:solidFill>
                  <a:srgbClr val="575757"/>
                </a:solidFill>
                <a:uFill>
                  <a:solidFill>
                    <a:srgbClr val="FFFFFF"/>
                  </a:solidFill>
                </a:uFill>
                <a:latin typeface="Times New Roman"/>
              </a:rPr>
              <a:t> </a:t>
            </a:r>
            <a:r>
              <a:rPr lang="en-IN" sz="1790" b="0" u="sng" strike="noStrike" spc="177">
                <a:solidFill>
                  <a:srgbClr val="2DA0F1"/>
                </a:solidFill>
                <a:uFill>
                  <a:solidFill>
                    <a:srgbClr val="FFFFFF"/>
                  </a:solidFill>
                </a:uFill>
                <a:latin typeface="Times New Roman"/>
                <a:hlinkClick r:id="rId2"/>
              </a:rPr>
              <a:t>http://t.co/RrFypol8kw</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8078760" y="6500160"/>
            <a:ext cx="85320" cy="60120"/>
          </a:xfrm>
          <a:custGeom>
            <a:avLst/>
            <a:gdLst/>
            <a:ahLst/>
            <a:cxnLst/>
            <a:rect l="l" t="t" r="r" b="b"/>
            <a:pathLst>
              <a:path w="43179" h="30479">
                <a:moveTo>
                  <a:pt x="0" y="30366"/>
                </a:moveTo>
                <a:lnTo>
                  <a:pt x="43019" y="30366"/>
                </a:lnTo>
                <a:lnTo>
                  <a:pt x="43019" y="0"/>
                </a:lnTo>
                <a:lnTo>
                  <a:pt x="0" y="0"/>
                </a:lnTo>
                <a:lnTo>
                  <a:pt x="0" y="30366"/>
                </a:lnTo>
                <a:close/>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411" name="CustomShape 2"/>
          <p:cNvSpPr/>
          <p:nvPr/>
        </p:nvSpPr>
        <p:spPr>
          <a:xfrm>
            <a:off x="8099640" y="6479640"/>
            <a:ext cx="85320" cy="60120"/>
          </a:xfrm>
          <a:custGeom>
            <a:avLst/>
            <a:gdLst/>
            <a:ahLst/>
            <a:cxnLst/>
            <a:rect l="l" t="t" r="r" b="b"/>
            <a:pathLst>
              <a:path w="43179" h="30479">
                <a:moveTo>
                  <a:pt x="0" y="10160"/>
                </a:moveTo>
                <a:lnTo>
                  <a:pt x="0" y="0"/>
                </a:lnTo>
                <a:lnTo>
                  <a:pt x="43180" y="0"/>
                </a:lnTo>
                <a:lnTo>
                  <a:pt x="43180" y="30480"/>
                </a:lnTo>
                <a:lnTo>
                  <a:pt x="33020" y="3048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412" name="CustomShape 3"/>
          <p:cNvSpPr/>
          <p:nvPr/>
        </p:nvSpPr>
        <p:spPr>
          <a:xfrm>
            <a:off x="8119800" y="6459480"/>
            <a:ext cx="85320" cy="60120"/>
          </a:xfrm>
          <a:custGeom>
            <a:avLst/>
            <a:gdLst/>
            <a:ahLst/>
            <a:cxnLst/>
            <a:rect l="l" t="t" r="r" b="b"/>
            <a:pathLst>
              <a:path w="43179" h="30479">
                <a:moveTo>
                  <a:pt x="0" y="10160"/>
                </a:moveTo>
                <a:lnTo>
                  <a:pt x="0" y="0"/>
                </a:lnTo>
                <a:lnTo>
                  <a:pt x="43181" y="0"/>
                </a:lnTo>
                <a:lnTo>
                  <a:pt x="43181" y="30480"/>
                </a:lnTo>
                <a:lnTo>
                  <a:pt x="33020" y="3048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413" name="CustomShape 4"/>
          <p:cNvSpPr/>
          <p:nvPr/>
        </p:nvSpPr>
        <p:spPr>
          <a:xfrm>
            <a:off x="7953840" y="6472080"/>
            <a:ext cx="402480" cy="75240"/>
          </a:xfrm>
          <a:custGeom>
            <a:avLst/>
            <a:gdLst/>
            <a:ahLst/>
            <a:cxn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414" name="CustomShape 5"/>
          <p:cNvSpPr/>
          <p:nvPr/>
        </p:nvSpPr>
        <p:spPr>
          <a:xfrm>
            <a:off x="8675640" y="64846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415" name="CustomShape 6"/>
          <p:cNvSpPr/>
          <p:nvPr/>
        </p:nvSpPr>
        <p:spPr>
          <a:xfrm>
            <a:off x="8499600" y="6472080"/>
            <a:ext cx="402480" cy="75240"/>
          </a:xfrm>
          <a:custGeom>
            <a:avLst/>
            <a:gdLst/>
            <a:ahLst/>
            <a:cxn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416" name="CustomShape 7"/>
          <p:cNvSpPr/>
          <p:nvPr/>
        </p:nvSpPr>
        <p:spPr>
          <a:xfrm>
            <a:off x="8650440" y="6459480"/>
            <a:ext cx="75240" cy="360"/>
          </a:xfrm>
          <a:custGeom>
            <a:avLst/>
            <a:gdLst/>
            <a:ahLst/>
            <a:cxnLst/>
            <a:rect l="l" t="t" r="r" b="b"/>
            <a:pathLst>
              <a:path w="38100">
                <a:moveTo>
                  <a:pt x="0" y="0"/>
                </a:moveTo>
                <a:lnTo>
                  <a:pt x="38100"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417" name="CustomShape 8"/>
          <p:cNvSpPr/>
          <p:nvPr/>
        </p:nvSpPr>
        <p:spPr>
          <a:xfrm>
            <a:off x="8675640" y="6509880"/>
            <a:ext cx="75240" cy="360"/>
          </a:xfrm>
          <a:custGeom>
            <a:avLst/>
            <a:gdLst/>
            <a:ahLst/>
            <a:cxnLst/>
            <a:rect l="l" t="t" r="r" b="b"/>
            <a:pathLst>
              <a:path w="38100">
                <a:moveTo>
                  <a:pt x="0" y="0"/>
                </a:moveTo>
                <a:lnTo>
                  <a:pt x="38101"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418" name="CustomShape 9"/>
          <p:cNvSpPr/>
          <p:nvPr/>
        </p:nvSpPr>
        <p:spPr>
          <a:xfrm>
            <a:off x="8650440" y="6535080"/>
            <a:ext cx="75240" cy="360"/>
          </a:xfrm>
          <a:custGeom>
            <a:avLst/>
            <a:gdLst/>
            <a:ahLst/>
            <a:cxnLst/>
            <a:rect l="l" t="t" r="r" b="b"/>
            <a:pathLst>
              <a:path w="38100">
                <a:moveTo>
                  <a:pt x="0" y="0"/>
                </a:moveTo>
                <a:lnTo>
                  <a:pt x="38100"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419" name="CustomShape 10"/>
          <p:cNvSpPr/>
          <p:nvPr/>
        </p:nvSpPr>
        <p:spPr>
          <a:xfrm>
            <a:off x="8675640" y="6560280"/>
            <a:ext cx="75240" cy="360"/>
          </a:xfrm>
          <a:custGeom>
            <a:avLst/>
            <a:gdLst/>
            <a:ahLst/>
            <a:cxnLst/>
            <a:rect l="l" t="t" r="r" b="b"/>
            <a:pathLst>
              <a:path w="38100">
                <a:moveTo>
                  <a:pt x="0" y="0"/>
                </a:moveTo>
                <a:lnTo>
                  <a:pt x="38101"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420" name="CustomShape 11"/>
          <p:cNvSpPr/>
          <p:nvPr/>
        </p:nvSpPr>
        <p:spPr>
          <a:xfrm>
            <a:off x="9196560" y="6459480"/>
            <a:ext cx="75240" cy="360"/>
          </a:xfrm>
          <a:custGeom>
            <a:avLst/>
            <a:gdLst/>
            <a:ahLst/>
            <a:cxnLst/>
            <a:rect l="l" t="t" r="r" b="b"/>
            <a:pathLst>
              <a:path w="38100">
                <a:moveTo>
                  <a:pt x="0" y="0"/>
                </a:moveTo>
                <a:lnTo>
                  <a:pt x="38100"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421" name="CustomShape 12"/>
          <p:cNvSpPr/>
          <p:nvPr/>
        </p:nvSpPr>
        <p:spPr>
          <a:xfrm>
            <a:off x="9221760" y="64846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422" name="CustomShape 13"/>
          <p:cNvSpPr/>
          <p:nvPr/>
        </p:nvSpPr>
        <p:spPr>
          <a:xfrm>
            <a:off x="9221760" y="65098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423" name="CustomShape 14"/>
          <p:cNvSpPr/>
          <p:nvPr/>
        </p:nvSpPr>
        <p:spPr>
          <a:xfrm>
            <a:off x="9045360" y="6472080"/>
            <a:ext cx="402480" cy="75240"/>
          </a:xfrm>
          <a:custGeom>
            <a:avLst/>
            <a:gdLst/>
            <a:ahLst/>
            <a:cxn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424" name="CustomShape 15"/>
          <p:cNvSpPr/>
          <p:nvPr/>
        </p:nvSpPr>
        <p:spPr>
          <a:xfrm>
            <a:off x="9196560" y="6535080"/>
            <a:ext cx="75240" cy="360"/>
          </a:xfrm>
          <a:custGeom>
            <a:avLst/>
            <a:gdLst/>
            <a:ahLst/>
            <a:cxnLst/>
            <a:rect l="l" t="t" r="r" b="b"/>
            <a:pathLst>
              <a:path w="38100">
                <a:moveTo>
                  <a:pt x="0" y="0"/>
                </a:moveTo>
                <a:lnTo>
                  <a:pt x="38100"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425" name="CustomShape 16"/>
          <p:cNvSpPr/>
          <p:nvPr/>
        </p:nvSpPr>
        <p:spPr>
          <a:xfrm>
            <a:off x="9221760" y="6560280"/>
            <a:ext cx="75240" cy="360"/>
          </a:xfrm>
          <a:custGeom>
            <a:avLst/>
            <a:gdLst/>
            <a:ahLst/>
            <a:cxnLst/>
            <a:rect l="l" t="t" r="r" b="b"/>
            <a:pathLst>
              <a:path w="38100">
                <a:moveTo>
                  <a:pt x="0" y="0"/>
                </a:moveTo>
                <a:lnTo>
                  <a:pt x="38101"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426" name="CustomShape 17"/>
          <p:cNvSpPr/>
          <p:nvPr/>
        </p:nvSpPr>
        <p:spPr>
          <a:xfrm>
            <a:off x="9742320" y="6459480"/>
            <a:ext cx="75240" cy="360"/>
          </a:xfrm>
          <a:custGeom>
            <a:avLst/>
            <a:gdLst/>
            <a:ahLst/>
            <a:cxnLst/>
            <a:rect l="l" t="t" r="r" b="b"/>
            <a:pathLst>
              <a:path w="38100">
                <a:moveTo>
                  <a:pt x="0" y="0"/>
                </a:moveTo>
                <a:lnTo>
                  <a:pt x="38100"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427" name="CustomShape 18"/>
          <p:cNvSpPr/>
          <p:nvPr/>
        </p:nvSpPr>
        <p:spPr>
          <a:xfrm>
            <a:off x="9767520" y="64846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428" name="CustomShape 19"/>
          <p:cNvSpPr/>
          <p:nvPr/>
        </p:nvSpPr>
        <p:spPr>
          <a:xfrm>
            <a:off x="9767520" y="65098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429" name="CustomShape 20"/>
          <p:cNvSpPr/>
          <p:nvPr/>
        </p:nvSpPr>
        <p:spPr>
          <a:xfrm>
            <a:off x="9742320" y="6535080"/>
            <a:ext cx="75240" cy="360"/>
          </a:xfrm>
          <a:custGeom>
            <a:avLst/>
            <a:gdLst/>
            <a:ahLst/>
            <a:cxnLst/>
            <a:rect l="l" t="t" r="r" b="b"/>
            <a:pathLst>
              <a:path w="38100">
                <a:moveTo>
                  <a:pt x="0" y="0"/>
                </a:moveTo>
                <a:lnTo>
                  <a:pt x="38100"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430" name="CustomShape 21"/>
          <p:cNvSpPr/>
          <p:nvPr/>
        </p:nvSpPr>
        <p:spPr>
          <a:xfrm>
            <a:off x="9767520" y="65602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431" name="CustomShape 22"/>
          <p:cNvSpPr/>
          <p:nvPr/>
        </p:nvSpPr>
        <p:spPr>
          <a:xfrm>
            <a:off x="10348560" y="6519960"/>
            <a:ext cx="39960" cy="39960"/>
          </a:xfrm>
          <a:custGeom>
            <a:avLst/>
            <a:gdLst/>
            <a:ahLst/>
            <a:cxnLst/>
            <a:rect l="l" t="t" r="r" b="b"/>
            <a:pathLst>
              <a:path w="20320" h="20320">
                <a:moveTo>
                  <a:pt x="0" y="0"/>
                </a:moveTo>
                <a:lnTo>
                  <a:pt x="20321" y="2032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432" name="CustomShape 23"/>
          <p:cNvSpPr/>
          <p:nvPr/>
        </p:nvSpPr>
        <p:spPr>
          <a:xfrm>
            <a:off x="10294920" y="6467400"/>
            <a:ext cx="60120" cy="60120"/>
          </a:xfrm>
          <a:custGeom>
            <a:avLst/>
            <a:gdLst/>
            <a:ahLst/>
            <a:cxn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433" name="CustomShape 24"/>
          <p:cNvSpPr/>
          <p:nvPr/>
        </p:nvSpPr>
        <p:spPr>
          <a:xfrm>
            <a:off x="10137240" y="6459480"/>
            <a:ext cx="100440" cy="10044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434" name="CustomShape 25"/>
          <p:cNvSpPr/>
          <p:nvPr/>
        </p:nvSpPr>
        <p:spPr>
          <a:xfrm>
            <a:off x="10107000" y="6494760"/>
            <a:ext cx="60120" cy="24840"/>
          </a:xfrm>
          <a:custGeom>
            <a:avLst/>
            <a:gdLst/>
            <a:ahLst/>
            <a:cxnLst/>
            <a:rect l="l" t="t" r="r" b="b"/>
            <a:pathLst>
              <a:path w="30479" h="12700">
                <a:moveTo>
                  <a:pt x="30480" y="0"/>
                </a:moveTo>
                <a:lnTo>
                  <a:pt x="15240" y="12700"/>
                </a:lnTo>
                <a:lnTo>
                  <a:pt x="0" y="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435" name="CustomShape 26"/>
          <p:cNvSpPr/>
          <p:nvPr/>
        </p:nvSpPr>
        <p:spPr>
          <a:xfrm>
            <a:off x="10439280" y="6459480"/>
            <a:ext cx="100440" cy="10044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436" name="CustomShape 27"/>
          <p:cNvSpPr/>
          <p:nvPr/>
        </p:nvSpPr>
        <p:spPr>
          <a:xfrm>
            <a:off x="10509840" y="6494760"/>
            <a:ext cx="60120" cy="24840"/>
          </a:xfrm>
          <a:custGeom>
            <a:avLst/>
            <a:gdLst/>
            <a:ahLst/>
            <a:cxnLst/>
            <a:rect l="l" t="t" r="r" b="b"/>
            <a:pathLst>
              <a:path w="30479" h="12700">
                <a:moveTo>
                  <a:pt x="30479" y="0"/>
                </a:moveTo>
                <a:lnTo>
                  <a:pt x="15239" y="12700"/>
                </a:lnTo>
                <a:lnTo>
                  <a:pt x="0" y="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437" name="TextShape 28"/>
          <p:cNvSpPr txBox="1"/>
          <p:nvPr/>
        </p:nvSpPr>
        <p:spPr>
          <a:xfrm>
            <a:off x="1717200" y="143640"/>
            <a:ext cx="3117960" cy="1179000"/>
          </a:xfrm>
          <a:prstGeom prst="rect">
            <a:avLst/>
          </a:prstGeom>
          <a:noFill/>
          <a:ln>
            <a:noFill/>
          </a:ln>
        </p:spPr>
        <p:txBody>
          <a:bodyPr lIns="0" tIns="33840" rIns="0" bIns="0"/>
          <a:lstStyle/>
          <a:p>
            <a:pPr marL="25200">
              <a:lnSpc>
                <a:spcPct val="100000"/>
              </a:lnSpc>
            </a:pPr>
            <a:r>
              <a:rPr lang="en-US" sz="3600" b="0" strike="noStrike" spc="-58">
                <a:solidFill>
                  <a:srgbClr val="178DBB"/>
                </a:solidFill>
                <a:uFill>
                  <a:solidFill>
                    <a:srgbClr val="FFFFFF"/>
                  </a:solidFill>
                </a:uFill>
                <a:latin typeface="Century Gothic"/>
              </a:rPr>
              <a:t>Text</a:t>
            </a:r>
            <a:r>
              <a:rPr lang="en-US" sz="3600" b="0" strike="noStrike" spc="58">
                <a:solidFill>
                  <a:srgbClr val="178DBB"/>
                </a:solidFill>
                <a:uFill>
                  <a:solidFill>
                    <a:srgbClr val="FFFFFF"/>
                  </a:solidFill>
                </a:uFill>
                <a:latin typeface="Century Gothic"/>
              </a:rPr>
              <a:t> </a:t>
            </a:r>
            <a:r>
              <a:rPr lang="en-US" sz="3600" b="0" strike="noStrike" spc="-148">
                <a:solidFill>
                  <a:srgbClr val="178DBB"/>
                </a:solidFill>
                <a:uFill>
                  <a:solidFill>
                    <a:srgbClr val="FFFFFF"/>
                  </a:solidFill>
                </a:uFill>
                <a:latin typeface="Century Gothic"/>
              </a:rPr>
              <a:t>Cleaning</a:t>
            </a:r>
            <a:endParaRPr lang="en-US" sz="1800" b="0" strike="noStrike" spc="-1">
              <a:solidFill>
                <a:srgbClr val="000000"/>
              </a:solidFill>
              <a:uFill>
                <a:solidFill>
                  <a:srgbClr val="FFFFFF"/>
                </a:solidFill>
              </a:uFill>
              <a:latin typeface="Century Gothic"/>
            </a:endParaRPr>
          </a:p>
        </p:txBody>
      </p:sp>
      <p:sp>
        <p:nvSpPr>
          <p:cNvPr id="438" name="CustomShape 29"/>
          <p:cNvSpPr/>
          <p:nvPr/>
        </p:nvSpPr>
        <p:spPr>
          <a:xfrm>
            <a:off x="2166480" y="824400"/>
            <a:ext cx="7855560" cy="5598000"/>
          </a:xfrm>
          <a:custGeom>
            <a:avLst/>
            <a:gdLst/>
            <a:ahLst/>
            <a:cxnLst/>
            <a:rect l="l" t="t" r="r" b="b"/>
            <a:pathLst>
              <a:path w="3964304" h="2825115">
                <a:moveTo>
                  <a:pt x="0" y="2824683"/>
                </a:moveTo>
                <a:lnTo>
                  <a:pt x="3963911" y="2824683"/>
                </a:lnTo>
                <a:lnTo>
                  <a:pt x="3963911" y="0"/>
                </a:lnTo>
                <a:lnTo>
                  <a:pt x="0" y="0"/>
                </a:lnTo>
                <a:lnTo>
                  <a:pt x="0" y="2824683"/>
                </a:lnTo>
                <a:close/>
              </a:path>
            </a:pathLst>
          </a:custGeom>
          <a:solidFill>
            <a:srgbClr val="F7F7F7"/>
          </a:solidFill>
          <a:ln>
            <a:noFill/>
          </a:ln>
        </p:spPr>
        <p:style>
          <a:lnRef idx="0">
            <a:scrgbClr r="0" g="0" b="0"/>
          </a:lnRef>
          <a:fillRef idx="0">
            <a:scrgbClr r="0" g="0" b="0"/>
          </a:fillRef>
          <a:effectRef idx="0">
            <a:scrgbClr r="0" g="0" b="0"/>
          </a:effectRef>
          <a:fontRef idx="minor"/>
        </p:style>
      </p:sp>
      <p:sp>
        <p:nvSpPr>
          <p:cNvPr id="439" name="CustomShape 30"/>
          <p:cNvSpPr/>
          <p:nvPr/>
        </p:nvSpPr>
        <p:spPr>
          <a:xfrm>
            <a:off x="2216520" y="805680"/>
            <a:ext cx="7632720" cy="554436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790" b="0" strike="noStrike" spc="216">
                <a:solidFill>
                  <a:srgbClr val="BB5A64"/>
                </a:solidFill>
                <a:uFill>
                  <a:solidFill>
                    <a:srgbClr val="FFFFFF"/>
                  </a:solidFill>
                </a:uFill>
                <a:latin typeface="Times New Roman"/>
              </a:rPr>
              <a:t>library</a:t>
            </a:r>
            <a:r>
              <a:rPr lang="en-IN" sz="1790" b="0" strike="noStrike" spc="216">
                <a:solidFill>
                  <a:srgbClr val="575757"/>
                </a:solidFill>
                <a:uFill>
                  <a:solidFill>
                    <a:srgbClr val="FFFFFF"/>
                  </a:solidFill>
                </a:uFill>
                <a:latin typeface="Times New Roman"/>
              </a:rPr>
              <a:t>(tm)</a:t>
            </a:r>
            <a:endParaRPr lang="en-IN" sz="1800" b="0" strike="noStrike" spc="-1">
              <a:solidFill>
                <a:srgbClr val="000000"/>
              </a:solidFill>
              <a:uFill>
                <a:solidFill>
                  <a:srgbClr val="FFFFFF"/>
                </a:solidFill>
              </a:uFill>
              <a:latin typeface="Arial"/>
            </a:endParaRPr>
          </a:p>
          <a:p>
            <a:pPr marL="25200">
              <a:lnSpc>
                <a:spcPct val="100000"/>
              </a:lnSpc>
            </a:pPr>
            <a:r>
              <a:rPr lang="en-IN" sz="1790" b="0" i="1" strike="noStrike" spc="38">
                <a:solidFill>
                  <a:srgbClr val="AC94AE"/>
                </a:solidFill>
                <a:uFill>
                  <a:solidFill>
                    <a:srgbClr val="FFFFFF"/>
                  </a:solidFill>
                </a:uFill>
                <a:latin typeface="Times New Roman"/>
              </a:rPr>
              <a:t># </a:t>
            </a:r>
            <a:r>
              <a:rPr lang="en-IN" sz="1790" b="0" i="1" strike="noStrike" spc="197">
                <a:solidFill>
                  <a:srgbClr val="AC94AE"/>
                </a:solidFill>
                <a:uFill>
                  <a:solidFill>
                    <a:srgbClr val="FFFFFF"/>
                  </a:solidFill>
                </a:uFill>
                <a:latin typeface="Times New Roman"/>
              </a:rPr>
              <a:t>build </a:t>
            </a:r>
            <a:r>
              <a:rPr lang="en-IN" sz="1790" b="0" i="1" strike="noStrike" spc="38">
                <a:solidFill>
                  <a:srgbClr val="AC94AE"/>
                </a:solidFill>
                <a:uFill>
                  <a:solidFill>
                    <a:srgbClr val="FFFFFF"/>
                  </a:solidFill>
                </a:uFill>
                <a:latin typeface="Times New Roman"/>
              </a:rPr>
              <a:t>a </a:t>
            </a:r>
            <a:r>
              <a:rPr lang="en-IN" sz="1790" b="0" i="1" strike="noStrike" spc="165">
                <a:solidFill>
                  <a:srgbClr val="AC94AE"/>
                </a:solidFill>
                <a:uFill>
                  <a:solidFill>
                    <a:srgbClr val="FFFFFF"/>
                  </a:solidFill>
                </a:uFill>
                <a:latin typeface="Times New Roman"/>
              </a:rPr>
              <a:t>corpus, </a:t>
            </a:r>
            <a:r>
              <a:rPr lang="en-IN" sz="1790" b="0" i="1" strike="noStrike" spc="38">
                <a:solidFill>
                  <a:srgbClr val="AC94AE"/>
                </a:solidFill>
                <a:uFill>
                  <a:solidFill>
                    <a:srgbClr val="FFFFFF"/>
                  </a:solidFill>
                </a:uFill>
                <a:latin typeface="Times New Roman"/>
              </a:rPr>
              <a:t>and </a:t>
            </a:r>
            <a:r>
              <a:rPr lang="en-IN" sz="1790" b="0" i="1" strike="noStrike" spc="216">
                <a:solidFill>
                  <a:srgbClr val="AC94AE"/>
                </a:solidFill>
                <a:uFill>
                  <a:solidFill>
                    <a:srgbClr val="FFFFFF"/>
                  </a:solidFill>
                </a:uFill>
                <a:latin typeface="Times New Roman"/>
              </a:rPr>
              <a:t>specify </a:t>
            </a:r>
            <a:r>
              <a:rPr lang="en-IN" sz="1790" b="0" i="1" strike="noStrike" spc="197">
                <a:solidFill>
                  <a:srgbClr val="AC94AE"/>
                </a:solidFill>
                <a:uFill>
                  <a:solidFill>
                    <a:srgbClr val="FFFFFF"/>
                  </a:solidFill>
                </a:uFill>
                <a:latin typeface="Times New Roman"/>
              </a:rPr>
              <a:t>the </a:t>
            </a:r>
            <a:r>
              <a:rPr lang="en-IN" sz="1790" b="0" i="1" strike="noStrike" spc="137">
                <a:solidFill>
                  <a:srgbClr val="AC94AE"/>
                </a:solidFill>
                <a:uFill>
                  <a:solidFill>
                    <a:srgbClr val="FFFFFF"/>
                  </a:solidFill>
                </a:uFill>
                <a:latin typeface="Times New Roman"/>
              </a:rPr>
              <a:t>source </a:t>
            </a:r>
            <a:r>
              <a:rPr lang="en-IN" sz="1790" b="0" i="1" strike="noStrike" spc="236">
                <a:solidFill>
                  <a:srgbClr val="AC94AE"/>
                </a:solidFill>
                <a:uFill>
                  <a:solidFill>
                    <a:srgbClr val="FFFFFF"/>
                  </a:solidFill>
                </a:uFill>
                <a:latin typeface="Times New Roman"/>
              </a:rPr>
              <a:t>to </a:t>
            </a:r>
            <a:r>
              <a:rPr lang="en-IN" sz="1790" b="0" i="1" strike="noStrike" spc="86">
                <a:solidFill>
                  <a:srgbClr val="AC94AE"/>
                </a:solidFill>
                <a:uFill>
                  <a:solidFill>
                    <a:srgbClr val="FFFFFF"/>
                  </a:solidFill>
                </a:uFill>
                <a:latin typeface="Times New Roman"/>
              </a:rPr>
              <a:t>be </a:t>
            </a:r>
            <a:r>
              <a:rPr lang="en-IN" sz="1790" b="0" i="1" strike="noStrike" spc="157">
                <a:solidFill>
                  <a:srgbClr val="AC94AE"/>
                </a:solidFill>
                <a:uFill>
                  <a:solidFill>
                    <a:srgbClr val="FFFFFF"/>
                  </a:solidFill>
                </a:uFill>
                <a:latin typeface="Times New Roman"/>
              </a:rPr>
              <a:t>character</a:t>
            </a:r>
            <a:r>
              <a:rPr lang="en-IN" sz="1790" b="0" i="1" strike="noStrike" spc="225">
                <a:solidFill>
                  <a:srgbClr val="AC94AE"/>
                </a:solidFill>
                <a:uFill>
                  <a:solidFill>
                    <a:srgbClr val="FFFFFF"/>
                  </a:solidFill>
                </a:uFill>
                <a:latin typeface="Times New Roman"/>
              </a:rPr>
              <a:t> </a:t>
            </a:r>
            <a:r>
              <a:rPr lang="en-IN" sz="1790" b="0" i="1" strike="noStrike" spc="185">
                <a:solidFill>
                  <a:srgbClr val="AC94AE"/>
                </a:solidFill>
                <a:uFill>
                  <a:solidFill>
                    <a:srgbClr val="FFFFFF"/>
                  </a:solidFill>
                </a:uFill>
                <a:latin typeface="Times New Roman"/>
              </a:rPr>
              <a:t>vectors</a:t>
            </a:r>
            <a:endParaRPr lang="en-IN" sz="1800" b="0" strike="noStrike" spc="-1">
              <a:solidFill>
                <a:srgbClr val="000000"/>
              </a:solidFill>
              <a:uFill>
                <a:solidFill>
                  <a:srgbClr val="FFFFFF"/>
                </a:solidFill>
              </a:uFill>
              <a:latin typeface="Arial"/>
            </a:endParaRPr>
          </a:p>
          <a:p>
            <a:pPr marL="25200">
              <a:lnSpc>
                <a:spcPct val="100000"/>
              </a:lnSpc>
            </a:pPr>
            <a:r>
              <a:rPr lang="en-IN" sz="1790" b="0" strike="noStrike" spc="137">
                <a:solidFill>
                  <a:srgbClr val="575757"/>
                </a:solidFill>
                <a:uFill>
                  <a:solidFill>
                    <a:srgbClr val="FFFFFF"/>
                  </a:solidFill>
                </a:uFill>
                <a:latin typeface="Times New Roman"/>
              </a:rPr>
              <a:t>myCorpus</a:t>
            </a:r>
            <a:r>
              <a:rPr lang="en-IN" sz="1790" b="0" strike="noStrike" spc="137">
                <a:solidFill>
                  <a:srgbClr val="AF5A64"/>
                </a:solidFill>
                <a:uFill>
                  <a:solidFill>
                    <a:srgbClr val="FFFFFF"/>
                  </a:solidFill>
                </a:uFill>
                <a:latin typeface="Times New Roman"/>
              </a:rPr>
              <a:t>&lt;-</a:t>
            </a:r>
            <a:r>
              <a:rPr lang="en-IN" sz="1790" b="0" strike="noStrike" spc="137">
                <a:solidFill>
                  <a:srgbClr val="BB5A64"/>
                </a:solidFill>
                <a:uFill>
                  <a:solidFill>
                    <a:srgbClr val="FFFFFF"/>
                  </a:solidFill>
                </a:uFill>
                <a:latin typeface="Times New Roman"/>
              </a:rPr>
              <a:t>Corpus</a:t>
            </a:r>
            <a:r>
              <a:rPr lang="en-IN" sz="1790" b="0" strike="noStrike" spc="137">
                <a:solidFill>
                  <a:srgbClr val="575757"/>
                </a:solidFill>
                <a:uFill>
                  <a:solidFill>
                    <a:srgbClr val="FFFFFF"/>
                  </a:solidFill>
                </a:uFill>
                <a:latin typeface="Times New Roman"/>
              </a:rPr>
              <a:t>(</a:t>
            </a:r>
            <a:r>
              <a:rPr lang="en-IN" sz="1790" b="0" strike="noStrike" spc="137">
                <a:solidFill>
                  <a:srgbClr val="BB5A64"/>
                </a:solidFill>
                <a:uFill>
                  <a:solidFill>
                    <a:srgbClr val="FFFFFF"/>
                  </a:solidFill>
                </a:uFill>
                <a:latin typeface="Times New Roman"/>
              </a:rPr>
              <a:t>VectorSource</a:t>
            </a:r>
            <a:r>
              <a:rPr lang="en-IN" sz="1790" b="0" strike="noStrike" spc="137">
                <a:solidFill>
                  <a:srgbClr val="575757"/>
                </a:solidFill>
                <a:uFill>
                  <a:solidFill>
                    <a:srgbClr val="FFFFFF"/>
                  </a:solidFill>
                </a:uFill>
                <a:latin typeface="Times New Roman"/>
              </a:rPr>
              <a:t>(tweets.df</a:t>
            </a:r>
            <a:r>
              <a:rPr lang="en-IN" sz="1790" b="0" strike="noStrike" spc="137">
                <a:solidFill>
                  <a:srgbClr val="000000"/>
                </a:solidFill>
                <a:uFill>
                  <a:solidFill>
                    <a:srgbClr val="FFFFFF"/>
                  </a:solidFill>
                </a:uFill>
                <a:latin typeface="Times New Roman"/>
              </a:rPr>
              <a:t>$</a:t>
            </a:r>
            <a:r>
              <a:rPr lang="en-IN" sz="1790" b="0" strike="noStrike" spc="137">
                <a:solidFill>
                  <a:srgbClr val="575757"/>
                </a:solidFill>
                <a:uFill>
                  <a:solidFill>
                    <a:srgbClr val="FFFFFF"/>
                  </a:solidFill>
                </a:uFill>
                <a:latin typeface="Times New Roman"/>
              </a:rPr>
              <a:t>text))</a:t>
            </a:r>
            <a:endParaRPr lang="en-IN" sz="1800" b="0" strike="noStrike" spc="-1">
              <a:solidFill>
                <a:srgbClr val="000000"/>
              </a:solidFill>
              <a:uFill>
                <a:solidFill>
                  <a:srgbClr val="FFFFFF"/>
                </a:solidFill>
              </a:uFill>
              <a:latin typeface="Arial"/>
            </a:endParaRPr>
          </a:p>
          <a:p>
            <a:pPr marL="25200">
              <a:lnSpc>
                <a:spcPct val="100000"/>
              </a:lnSpc>
            </a:pPr>
            <a:r>
              <a:rPr lang="en-IN" sz="1790" b="0" i="1" strike="noStrike" spc="38">
                <a:solidFill>
                  <a:srgbClr val="AC94AE"/>
                </a:solidFill>
                <a:uFill>
                  <a:solidFill>
                    <a:srgbClr val="FFFFFF"/>
                  </a:solidFill>
                </a:uFill>
                <a:latin typeface="Times New Roman"/>
              </a:rPr>
              <a:t># </a:t>
            </a:r>
            <a:r>
              <a:rPr lang="en-IN" sz="1790" b="0" i="1" strike="noStrike" spc="165">
                <a:solidFill>
                  <a:srgbClr val="AC94AE"/>
                </a:solidFill>
                <a:uFill>
                  <a:solidFill>
                    <a:srgbClr val="FFFFFF"/>
                  </a:solidFill>
                </a:uFill>
                <a:latin typeface="Times New Roman"/>
              </a:rPr>
              <a:t>convert </a:t>
            </a:r>
            <a:r>
              <a:rPr lang="en-IN" sz="1790" b="0" i="1" strike="noStrike" spc="236">
                <a:solidFill>
                  <a:srgbClr val="AC94AE"/>
                </a:solidFill>
                <a:uFill>
                  <a:solidFill>
                    <a:srgbClr val="FFFFFF"/>
                  </a:solidFill>
                </a:uFill>
                <a:latin typeface="Times New Roman"/>
              </a:rPr>
              <a:t>to </a:t>
            </a:r>
            <a:r>
              <a:rPr lang="en-IN" sz="1790" b="0" i="1" strike="noStrike" spc="117">
                <a:solidFill>
                  <a:srgbClr val="AC94AE"/>
                </a:solidFill>
                <a:uFill>
                  <a:solidFill>
                    <a:srgbClr val="FFFFFF"/>
                  </a:solidFill>
                </a:uFill>
                <a:latin typeface="Times New Roman"/>
              </a:rPr>
              <a:t>lower</a:t>
            </a:r>
            <a:r>
              <a:rPr lang="en-IN" sz="1790" b="0" i="1" strike="noStrike" spc="375">
                <a:solidFill>
                  <a:srgbClr val="AC94AE"/>
                </a:solidFill>
                <a:uFill>
                  <a:solidFill>
                    <a:srgbClr val="FFFFFF"/>
                  </a:solidFill>
                </a:uFill>
                <a:latin typeface="Times New Roman"/>
              </a:rPr>
              <a:t> </a:t>
            </a:r>
            <a:r>
              <a:rPr lang="en-IN" sz="1790" b="0" i="1" strike="noStrike" spc="137">
                <a:solidFill>
                  <a:srgbClr val="AC94AE"/>
                </a:solidFill>
                <a:uFill>
                  <a:solidFill>
                    <a:srgbClr val="FFFFFF"/>
                  </a:solidFill>
                </a:uFill>
                <a:latin typeface="Times New Roman"/>
              </a:rPr>
              <a:t>case</a:t>
            </a:r>
            <a:endParaRPr lang="en-IN" sz="1800" b="0" strike="noStrike" spc="-1">
              <a:solidFill>
                <a:srgbClr val="000000"/>
              </a:solidFill>
              <a:uFill>
                <a:solidFill>
                  <a:srgbClr val="FFFFFF"/>
                </a:solidFill>
              </a:uFill>
              <a:latin typeface="Arial"/>
            </a:endParaRPr>
          </a:p>
          <a:p>
            <a:pPr marL="25200">
              <a:lnSpc>
                <a:spcPct val="100000"/>
              </a:lnSpc>
            </a:pPr>
            <a:r>
              <a:rPr lang="en-IN" sz="1790" b="0" strike="noStrike" spc="106">
                <a:solidFill>
                  <a:srgbClr val="575757"/>
                </a:solidFill>
                <a:uFill>
                  <a:solidFill>
                    <a:srgbClr val="FFFFFF"/>
                  </a:solidFill>
                </a:uFill>
                <a:latin typeface="Times New Roman"/>
              </a:rPr>
              <a:t>myCorpus</a:t>
            </a:r>
            <a:r>
              <a:rPr lang="en-IN" sz="1790" b="0" strike="noStrike" spc="106">
                <a:solidFill>
                  <a:srgbClr val="AF5A64"/>
                </a:solidFill>
                <a:uFill>
                  <a:solidFill>
                    <a:srgbClr val="FFFFFF"/>
                  </a:solidFill>
                </a:uFill>
                <a:latin typeface="Times New Roman"/>
              </a:rPr>
              <a:t>&lt;-</a:t>
            </a:r>
            <a:r>
              <a:rPr lang="en-IN" sz="1790" b="0" strike="noStrike" spc="106">
                <a:solidFill>
                  <a:srgbClr val="BB5A64"/>
                </a:solidFill>
                <a:uFill>
                  <a:solidFill>
                    <a:srgbClr val="FFFFFF"/>
                  </a:solidFill>
                </a:uFill>
                <a:latin typeface="Times New Roman"/>
              </a:rPr>
              <a:t>tm_map</a:t>
            </a:r>
            <a:r>
              <a:rPr lang="en-IN" sz="1790" b="0" strike="noStrike" spc="106">
                <a:solidFill>
                  <a:srgbClr val="575757"/>
                </a:solidFill>
                <a:uFill>
                  <a:solidFill>
                    <a:srgbClr val="FFFFFF"/>
                  </a:solidFill>
                </a:uFill>
                <a:latin typeface="Times New Roman"/>
              </a:rPr>
              <a:t>(myCorpus,</a:t>
            </a:r>
            <a:r>
              <a:rPr lang="en-IN" sz="1790" b="0" strike="noStrike" spc="106">
                <a:solidFill>
                  <a:srgbClr val="BB5A64"/>
                </a:solidFill>
                <a:uFill>
                  <a:solidFill>
                    <a:srgbClr val="FFFFFF"/>
                  </a:solidFill>
                </a:uFill>
                <a:latin typeface="Times New Roman"/>
              </a:rPr>
              <a:t>content_transformer</a:t>
            </a:r>
            <a:r>
              <a:rPr lang="en-IN" sz="1790" b="0" strike="noStrike" spc="106">
                <a:solidFill>
                  <a:srgbClr val="575757"/>
                </a:solidFill>
                <a:uFill>
                  <a:solidFill>
                    <a:srgbClr val="FFFFFF"/>
                  </a:solidFill>
                </a:uFill>
                <a:latin typeface="Times New Roman"/>
              </a:rPr>
              <a:t>(tolower))</a:t>
            </a:r>
            <a:endParaRPr lang="en-IN" sz="1800" b="0" strike="noStrike" spc="-1">
              <a:solidFill>
                <a:srgbClr val="000000"/>
              </a:solidFill>
              <a:uFill>
                <a:solidFill>
                  <a:srgbClr val="FFFFFF"/>
                </a:solidFill>
              </a:uFill>
              <a:latin typeface="Arial"/>
            </a:endParaRPr>
          </a:p>
          <a:p>
            <a:pPr marL="25200">
              <a:lnSpc>
                <a:spcPct val="100000"/>
              </a:lnSpc>
            </a:pPr>
            <a:r>
              <a:rPr lang="en-IN" sz="1790" b="0" i="1" strike="noStrike" spc="38">
                <a:solidFill>
                  <a:srgbClr val="AC94AE"/>
                </a:solidFill>
                <a:uFill>
                  <a:solidFill>
                    <a:srgbClr val="FFFFFF"/>
                  </a:solidFill>
                </a:uFill>
                <a:latin typeface="Times New Roman"/>
              </a:rPr>
              <a:t># </a:t>
            </a:r>
            <a:r>
              <a:rPr lang="en-IN" sz="1790" b="0" i="1" strike="noStrike" spc="49">
                <a:solidFill>
                  <a:srgbClr val="AC94AE"/>
                </a:solidFill>
                <a:uFill>
                  <a:solidFill>
                    <a:srgbClr val="FFFFFF"/>
                  </a:solidFill>
                </a:uFill>
                <a:latin typeface="Times New Roman"/>
              </a:rPr>
              <a:t>remove</a:t>
            </a:r>
            <a:r>
              <a:rPr lang="en-IN" sz="1790" b="0" i="1" strike="noStrike" spc="435">
                <a:solidFill>
                  <a:srgbClr val="AC94AE"/>
                </a:solidFill>
                <a:uFill>
                  <a:solidFill>
                    <a:srgbClr val="FFFFFF"/>
                  </a:solidFill>
                </a:uFill>
                <a:latin typeface="Times New Roman"/>
              </a:rPr>
              <a:t> </a:t>
            </a:r>
            <a:r>
              <a:rPr lang="en-IN" sz="1790" b="0" i="1" strike="noStrike" spc="-86">
                <a:solidFill>
                  <a:srgbClr val="AC94AE"/>
                </a:solidFill>
                <a:uFill>
                  <a:solidFill>
                    <a:srgbClr val="FFFFFF"/>
                  </a:solidFill>
                </a:uFill>
                <a:latin typeface="Times New Roman"/>
              </a:rPr>
              <a:t>URLs</a:t>
            </a:r>
            <a:endParaRPr lang="en-IN" sz="1800" b="0" strike="noStrike" spc="-1">
              <a:solidFill>
                <a:srgbClr val="000000"/>
              </a:solidFill>
              <a:uFill>
                <a:solidFill>
                  <a:srgbClr val="FFFFFF"/>
                </a:solidFill>
              </a:uFill>
              <a:latin typeface="Arial"/>
            </a:endParaRPr>
          </a:p>
          <a:p>
            <a:pPr marL="25200">
              <a:lnSpc>
                <a:spcPct val="101000"/>
              </a:lnSpc>
            </a:pPr>
            <a:r>
              <a:rPr lang="en-IN" sz="1790" b="0" strike="noStrike" spc="165">
                <a:solidFill>
                  <a:srgbClr val="575757"/>
                </a:solidFill>
                <a:uFill>
                  <a:solidFill>
                    <a:srgbClr val="FFFFFF"/>
                  </a:solidFill>
                </a:uFill>
                <a:latin typeface="Times New Roman"/>
              </a:rPr>
              <a:t>removeURL</a:t>
            </a:r>
            <a:r>
              <a:rPr lang="en-IN" sz="1790" b="0" strike="noStrike" spc="165">
                <a:solidFill>
                  <a:srgbClr val="AF5A64"/>
                </a:solidFill>
                <a:uFill>
                  <a:solidFill>
                    <a:srgbClr val="FFFFFF"/>
                  </a:solidFill>
                </a:uFill>
                <a:latin typeface="Times New Roman"/>
              </a:rPr>
              <a:t>&lt;-</a:t>
            </a:r>
            <a:r>
              <a:rPr lang="en-IN" sz="1790" b="0" strike="noStrike" spc="165">
                <a:solidFill>
                  <a:srgbClr val="295F93"/>
                </a:solidFill>
                <a:uFill>
                  <a:solidFill>
                    <a:srgbClr val="FFFFFF"/>
                  </a:solidFill>
                </a:uFill>
                <a:latin typeface="Times New Roman"/>
              </a:rPr>
              <a:t>function</a:t>
            </a:r>
            <a:r>
              <a:rPr lang="en-IN" sz="1790" b="0" strike="noStrike" spc="165">
                <a:solidFill>
                  <a:srgbClr val="575757"/>
                </a:solidFill>
                <a:uFill>
                  <a:solidFill>
                    <a:srgbClr val="FFFFFF"/>
                  </a:solidFill>
                </a:uFill>
                <a:latin typeface="Times New Roman"/>
              </a:rPr>
              <a:t>(</a:t>
            </a:r>
            <a:r>
              <a:rPr lang="en-IN" sz="1790" b="0" strike="noStrike" spc="165">
                <a:solidFill>
                  <a:srgbClr val="54AA54"/>
                </a:solidFill>
                <a:uFill>
                  <a:solidFill>
                    <a:srgbClr val="FFFFFF"/>
                  </a:solidFill>
                </a:uFill>
                <a:latin typeface="Times New Roman"/>
              </a:rPr>
              <a:t>x</a:t>
            </a:r>
            <a:r>
              <a:rPr lang="en-IN" sz="1790" b="0" strike="noStrike" spc="165">
                <a:solidFill>
                  <a:srgbClr val="575757"/>
                </a:solidFill>
                <a:uFill>
                  <a:solidFill>
                    <a:srgbClr val="FFFFFF"/>
                  </a:solidFill>
                </a:uFill>
                <a:latin typeface="Times New Roman"/>
              </a:rPr>
              <a:t>)</a:t>
            </a:r>
            <a:r>
              <a:rPr lang="en-IN" sz="1790" b="0" strike="noStrike" spc="165">
                <a:solidFill>
                  <a:srgbClr val="BB5A64"/>
                </a:solidFill>
                <a:uFill>
                  <a:solidFill>
                    <a:srgbClr val="FFFFFF"/>
                  </a:solidFill>
                </a:uFill>
                <a:latin typeface="Times New Roman"/>
              </a:rPr>
              <a:t>gsub</a:t>
            </a:r>
            <a:r>
              <a:rPr lang="en-IN" sz="1790" b="0" strike="noStrike" spc="165">
                <a:solidFill>
                  <a:srgbClr val="575757"/>
                </a:solidFill>
                <a:uFill>
                  <a:solidFill>
                    <a:srgbClr val="FFFFFF"/>
                  </a:solidFill>
                </a:uFill>
                <a:latin typeface="Times New Roman"/>
              </a:rPr>
              <a:t>(</a:t>
            </a:r>
            <a:r>
              <a:rPr lang="en-IN" sz="1790" b="0" strike="noStrike" spc="165">
                <a:solidFill>
                  <a:srgbClr val="307DCC"/>
                </a:solidFill>
                <a:uFill>
                  <a:solidFill>
                    <a:srgbClr val="FFFFFF"/>
                  </a:solidFill>
                </a:uFill>
                <a:latin typeface="Times New Roman"/>
              </a:rPr>
              <a:t>"http[^[:space:]]*"</a:t>
            </a:r>
            <a:r>
              <a:rPr lang="en-IN" sz="1790" b="0" strike="noStrike" spc="165">
                <a:solidFill>
                  <a:srgbClr val="575757"/>
                </a:solidFill>
                <a:uFill>
                  <a:solidFill>
                    <a:srgbClr val="FFFFFF"/>
                  </a:solidFill>
                </a:uFill>
                <a:latin typeface="Times New Roman"/>
              </a:rPr>
              <a:t>,</a:t>
            </a:r>
            <a:r>
              <a:rPr lang="en-IN" sz="1790" b="0" strike="noStrike" spc="165">
                <a:solidFill>
                  <a:srgbClr val="307DCC"/>
                </a:solidFill>
                <a:uFill>
                  <a:solidFill>
                    <a:srgbClr val="FFFFFF"/>
                  </a:solidFill>
                </a:uFill>
                <a:latin typeface="Times New Roman"/>
              </a:rPr>
              <a:t>""</a:t>
            </a:r>
            <a:r>
              <a:rPr lang="en-IN" sz="1790" b="0" strike="noStrike" spc="165">
                <a:solidFill>
                  <a:srgbClr val="575757"/>
                </a:solidFill>
                <a:uFill>
                  <a:solidFill>
                    <a:srgbClr val="FFFFFF"/>
                  </a:solidFill>
                </a:uFill>
                <a:latin typeface="Times New Roman"/>
              </a:rPr>
              <a:t>, </a:t>
            </a:r>
            <a:r>
              <a:rPr lang="en-IN" sz="1790" b="0" strike="noStrike" spc="185">
                <a:solidFill>
                  <a:srgbClr val="575757"/>
                </a:solidFill>
                <a:uFill>
                  <a:solidFill>
                    <a:srgbClr val="FFFFFF"/>
                  </a:solidFill>
                </a:uFill>
                <a:latin typeface="Times New Roman"/>
              </a:rPr>
              <a:t>x)  </a:t>
            </a:r>
            <a:r>
              <a:rPr lang="en-IN" sz="1790" b="0" strike="noStrike" spc="-1">
                <a:solidFill>
                  <a:srgbClr val="575757"/>
                </a:solidFill>
                <a:uFill>
                  <a:solidFill>
                    <a:srgbClr val="FFFFFF"/>
                  </a:solidFill>
                </a:uFill>
                <a:latin typeface="Times New Roman"/>
              </a:rPr>
              <a:t>myCorpus</a:t>
            </a:r>
            <a:r>
              <a:rPr lang="en-IN" sz="1790" b="0" strike="noStrike" spc="128">
                <a:solidFill>
                  <a:srgbClr val="AF5A64"/>
                </a:solidFill>
                <a:uFill>
                  <a:solidFill>
                    <a:srgbClr val="FFFFFF"/>
                  </a:solidFill>
                </a:uFill>
                <a:latin typeface="Times New Roman"/>
              </a:rPr>
              <a:t>&lt;-</a:t>
            </a:r>
            <a:r>
              <a:rPr lang="en-IN" sz="1790" b="0" strike="noStrike" spc="-49">
                <a:solidFill>
                  <a:srgbClr val="BB5A64"/>
                </a:solidFill>
                <a:uFill>
                  <a:solidFill>
                    <a:srgbClr val="FFFFFF"/>
                  </a:solidFill>
                </a:uFill>
                <a:latin typeface="Times New Roman"/>
              </a:rPr>
              <a:t>tm_map</a:t>
            </a:r>
            <a:r>
              <a:rPr lang="en-IN" sz="1790" b="0" strike="noStrike" spc="77">
                <a:solidFill>
                  <a:srgbClr val="575757"/>
                </a:solidFill>
                <a:uFill>
                  <a:solidFill>
                    <a:srgbClr val="FFFFFF"/>
                  </a:solidFill>
                </a:uFill>
                <a:latin typeface="Times New Roman"/>
              </a:rPr>
              <a:t>(myCorpus,</a:t>
            </a:r>
            <a:r>
              <a:rPr lang="en-IN" sz="1790" b="0" strike="noStrike" spc="165">
                <a:solidFill>
                  <a:srgbClr val="BB5A64"/>
                </a:solidFill>
                <a:uFill>
                  <a:solidFill>
                    <a:srgbClr val="FFFFFF"/>
                  </a:solidFill>
                </a:uFill>
                <a:latin typeface="Times New Roman"/>
              </a:rPr>
              <a:t>content_transformer</a:t>
            </a:r>
            <a:r>
              <a:rPr lang="en-IN" sz="1790" b="0" strike="noStrike" spc="29">
                <a:solidFill>
                  <a:srgbClr val="575757"/>
                </a:solidFill>
                <a:uFill>
                  <a:solidFill>
                    <a:srgbClr val="FFFFFF"/>
                  </a:solidFill>
                </a:uFill>
                <a:latin typeface="Times New Roman"/>
              </a:rPr>
              <a:t>(removeURL))  </a:t>
            </a:r>
            <a:r>
              <a:rPr lang="en-IN" sz="1790" b="0" i="1" strike="noStrike" spc="38">
                <a:solidFill>
                  <a:srgbClr val="AC94AE"/>
                </a:solidFill>
                <a:uFill>
                  <a:solidFill>
                    <a:srgbClr val="FFFFFF"/>
                  </a:solidFill>
                </a:uFill>
                <a:latin typeface="Times New Roman"/>
              </a:rPr>
              <a:t># </a:t>
            </a:r>
            <a:r>
              <a:rPr lang="en-IN" sz="1790" b="0" i="1" strike="noStrike" spc="49">
                <a:solidFill>
                  <a:srgbClr val="AC94AE"/>
                </a:solidFill>
                <a:uFill>
                  <a:solidFill>
                    <a:srgbClr val="FFFFFF"/>
                  </a:solidFill>
                </a:uFill>
                <a:latin typeface="Times New Roman"/>
              </a:rPr>
              <a:t>remove </a:t>
            </a:r>
            <a:r>
              <a:rPr lang="en-IN" sz="1790" b="0" i="1" strike="noStrike" spc="148">
                <a:solidFill>
                  <a:srgbClr val="AC94AE"/>
                </a:solidFill>
                <a:uFill>
                  <a:solidFill>
                    <a:srgbClr val="FFFFFF"/>
                  </a:solidFill>
                </a:uFill>
                <a:latin typeface="Times New Roman"/>
              </a:rPr>
              <a:t>anything </a:t>
            </a:r>
            <a:r>
              <a:rPr lang="en-IN" sz="1790" b="0" i="1" strike="noStrike" spc="177">
                <a:solidFill>
                  <a:srgbClr val="AC94AE"/>
                </a:solidFill>
                <a:uFill>
                  <a:solidFill>
                    <a:srgbClr val="FFFFFF"/>
                  </a:solidFill>
                </a:uFill>
                <a:latin typeface="Times New Roman"/>
              </a:rPr>
              <a:t>other </a:t>
            </a:r>
            <a:r>
              <a:rPr lang="en-IN" sz="1790" b="0" i="1" strike="noStrike" spc="137">
                <a:solidFill>
                  <a:srgbClr val="AC94AE"/>
                </a:solidFill>
                <a:uFill>
                  <a:solidFill>
                    <a:srgbClr val="FFFFFF"/>
                  </a:solidFill>
                </a:uFill>
                <a:latin typeface="Times New Roman"/>
              </a:rPr>
              <a:t>than </a:t>
            </a:r>
            <a:r>
              <a:rPr lang="en-IN" sz="1790" b="0" i="1" strike="noStrike" spc="148">
                <a:solidFill>
                  <a:srgbClr val="AC94AE"/>
                </a:solidFill>
                <a:uFill>
                  <a:solidFill>
                    <a:srgbClr val="FFFFFF"/>
                  </a:solidFill>
                </a:uFill>
                <a:latin typeface="Times New Roman"/>
              </a:rPr>
              <a:t>English </a:t>
            </a:r>
            <a:r>
              <a:rPr lang="en-IN" sz="1790" b="0" i="1" strike="noStrike" spc="284">
                <a:solidFill>
                  <a:srgbClr val="AC94AE"/>
                </a:solidFill>
                <a:uFill>
                  <a:solidFill>
                    <a:srgbClr val="FFFFFF"/>
                  </a:solidFill>
                </a:uFill>
                <a:latin typeface="Times New Roman"/>
              </a:rPr>
              <a:t>letters </a:t>
            </a:r>
            <a:r>
              <a:rPr lang="en-IN" sz="1790" b="0" i="1" strike="noStrike" spc="137">
                <a:solidFill>
                  <a:srgbClr val="AC94AE"/>
                </a:solidFill>
                <a:uFill>
                  <a:solidFill>
                    <a:srgbClr val="FFFFFF"/>
                  </a:solidFill>
                </a:uFill>
                <a:latin typeface="Times New Roman"/>
              </a:rPr>
              <a:t>or </a:t>
            </a:r>
            <a:r>
              <a:rPr lang="en-IN" sz="1790" b="0" i="1" strike="noStrike" spc="117">
                <a:solidFill>
                  <a:srgbClr val="AC94AE"/>
                </a:solidFill>
                <a:uFill>
                  <a:solidFill>
                    <a:srgbClr val="FFFFFF"/>
                  </a:solidFill>
                </a:uFill>
                <a:latin typeface="Times New Roman"/>
              </a:rPr>
              <a:t>space</a:t>
            </a:r>
            <a:endParaRPr lang="en-IN" sz="1800" b="0" strike="noStrike" spc="-1">
              <a:solidFill>
                <a:srgbClr val="000000"/>
              </a:solidFill>
              <a:uFill>
                <a:solidFill>
                  <a:srgbClr val="FFFFFF"/>
                </a:solidFill>
              </a:uFill>
              <a:latin typeface="Arial"/>
            </a:endParaRPr>
          </a:p>
          <a:p>
            <a:pPr marL="25200">
              <a:lnSpc>
                <a:spcPct val="101000"/>
              </a:lnSpc>
            </a:pPr>
            <a:r>
              <a:rPr lang="en-IN" sz="1790" b="0" strike="noStrike" spc="165">
                <a:solidFill>
                  <a:srgbClr val="575757"/>
                </a:solidFill>
                <a:uFill>
                  <a:solidFill>
                    <a:srgbClr val="FFFFFF"/>
                  </a:solidFill>
                </a:uFill>
                <a:latin typeface="Times New Roman"/>
              </a:rPr>
              <a:t>removeNumPunct</a:t>
            </a:r>
            <a:r>
              <a:rPr lang="en-IN" sz="1790" b="0" strike="noStrike" spc="165">
                <a:solidFill>
                  <a:srgbClr val="AF5A64"/>
                </a:solidFill>
                <a:uFill>
                  <a:solidFill>
                    <a:srgbClr val="FFFFFF"/>
                  </a:solidFill>
                </a:uFill>
                <a:latin typeface="Times New Roman"/>
              </a:rPr>
              <a:t>&lt;-</a:t>
            </a:r>
            <a:r>
              <a:rPr lang="en-IN" sz="1790" b="0" strike="noStrike" spc="165">
                <a:solidFill>
                  <a:srgbClr val="295F93"/>
                </a:solidFill>
                <a:uFill>
                  <a:solidFill>
                    <a:srgbClr val="FFFFFF"/>
                  </a:solidFill>
                </a:uFill>
                <a:latin typeface="Times New Roman"/>
              </a:rPr>
              <a:t>function</a:t>
            </a:r>
            <a:r>
              <a:rPr lang="en-IN" sz="1790" b="0" strike="noStrike" spc="165">
                <a:solidFill>
                  <a:srgbClr val="575757"/>
                </a:solidFill>
                <a:uFill>
                  <a:solidFill>
                    <a:srgbClr val="FFFFFF"/>
                  </a:solidFill>
                </a:uFill>
                <a:latin typeface="Times New Roman"/>
              </a:rPr>
              <a:t>(</a:t>
            </a:r>
            <a:r>
              <a:rPr lang="en-IN" sz="1790" b="0" strike="noStrike" spc="165">
                <a:solidFill>
                  <a:srgbClr val="54AA54"/>
                </a:solidFill>
                <a:uFill>
                  <a:solidFill>
                    <a:srgbClr val="FFFFFF"/>
                  </a:solidFill>
                </a:uFill>
                <a:latin typeface="Times New Roman"/>
              </a:rPr>
              <a:t>x</a:t>
            </a:r>
            <a:r>
              <a:rPr lang="en-IN" sz="1790" b="0" strike="noStrike" spc="165">
                <a:solidFill>
                  <a:srgbClr val="575757"/>
                </a:solidFill>
                <a:uFill>
                  <a:solidFill>
                    <a:srgbClr val="FFFFFF"/>
                  </a:solidFill>
                </a:uFill>
                <a:latin typeface="Times New Roman"/>
              </a:rPr>
              <a:t>)</a:t>
            </a:r>
            <a:r>
              <a:rPr lang="en-IN" sz="1790" b="0" strike="noStrike" spc="165">
                <a:solidFill>
                  <a:srgbClr val="BB5A64"/>
                </a:solidFill>
                <a:uFill>
                  <a:solidFill>
                    <a:srgbClr val="FFFFFF"/>
                  </a:solidFill>
                </a:uFill>
                <a:latin typeface="Times New Roman"/>
              </a:rPr>
              <a:t>gsub</a:t>
            </a:r>
            <a:r>
              <a:rPr lang="en-IN" sz="1790" b="0" strike="noStrike" spc="165">
                <a:solidFill>
                  <a:srgbClr val="575757"/>
                </a:solidFill>
                <a:uFill>
                  <a:solidFill>
                    <a:srgbClr val="FFFFFF"/>
                  </a:solidFill>
                </a:uFill>
                <a:latin typeface="Times New Roman"/>
              </a:rPr>
              <a:t>(</a:t>
            </a:r>
            <a:r>
              <a:rPr lang="en-IN" sz="1790" b="0" strike="noStrike" spc="165">
                <a:solidFill>
                  <a:srgbClr val="307DCC"/>
                </a:solidFill>
                <a:uFill>
                  <a:solidFill>
                    <a:srgbClr val="FFFFFF"/>
                  </a:solidFill>
                </a:uFill>
                <a:latin typeface="Times New Roman"/>
              </a:rPr>
              <a:t>"[^[:alpha:][:space:]]*"</a:t>
            </a:r>
            <a:r>
              <a:rPr lang="en-IN" sz="1790" b="0" strike="noStrike" spc="165">
                <a:solidFill>
                  <a:srgbClr val="575757"/>
                </a:solidFill>
                <a:uFill>
                  <a:solidFill>
                    <a:srgbClr val="FFFFFF"/>
                  </a:solidFill>
                </a:uFill>
                <a:latin typeface="Times New Roman"/>
              </a:rPr>
              <a:t>,</a:t>
            </a:r>
            <a:r>
              <a:rPr lang="en-IN" sz="1790" b="0" strike="noStrike" spc="165">
                <a:solidFill>
                  <a:srgbClr val="307DCC"/>
                </a:solidFill>
                <a:uFill>
                  <a:solidFill>
                    <a:srgbClr val="FFFFFF"/>
                  </a:solidFill>
                </a:uFill>
                <a:latin typeface="Times New Roman"/>
              </a:rPr>
              <a:t>""</a:t>
            </a:r>
            <a:r>
              <a:rPr lang="en-IN" sz="1790" b="0" strike="noStrike" spc="165">
                <a:solidFill>
                  <a:srgbClr val="575757"/>
                </a:solidFill>
                <a:uFill>
                  <a:solidFill>
                    <a:srgbClr val="FFFFFF"/>
                  </a:solidFill>
                </a:uFill>
                <a:latin typeface="Times New Roman"/>
              </a:rPr>
              <a:t>, </a:t>
            </a:r>
            <a:r>
              <a:rPr lang="en-IN" sz="1790" b="0" strike="noStrike" spc="185">
                <a:solidFill>
                  <a:srgbClr val="575757"/>
                </a:solidFill>
                <a:uFill>
                  <a:solidFill>
                    <a:srgbClr val="FFFFFF"/>
                  </a:solidFill>
                </a:uFill>
                <a:latin typeface="Times New Roman"/>
              </a:rPr>
              <a:t>x)  </a:t>
            </a:r>
            <a:r>
              <a:rPr lang="en-IN" sz="1790" b="0" strike="noStrike" spc="77">
                <a:solidFill>
                  <a:srgbClr val="575757"/>
                </a:solidFill>
                <a:uFill>
                  <a:solidFill>
                    <a:srgbClr val="FFFFFF"/>
                  </a:solidFill>
                </a:uFill>
                <a:latin typeface="Times New Roman"/>
              </a:rPr>
              <a:t>myCorpus</a:t>
            </a:r>
            <a:r>
              <a:rPr lang="en-IN" sz="1790" b="0" strike="noStrike" spc="77">
                <a:solidFill>
                  <a:srgbClr val="AF5A64"/>
                </a:solidFill>
                <a:uFill>
                  <a:solidFill>
                    <a:srgbClr val="FFFFFF"/>
                  </a:solidFill>
                </a:uFill>
                <a:latin typeface="Times New Roman"/>
              </a:rPr>
              <a:t>&lt;-</a:t>
            </a:r>
            <a:r>
              <a:rPr lang="en-IN" sz="1790" b="0" strike="noStrike" spc="77">
                <a:solidFill>
                  <a:srgbClr val="BB5A64"/>
                </a:solidFill>
                <a:uFill>
                  <a:solidFill>
                    <a:srgbClr val="FFFFFF"/>
                  </a:solidFill>
                </a:uFill>
                <a:latin typeface="Times New Roman"/>
              </a:rPr>
              <a:t>tm_map</a:t>
            </a:r>
            <a:r>
              <a:rPr lang="en-IN" sz="1790" b="0" strike="noStrike" spc="77">
                <a:solidFill>
                  <a:srgbClr val="575757"/>
                </a:solidFill>
                <a:uFill>
                  <a:solidFill>
                    <a:srgbClr val="FFFFFF"/>
                  </a:solidFill>
                </a:uFill>
                <a:latin typeface="Times New Roman"/>
              </a:rPr>
              <a:t>(myCorpus,</a:t>
            </a:r>
            <a:r>
              <a:rPr lang="en-IN" sz="1790" b="0" strike="noStrike" spc="77">
                <a:solidFill>
                  <a:srgbClr val="BB5A64"/>
                </a:solidFill>
                <a:uFill>
                  <a:solidFill>
                    <a:srgbClr val="FFFFFF"/>
                  </a:solidFill>
                </a:uFill>
                <a:latin typeface="Times New Roman"/>
              </a:rPr>
              <a:t>content_transformer</a:t>
            </a:r>
            <a:r>
              <a:rPr lang="en-IN" sz="1790" b="0" strike="noStrike" spc="77">
                <a:solidFill>
                  <a:srgbClr val="575757"/>
                </a:solidFill>
                <a:uFill>
                  <a:solidFill>
                    <a:srgbClr val="FFFFFF"/>
                  </a:solidFill>
                </a:uFill>
                <a:latin typeface="Times New Roman"/>
              </a:rPr>
              <a:t>(removeNumPunct))  </a:t>
            </a:r>
            <a:r>
              <a:rPr lang="en-IN" sz="1790" b="0" i="1" strike="noStrike" spc="38">
                <a:solidFill>
                  <a:srgbClr val="AC94AE"/>
                </a:solidFill>
                <a:uFill>
                  <a:solidFill>
                    <a:srgbClr val="FFFFFF"/>
                  </a:solidFill>
                </a:uFill>
                <a:latin typeface="Times New Roman"/>
              </a:rPr>
              <a:t># </a:t>
            </a:r>
            <a:r>
              <a:rPr lang="en-IN" sz="1790" b="0" i="1" strike="noStrike" spc="49">
                <a:solidFill>
                  <a:srgbClr val="AC94AE"/>
                </a:solidFill>
                <a:uFill>
                  <a:solidFill>
                    <a:srgbClr val="FFFFFF"/>
                  </a:solidFill>
                </a:uFill>
                <a:latin typeface="Times New Roman"/>
              </a:rPr>
              <a:t>remove</a:t>
            </a:r>
            <a:r>
              <a:rPr lang="en-IN" sz="1790" b="0" i="1" strike="noStrike" spc="435">
                <a:solidFill>
                  <a:srgbClr val="AC94AE"/>
                </a:solidFill>
                <a:uFill>
                  <a:solidFill>
                    <a:srgbClr val="FFFFFF"/>
                  </a:solidFill>
                </a:uFill>
                <a:latin typeface="Times New Roman"/>
              </a:rPr>
              <a:t> </a:t>
            </a:r>
            <a:r>
              <a:rPr lang="en-IN" sz="1790" b="0" i="1" strike="noStrike" spc="106">
                <a:solidFill>
                  <a:srgbClr val="AC94AE"/>
                </a:solidFill>
                <a:uFill>
                  <a:solidFill>
                    <a:srgbClr val="FFFFFF"/>
                  </a:solidFill>
                </a:uFill>
                <a:latin typeface="Times New Roman"/>
              </a:rPr>
              <a:t>stopwords</a:t>
            </a:r>
            <a:endParaRPr lang="en-IN" sz="1800" b="0" strike="noStrike" spc="-1">
              <a:solidFill>
                <a:srgbClr val="000000"/>
              </a:solidFill>
              <a:uFill>
                <a:solidFill>
                  <a:srgbClr val="FFFFFF"/>
                </a:solidFill>
              </a:uFill>
              <a:latin typeface="Arial"/>
            </a:endParaRPr>
          </a:p>
          <a:p>
            <a:pPr marL="2038680" indent="-2014200">
              <a:lnSpc>
                <a:spcPct val="101000"/>
              </a:lnSpc>
            </a:pPr>
            <a:r>
              <a:rPr lang="en-IN" sz="1790" b="0" strike="noStrike" spc="137">
                <a:solidFill>
                  <a:srgbClr val="575757"/>
                </a:solidFill>
                <a:uFill>
                  <a:solidFill>
                    <a:srgbClr val="FFFFFF"/>
                  </a:solidFill>
                </a:uFill>
                <a:latin typeface="Times New Roman"/>
              </a:rPr>
              <a:t>myStopwords</a:t>
            </a:r>
            <a:r>
              <a:rPr lang="en-IN" sz="1790" b="0" strike="noStrike" spc="137">
                <a:solidFill>
                  <a:srgbClr val="AF5A64"/>
                </a:solidFill>
                <a:uFill>
                  <a:solidFill>
                    <a:srgbClr val="FFFFFF"/>
                  </a:solidFill>
                </a:uFill>
                <a:latin typeface="Times New Roman"/>
              </a:rPr>
              <a:t>&lt;-</a:t>
            </a:r>
            <a:r>
              <a:rPr lang="en-IN" sz="1790" b="0" strike="noStrike" spc="137">
                <a:solidFill>
                  <a:srgbClr val="BB5A64"/>
                </a:solidFill>
                <a:uFill>
                  <a:solidFill>
                    <a:srgbClr val="FFFFFF"/>
                  </a:solidFill>
                </a:uFill>
                <a:latin typeface="Times New Roman"/>
              </a:rPr>
              <a:t>c</a:t>
            </a:r>
            <a:r>
              <a:rPr lang="en-IN" sz="1790" b="0" strike="noStrike" spc="137">
                <a:solidFill>
                  <a:srgbClr val="575757"/>
                </a:solidFill>
                <a:uFill>
                  <a:solidFill>
                    <a:srgbClr val="FFFFFF"/>
                  </a:solidFill>
                </a:uFill>
                <a:latin typeface="Times New Roman"/>
              </a:rPr>
              <a:t>(</a:t>
            </a:r>
            <a:r>
              <a:rPr lang="en-IN" sz="1790" b="0" strike="noStrike" spc="137">
                <a:solidFill>
                  <a:srgbClr val="BB5A64"/>
                </a:solidFill>
                <a:uFill>
                  <a:solidFill>
                    <a:srgbClr val="FFFFFF"/>
                  </a:solidFill>
                </a:uFill>
                <a:latin typeface="Times New Roman"/>
              </a:rPr>
              <a:t>setdiff</a:t>
            </a:r>
            <a:r>
              <a:rPr lang="en-IN" sz="1790" b="0" strike="noStrike" spc="137">
                <a:solidFill>
                  <a:srgbClr val="575757"/>
                </a:solidFill>
                <a:uFill>
                  <a:solidFill>
                    <a:srgbClr val="FFFFFF"/>
                  </a:solidFill>
                </a:uFill>
                <a:latin typeface="Times New Roman"/>
              </a:rPr>
              <a:t>(</a:t>
            </a:r>
            <a:r>
              <a:rPr lang="en-IN" sz="1790" b="0" strike="noStrike" spc="137">
                <a:solidFill>
                  <a:srgbClr val="BB5A64"/>
                </a:solidFill>
                <a:uFill>
                  <a:solidFill>
                    <a:srgbClr val="FFFFFF"/>
                  </a:solidFill>
                </a:uFill>
                <a:latin typeface="Times New Roman"/>
              </a:rPr>
              <a:t>stopwords</a:t>
            </a:r>
            <a:r>
              <a:rPr lang="en-IN" sz="1790" b="0" strike="noStrike" spc="137">
                <a:solidFill>
                  <a:srgbClr val="575757"/>
                </a:solidFill>
                <a:uFill>
                  <a:solidFill>
                    <a:srgbClr val="FFFFFF"/>
                  </a:solidFill>
                </a:uFill>
                <a:latin typeface="Times New Roman"/>
              </a:rPr>
              <a:t>( </a:t>
            </a:r>
            <a:r>
              <a:rPr lang="en-IN" sz="1790" b="0" strike="noStrike" spc="225">
                <a:solidFill>
                  <a:srgbClr val="307DCC"/>
                </a:solidFill>
                <a:uFill>
                  <a:solidFill>
                    <a:srgbClr val="FFFFFF"/>
                  </a:solidFill>
                </a:uFill>
                <a:latin typeface="Courier New"/>
              </a:rPr>
              <a:t>'</a:t>
            </a:r>
            <a:r>
              <a:rPr lang="en-IN" sz="1790" b="0" strike="noStrike" spc="225">
                <a:solidFill>
                  <a:srgbClr val="307DCC"/>
                </a:solidFill>
                <a:uFill>
                  <a:solidFill>
                    <a:srgbClr val="FFFFFF"/>
                  </a:solidFill>
                </a:uFill>
                <a:latin typeface="Times New Roman"/>
              </a:rPr>
              <a:t>english</a:t>
            </a:r>
            <a:r>
              <a:rPr lang="en-IN" sz="1790" b="0" strike="noStrike" spc="225">
                <a:solidFill>
                  <a:srgbClr val="307DCC"/>
                </a:solidFill>
                <a:uFill>
                  <a:solidFill>
                    <a:srgbClr val="FFFFFF"/>
                  </a:solidFill>
                </a:uFill>
                <a:latin typeface="Courier New"/>
              </a:rPr>
              <a:t>'</a:t>
            </a:r>
            <a:r>
              <a:rPr lang="en-IN" sz="1790" b="0" strike="noStrike" spc="225">
                <a:solidFill>
                  <a:srgbClr val="575757"/>
                </a:solidFill>
                <a:uFill>
                  <a:solidFill>
                    <a:srgbClr val="FFFFFF"/>
                  </a:solidFill>
                </a:uFill>
                <a:latin typeface="Times New Roman"/>
              </a:rPr>
              <a:t>),</a:t>
            </a:r>
            <a:r>
              <a:rPr lang="en-IN" sz="1790" b="0" strike="noStrike" spc="225">
                <a:solidFill>
                  <a:srgbClr val="BB5A64"/>
                </a:solidFill>
                <a:uFill>
                  <a:solidFill>
                    <a:srgbClr val="FFFFFF"/>
                  </a:solidFill>
                </a:uFill>
                <a:latin typeface="Times New Roman"/>
              </a:rPr>
              <a:t>c</a:t>
            </a:r>
            <a:r>
              <a:rPr lang="en-IN" sz="1790" b="0" strike="noStrike" spc="225">
                <a:solidFill>
                  <a:srgbClr val="575757"/>
                </a:solidFill>
                <a:uFill>
                  <a:solidFill>
                    <a:srgbClr val="FFFFFF"/>
                  </a:solidFill>
                </a:uFill>
                <a:latin typeface="Times New Roman"/>
              </a:rPr>
              <a:t>(</a:t>
            </a:r>
            <a:r>
              <a:rPr lang="en-IN" sz="1790" b="0" strike="noStrike" spc="225">
                <a:solidFill>
                  <a:srgbClr val="307DCC"/>
                </a:solidFill>
                <a:uFill>
                  <a:solidFill>
                    <a:srgbClr val="FFFFFF"/>
                  </a:solidFill>
                </a:uFill>
                <a:latin typeface="Times New Roman"/>
              </a:rPr>
              <a:t>"r"</a:t>
            </a:r>
            <a:r>
              <a:rPr lang="en-IN" sz="1790" b="0" strike="noStrike" spc="225">
                <a:solidFill>
                  <a:srgbClr val="575757"/>
                </a:solidFill>
                <a:uFill>
                  <a:solidFill>
                    <a:srgbClr val="FFFFFF"/>
                  </a:solidFill>
                </a:uFill>
                <a:latin typeface="Times New Roman"/>
              </a:rPr>
              <a:t>,</a:t>
            </a:r>
            <a:r>
              <a:rPr lang="en-IN" sz="1790" b="0" strike="noStrike" spc="225">
                <a:solidFill>
                  <a:srgbClr val="307DCC"/>
                </a:solidFill>
                <a:uFill>
                  <a:solidFill>
                    <a:srgbClr val="FFFFFF"/>
                  </a:solidFill>
                </a:uFill>
                <a:latin typeface="Times New Roman"/>
              </a:rPr>
              <a:t>"big"</a:t>
            </a:r>
            <a:r>
              <a:rPr lang="en-IN" sz="1790" b="0" strike="noStrike" spc="225">
                <a:solidFill>
                  <a:srgbClr val="575757"/>
                </a:solidFill>
                <a:uFill>
                  <a:solidFill>
                    <a:srgbClr val="FFFFFF"/>
                  </a:solidFill>
                </a:uFill>
                <a:latin typeface="Times New Roman"/>
              </a:rPr>
              <a:t>)),  </a:t>
            </a:r>
            <a:r>
              <a:rPr lang="en-IN" sz="1790" b="0" strike="noStrike" spc="185">
                <a:solidFill>
                  <a:srgbClr val="307DCC"/>
                </a:solidFill>
                <a:uFill>
                  <a:solidFill>
                    <a:srgbClr val="FFFFFF"/>
                  </a:solidFill>
                </a:uFill>
                <a:latin typeface="Times New Roman"/>
              </a:rPr>
              <a:t>"use"</a:t>
            </a:r>
            <a:r>
              <a:rPr lang="en-IN" sz="1790" b="0" strike="noStrike" spc="185">
                <a:solidFill>
                  <a:srgbClr val="575757"/>
                </a:solidFill>
                <a:uFill>
                  <a:solidFill>
                    <a:srgbClr val="FFFFFF"/>
                  </a:solidFill>
                </a:uFill>
                <a:latin typeface="Times New Roman"/>
              </a:rPr>
              <a:t>,</a:t>
            </a:r>
            <a:r>
              <a:rPr lang="en-IN" sz="1790" b="0" strike="noStrike" spc="185">
                <a:solidFill>
                  <a:srgbClr val="307DCC"/>
                </a:solidFill>
                <a:uFill>
                  <a:solidFill>
                    <a:srgbClr val="FFFFFF"/>
                  </a:solidFill>
                </a:uFill>
                <a:latin typeface="Times New Roman"/>
              </a:rPr>
              <a:t>"see"</a:t>
            </a:r>
            <a:r>
              <a:rPr lang="en-IN" sz="1790" b="0" strike="noStrike" spc="185">
                <a:solidFill>
                  <a:srgbClr val="575757"/>
                </a:solidFill>
                <a:uFill>
                  <a:solidFill>
                    <a:srgbClr val="FFFFFF"/>
                  </a:solidFill>
                </a:uFill>
                <a:latin typeface="Times New Roman"/>
              </a:rPr>
              <a:t>,</a:t>
            </a:r>
            <a:r>
              <a:rPr lang="en-IN" sz="1790" b="0" strike="noStrike" spc="185">
                <a:solidFill>
                  <a:srgbClr val="307DCC"/>
                </a:solidFill>
                <a:uFill>
                  <a:solidFill>
                    <a:srgbClr val="FFFFFF"/>
                  </a:solidFill>
                </a:uFill>
                <a:latin typeface="Times New Roman"/>
              </a:rPr>
              <a:t>"used"</a:t>
            </a:r>
            <a:r>
              <a:rPr lang="en-IN" sz="1790" b="0" strike="noStrike" spc="185">
                <a:solidFill>
                  <a:srgbClr val="575757"/>
                </a:solidFill>
                <a:uFill>
                  <a:solidFill>
                    <a:srgbClr val="FFFFFF"/>
                  </a:solidFill>
                </a:uFill>
                <a:latin typeface="Times New Roman"/>
              </a:rPr>
              <a:t>,</a:t>
            </a:r>
            <a:r>
              <a:rPr lang="en-IN" sz="1790" b="0" strike="noStrike" spc="185">
                <a:solidFill>
                  <a:srgbClr val="307DCC"/>
                </a:solidFill>
                <a:uFill>
                  <a:solidFill>
                    <a:srgbClr val="FFFFFF"/>
                  </a:solidFill>
                </a:uFill>
                <a:latin typeface="Times New Roman"/>
              </a:rPr>
              <a:t>"via"</a:t>
            </a:r>
            <a:r>
              <a:rPr lang="en-IN" sz="1790" b="0" strike="noStrike" spc="185">
                <a:solidFill>
                  <a:srgbClr val="575757"/>
                </a:solidFill>
                <a:uFill>
                  <a:solidFill>
                    <a:srgbClr val="FFFFFF"/>
                  </a:solidFill>
                </a:uFill>
                <a:latin typeface="Times New Roman"/>
              </a:rPr>
              <a:t>,</a:t>
            </a:r>
            <a:r>
              <a:rPr lang="en-IN" sz="1790" b="0" strike="noStrike" spc="185">
                <a:solidFill>
                  <a:srgbClr val="307DCC"/>
                </a:solidFill>
                <a:uFill>
                  <a:solidFill>
                    <a:srgbClr val="FFFFFF"/>
                  </a:solidFill>
                </a:uFill>
                <a:latin typeface="Times New Roman"/>
              </a:rPr>
              <a:t>"amp"</a:t>
            </a:r>
            <a:r>
              <a:rPr lang="en-IN" sz="1790" b="0" strike="noStrike" spc="185">
                <a:solidFill>
                  <a:srgbClr val="575757"/>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a:p>
            <a:pPr marL="25200" indent="-2014200">
              <a:lnSpc>
                <a:spcPct val="100000"/>
              </a:lnSpc>
            </a:pPr>
            <a:r>
              <a:rPr lang="en-IN" sz="1790" b="0" strike="noStrike" spc="29">
                <a:solidFill>
                  <a:srgbClr val="575757"/>
                </a:solidFill>
                <a:uFill>
                  <a:solidFill>
                    <a:srgbClr val="FFFFFF"/>
                  </a:solidFill>
                </a:uFill>
                <a:latin typeface="Times New Roman"/>
              </a:rPr>
              <a:t>myCorpus</a:t>
            </a:r>
            <a:r>
              <a:rPr lang="en-IN" sz="1790" b="0" strike="noStrike" spc="29">
                <a:solidFill>
                  <a:srgbClr val="AF5A64"/>
                </a:solidFill>
                <a:uFill>
                  <a:solidFill>
                    <a:srgbClr val="FFFFFF"/>
                  </a:solidFill>
                </a:uFill>
                <a:latin typeface="Times New Roman"/>
              </a:rPr>
              <a:t>&lt;-</a:t>
            </a:r>
            <a:r>
              <a:rPr lang="en-IN" sz="1790" b="0" strike="noStrike" spc="29">
                <a:solidFill>
                  <a:srgbClr val="BB5A64"/>
                </a:solidFill>
                <a:uFill>
                  <a:solidFill>
                    <a:srgbClr val="FFFFFF"/>
                  </a:solidFill>
                </a:uFill>
                <a:latin typeface="Times New Roman"/>
              </a:rPr>
              <a:t>tm_map</a:t>
            </a:r>
            <a:r>
              <a:rPr lang="en-IN" sz="1790" b="0" strike="noStrike" spc="29">
                <a:solidFill>
                  <a:srgbClr val="575757"/>
                </a:solidFill>
                <a:uFill>
                  <a:solidFill>
                    <a:srgbClr val="FFFFFF"/>
                  </a:solidFill>
                </a:uFill>
                <a:latin typeface="Times New Roman"/>
              </a:rPr>
              <a:t>(myCorpus, </a:t>
            </a:r>
            <a:r>
              <a:rPr lang="en-IN" sz="1790" b="0" strike="noStrike" spc="49">
                <a:solidFill>
                  <a:srgbClr val="575757"/>
                </a:solidFill>
                <a:uFill>
                  <a:solidFill>
                    <a:srgbClr val="FFFFFF"/>
                  </a:solidFill>
                </a:uFill>
                <a:latin typeface="Times New Roman"/>
              </a:rPr>
              <a:t>removeWords,</a:t>
            </a:r>
            <a:r>
              <a:rPr lang="en-IN" sz="1790" b="0" strike="noStrike" spc="474">
                <a:solidFill>
                  <a:srgbClr val="575757"/>
                </a:solidFill>
                <a:uFill>
                  <a:solidFill>
                    <a:srgbClr val="FFFFFF"/>
                  </a:solidFill>
                </a:uFill>
                <a:latin typeface="Times New Roman"/>
              </a:rPr>
              <a:t> </a:t>
            </a:r>
            <a:r>
              <a:rPr lang="en-IN" sz="1790" b="0" strike="noStrike" spc="49">
                <a:solidFill>
                  <a:srgbClr val="575757"/>
                </a:solidFill>
                <a:uFill>
                  <a:solidFill>
                    <a:srgbClr val="FFFFFF"/>
                  </a:solidFill>
                </a:uFill>
                <a:latin typeface="Times New Roman"/>
              </a:rPr>
              <a:t>myStopwords)</a:t>
            </a:r>
            <a:endParaRPr lang="en-IN" sz="1800" b="0" strike="noStrike" spc="-1">
              <a:solidFill>
                <a:srgbClr val="000000"/>
              </a:solidFill>
              <a:uFill>
                <a:solidFill>
                  <a:srgbClr val="FFFFFF"/>
                </a:solidFill>
              </a:uFill>
              <a:latin typeface="Arial"/>
            </a:endParaRPr>
          </a:p>
          <a:p>
            <a:pPr marL="25200" indent="-2014200">
              <a:lnSpc>
                <a:spcPct val="100000"/>
              </a:lnSpc>
            </a:pPr>
            <a:r>
              <a:rPr lang="en-IN" sz="1790" b="0" i="1" strike="noStrike" spc="38">
                <a:solidFill>
                  <a:srgbClr val="AC94AE"/>
                </a:solidFill>
                <a:uFill>
                  <a:solidFill>
                    <a:srgbClr val="FFFFFF"/>
                  </a:solidFill>
                </a:uFill>
                <a:latin typeface="Times New Roman"/>
              </a:rPr>
              <a:t># </a:t>
            </a:r>
            <a:r>
              <a:rPr lang="en-IN" sz="1790" b="0" i="1" strike="noStrike" spc="49">
                <a:solidFill>
                  <a:srgbClr val="AC94AE"/>
                </a:solidFill>
                <a:uFill>
                  <a:solidFill>
                    <a:srgbClr val="FFFFFF"/>
                  </a:solidFill>
                </a:uFill>
                <a:latin typeface="Times New Roman"/>
              </a:rPr>
              <a:t>remove </a:t>
            </a:r>
            <a:r>
              <a:rPr lang="en-IN" sz="1790" b="0" i="1" strike="noStrike" spc="197">
                <a:solidFill>
                  <a:srgbClr val="AC94AE"/>
                </a:solidFill>
                <a:uFill>
                  <a:solidFill>
                    <a:srgbClr val="FFFFFF"/>
                  </a:solidFill>
                </a:uFill>
                <a:latin typeface="Times New Roman"/>
              </a:rPr>
              <a:t>extra</a:t>
            </a:r>
            <a:r>
              <a:rPr lang="en-IN" sz="1790" b="0" i="1" strike="noStrike" spc="375">
                <a:solidFill>
                  <a:srgbClr val="AC94AE"/>
                </a:solidFill>
                <a:uFill>
                  <a:solidFill>
                    <a:srgbClr val="FFFFFF"/>
                  </a:solidFill>
                </a:uFill>
                <a:latin typeface="Times New Roman"/>
              </a:rPr>
              <a:t> </a:t>
            </a:r>
            <a:r>
              <a:rPr lang="en-IN" sz="1790" b="0" i="1" strike="noStrike" spc="137">
                <a:solidFill>
                  <a:srgbClr val="AC94AE"/>
                </a:solidFill>
                <a:uFill>
                  <a:solidFill>
                    <a:srgbClr val="FFFFFF"/>
                  </a:solidFill>
                </a:uFill>
                <a:latin typeface="Times New Roman"/>
              </a:rPr>
              <a:t>whitespace</a:t>
            </a:r>
            <a:endParaRPr lang="en-IN" sz="1800" b="0" strike="noStrike" spc="-1">
              <a:solidFill>
                <a:srgbClr val="000000"/>
              </a:solidFill>
              <a:uFill>
                <a:solidFill>
                  <a:srgbClr val="FFFFFF"/>
                </a:solidFill>
              </a:uFill>
              <a:latin typeface="Arial"/>
            </a:endParaRPr>
          </a:p>
          <a:p>
            <a:pPr marL="25200" indent="-2014200">
              <a:lnSpc>
                <a:spcPct val="100000"/>
              </a:lnSpc>
            </a:pPr>
            <a:r>
              <a:rPr lang="en-IN" sz="1790" b="0" strike="noStrike" spc="29">
                <a:solidFill>
                  <a:srgbClr val="575757"/>
                </a:solidFill>
                <a:uFill>
                  <a:solidFill>
                    <a:srgbClr val="FFFFFF"/>
                  </a:solidFill>
                </a:uFill>
                <a:latin typeface="Times New Roman"/>
              </a:rPr>
              <a:t>myCorpus</a:t>
            </a:r>
            <a:r>
              <a:rPr lang="en-IN" sz="1790" b="0" strike="noStrike" spc="29">
                <a:solidFill>
                  <a:srgbClr val="AF5A64"/>
                </a:solidFill>
                <a:uFill>
                  <a:solidFill>
                    <a:srgbClr val="FFFFFF"/>
                  </a:solidFill>
                </a:uFill>
                <a:latin typeface="Times New Roman"/>
              </a:rPr>
              <a:t>&lt;-</a:t>
            </a:r>
            <a:r>
              <a:rPr lang="en-IN" sz="1790" b="0" strike="noStrike" spc="29">
                <a:solidFill>
                  <a:srgbClr val="BB5A64"/>
                </a:solidFill>
                <a:uFill>
                  <a:solidFill>
                    <a:srgbClr val="FFFFFF"/>
                  </a:solidFill>
                </a:uFill>
                <a:latin typeface="Times New Roman"/>
              </a:rPr>
              <a:t>tm_map</a:t>
            </a:r>
            <a:r>
              <a:rPr lang="en-IN" sz="1790" b="0" strike="noStrike" spc="29">
                <a:solidFill>
                  <a:srgbClr val="575757"/>
                </a:solidFill>
                <a:uFill>
                  <a:solidFill>
                    <a:srgbClr val="FFFFFF"/>
                  </a:solidFill>
                </a:uFill>
                <a:latin typeface="Times New Roman"/>
              </a:rPr>
              <a:t>(myCorpus,</a:t>
            </a:r>
            <a:r>
              <a:rPr lang="en-IN" sz="1790" b="0" strike="noStrike" spc="483">
                <a:solidFill>
                  <a:srgbClr val="575757"/>
                </a:solidFill>
                <a:uFill>
                  <a:solidFill>
                    <a:srgbClr val="FFFFFF"/>
                  </a:solidFill>
                </a:uFill>
                <a:latin typeface="Times New Roman"/>
              </a:rPr>
              <a:t> </a:t>
            </a:r>
            <a:r>
              <a:rPr lang="en-IN" sz="1790" b="0" strike="noStrike" spc="165">
                <a:solidFill>
                  <a:srgbClr val="575757"/>
                </a:solidFill>
                <a:uFill>
                  <a:solidFill>
                    <a:srgbClr val="FFFFFF"/>
                  </a:solidFill>
                </a:uFill>
                <a:latin typeface="Times New Roman"/>
              </a:rPr>
              <a:t>stripWhitespace)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25200" indent="-2014200">
              <a:lnSpc>
                <a:spcPct val="100000"/>
              </a:lnSpc>
            </a:pPr>
            <a:r>
              <a:rPr lang="en-IN" sz="1790" b="0" i="1" strike="noStrike" spc="38">
                <a:solidFill>
                  <a:srgbClr val="AC94AE"/>
                </a:solidFill>
                <a:uFill>
                  <a:solidFill>
                    <a:srgbClr val="FFFFFF"/>
                  </a:solidFill>
                </a:uFill>
                <a:latin typeface="Times New Roman"/>
              </a:rPr>
              <a:t># </a:t>
            </a:r>
            <a:r>
              <a:rPr lang="en-IN" sz="1790" b="0" i="1" strike="noStrike" spc="106">
                <a:solidFill>
                  <a:srgbClr val="AC94AE"/>
                </a:solidFill>
                <a:uFill>
                  <a:solidFill>
                    <a:srgbClr val="FFFFFF"/>
                  </a:solidFill>
                </a:uFill>
                <a:latin typeface="Times New Roman"/>
              </a:rPr>
              <a:t>keep </a:t>
            </a:r>
            <a:r>
              <a:rPr lang="en-IN" sz="1790" b="0" i="1" strike="noStrike" spc="38">
                <a:solidFill>
                  <a:srgbClr val="AC94AE"/>
                </a:solidFill>
                <a:uFill>
                  <a:solidFill>
                    <a:srgbClr val="FFFFFF"/>
                  </a:solidFill>
                </a:uFill>
                <a:latin typeface="Times New Roman"/>
              </a:rPr>
              <a:t>a </a:t>
            </a:r>
            <a:r>
              <a:rPr lang="en-IN" sz="1790" b="0" i="1" strike="noStrike" spc="86">
                <a:solidFill>
                  <a:srgbClr val="AC94AE"/>
                </a:solidFill>
                <a:uFill>
                  <a:solidFill>
                    <a:srgbClr val="FFFFFF"/>
                  </a:solidFill>
                </a:uFill>
                <a:latin typeface="Times New Roman"/>
              </a:rPr>
              <a:t>copy </a:t>
            </a:r>
            <a:r>
              <a:rPr lang="en-IN" sz="1790" b="0" i="1" strike="noStrike" spc="236">
                <a:solidFill>
                  <a:srgbClr val="AC94AE"/>
                </a:solidFill>
                <a:uFill>
                  <a:solidFill>
                    <a:srgbClr val="FFFFFF"/>
                  </a:solidFill>
                </a:uFill>
                <a:latin typeface="Times New Roman"/>
              </a:rPr>
              <a:t>for </a:t>
            </a:r>
            <a:r>
              <a:rPr lang="en-IN" sz="1790" b="0" i="1" strike="noStrike" spc="106">
                <a:solidFill>
                  <a:srgbClr val="AC94AE"/>
                </a:solidFill>
                <a:uFill>
                  <a:solidFill>
                    <a:srgbClr val="FFFFFF"/>
                  </a:solidFill>
                </a:uFill>
                <a:latin typeface="Times New Roman"/>
              </a:rPr>
              <a:t>stem </a:t>
            </a:r>
            <a:r>
              <a:rPr lang="en-IN" sz="1790" b="0" i="1" strike="noStrike" spc="137">
                <a:solidFill>
                  <a:srgbClr val="AC94AE"/>
                </a:solidFill>
                <a:uFill>
                  <a:solidFill>
                    <a:srgbClr val="FFFFFF"/>
                  </a:solidFill>
                </a:uFill>
                <a:latin typeface="Times New Roman"/>
              </a:rPr>
              <a:t>completion</a:t>
            </a:r>
            <a:r>
              <a:rPr lang="en-IN" sz="1790" b="0" i="1" strike="noStrike" spc="128">
                <a:solidFill>
                  <a:srgbClr val="AC94AE"/>
                </a:solidFill>
                <a:uFill>
                  <a:solidFill>
                    <a:srgbClr val="FFFFFF"/>
                  </a:solidFill>
                </a:uFill>
                <a:latin typeface="Times New Roman"/>
              </a:rPr>
              <a:t> </a:t>
            </a:r>
            <a:r>
              <a:rPr lang="en-IN" sz="1790" b="0" i="1" strike="noStrike" spc="256">
                <a:solidFill>
                  <a:srgbClr val="AC94AE"/>
                </a:solidFill>
                <a:uFill>
                  <a:solidFill>
                    <a:srgbClr val="FFFFFF"/>
                  </a:solidFill>
                </a:uFill>
                <a:latin typeface="Times New Roman"/>
              </a:rPr>
              <a:t>later</a:t>
            </a:r>
            <a:endParaRPr lang="en-IN" sz="1800" b="0" strike="noStrike" spc="-1">
              <a:solidFill>
                <a:srgbClr val="000000"/>
              </a:solidFill>
              <a:uFill>
                <a:solidFill>
                  <a:srgbClr val="FFFFFF"/>
                </a:solidFill>
              </a:uFill>
              <a:latin typeface="Arial"/>
            </a:endParaRPr>
          </a:p>
          <a:p>
            <a:pPr marL="25200" indent="-2014200">
              <a:lnSpc>
                <a:spcPct val="100000"/>
              </a:lnSpc>
            </a:pPr>
            <a:r>
              <a:rPr lang="en-IN" sz="1790" b="0" strike="noStrike" spc="-1">
                <a:solidFill>
                  <a:srgbClr val="575757"/>
                </a:solidFill>
                <a:uFill>
                  <a:solidFill>
                    <a:srgbClr val="FFFFFF"/>
                  </a:solidFill>
                </a:uFill>
                <a:latin typeface="Times New Roman"/>
              </a:rPr>
              <a:t>myCorpusCopy</a:t>
            </a:r>
            <a:r>
              <a:rPr lang="en-IN" sz="1790" b="0" strike="noStrike" spc="-1">
                <a:solidFill>
                  <a:srgbClr val="AF5A64"/>
                </a:solidFill>
                <a:uFill>
                  <a:solidFill>
                    <a:srgbClr val="FFFFFF"/>
                  </a:solidFill>
                </a:uFill>
                <a:latin typeface="Times New Roman"/>
              </a:rPr>
              <a:t>&lt;-</a:t>
            </a:r>
            <a:r>
              <a:rPr lang="en-IN" sz="1790" b="0" strike="noStrike" spc="-1">
                <a:solidFill>
                  <a:srgbClr val="575757"/>
                </a:solidFill>
                <a:uFill>
                  <a:solidFill>
                    <a:srgbClr val="FFFFFF"/>
                  </a:solidFill>
                </a:uFill>
                <a:latin typeface="Times New Roman"/>
              </a:rPr>
              <a:t>myCorpus</a:t>
            </a:r>
            <a:endParaRPr lang="en-IN" sz="1800" b="0" strike="noStrike" spc="-1">
              <a:solidFill>
                <a:srgbClr val="000000"/>
              </a:solidFill>
              <a:uFill>
                <a:solidFill>
                  <a:srgbClr val="FFFFFF"/>
                </a:solidFill>
              </a:uFill>
              <a:latin typeface="Arial"/>
            </a:endParaRPr>
          </a:p>
        </p:txBody>
      </p:sp>
      <p:sp>
        <p:nvSpPr>
          <p:cNvPr id="440" name="TextShape 31"/>
          <p:cNvSpPr txBox="1"/>
          <p:nvPr/>
        </p:nvSpPr>
        <p:spPr>
          <a:xfrm>
            <a:off x="9996480" y="4798800"/>
            <a:ext cx="528120" cy="3977640"/>
          </a:xfrm>
          <a:prstGeom prst="rect">
            <a:avLst/>
          </a:prstGeom>
          <a:noFill/>
          <a:ln>
            <a:noFill/>
          </a:ln>
        </p:spPr>
        <p:txBody>
          <a:bodyPr lIns="0" tIns="0" rIns="0" bIns="0" anchor="ctr"/>
          <a:lstStyle/>
          <a:p>
            <a:pPr marL="50400" algn="r">
              <a:lnSpc>
                <a:spcPts val="472"/>
              </a:lnSpc>
            </a:pPr>
            <a:fld id="{D6669BC3-E0BB-4CC9-A63E-73B40941D046}" type="slidenum">
              <a:rPr lang="en-IN" sz="2000" b="0" strike="noStrike" spc="-38">
                <a:solidFill>
                  <a:srgbClr val="FEFFFF"/>
                </a:solidFill>
                <a:uFill>
                  <a:solidFill>
                    <a:srgbClr val="FFFFFF"/>
                  </a:solidFill>
                </a:uFill>
                <a:latin typeface="Century Gothic"/>
              </a:rPr>
              <a:t>12</a:t>
            </a:fld>
            <a:r>
              <a:rPr lang="en-IN" sz="2000" b="0" strike="noStrike" spc="-185">
                <a:solidFill>
                  <a:srgbClr val="FEFFFF"/>
                </a:solidFill>
                <a:uFill>
                  <a:solidFill>
                    <a:srgbClr val="FFFFFF"/>
                  </a:solidFill>
                </a:uFill>
                <a:latin typeface="Century Gothic"/>
              </a:rPr>
              <a:t> </a:t>
            </a:r>
            <a:r>
              <a:rPr lang="en-IN" sz="2000" b="0" strike="noStrike" spc="296">
                <a:solidFill>
                  <a:srgbClr val="FEFFFF"/>
                </a:solidFill>
                <a:uFill>
                  <a:solidFill>
                    <a:srgbClr val="FFFFFF"/>
                  </a:solidFill>
                </a:uFill>
                <a:latin typeface="Century Gothic"/>
              </a:rPr>
              <a:t>/</a:t>
            </a:r>
            <a:r>
              <a:rPr lang="en-IN" sz="2000" b="0" strike="noStrike" spc="-177">
                <a:solidFill>
                  <a:srgbClr val="FEFFFF"/>
                </a:solidFill>
                <a:uFill>
                  <a:solidFill>
                    <a:srgbClr val="FFFFFF"/>
                  </a:solidFill>
                </a:uFill>
                <a:latin typeface="Century Gothic"/>
              </a:rPr>
              <a:t> </a:t>
            </a:r>
            <a:r>
              <a:rPr lang="en-IN" sz="2000" b="0" strike="noStrike" spc="-38">
                <a:solidFill>
                  <a:srgbClr val="FEFFFF"/>
                </a:solidFill>
                <a:uFill>
                  <a:solidFill>
                    <a:srgbClr val="FFFFFF"/>
                  </a:solidFill>
                </a:uFill>
                <a:latin typeface="Century Gothic"/>
              </a:rPr>
              <a:t>40</a:t>
            </a:r>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CustomShape 1"/>
          <p:cNvSpPr/>
          <p:nvPr/>
        </p:nvSpPr>
        <p:spPr>
          <a:xfrm>
            <a:off x="8078760" y="6500160"/>
            <a:ext cx="85320" cy="60120"/>
          </a:xfrm>
          <a:custGeom>
            <a:avLst/>
            <a:gdLst/>
            <a:ahLst/>
            <a:cxnLst/>
            <a:rect l="l" t="t" r="r" b="b"/>
            <a:pathLst>
              <a:path w="43179" h="30479">
                <a:moveTo>
                  <a:pt x="0" y="30366"/>
                </a:moveTo>
                <a:lnTo>
                  <a:pt x="43019" y="30366"/>
                </a:lnTo>
                <a:lnTo>
                  <a:pt x="43019" y="0"/>
                </a:lnTo>
                <a:lnTo>
                  <a:pt x="0" y="0"/>
                </a:lnTo>
                <a:lnTo>
                  <a:pt x="0" y="30366"/>
                </a:lnTo>
                <a:close/>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442" name="CustomShape 2"/>
          <p:cNvSpPr/>
          <p:nvPr/>
        </p:nvSpPr>
        <p:spPr>
          <a:xfrm>
            <a:off x="8099640" y="6479640"/>
            <a:ext cx="85320" cy="60120"/>
          </a:xfrm>
          <a:custGeom>
            <a:avLst/>
            <a:gdLst/>
            <a:ahLst/>
            <a:cxnLst/>
            <a:rect l="l" t="t" r="r" b="b"/>
            <a:pathLst>
              <a:path w="43179" h="30479">
                <a:moveTo>
                  <a:pt x="0" y="10160"/>
                </a:moveTo>
                <a:lnTo>
                  <a:pt x="0" y="0"/>
                </a:lnTo>
                <a:lnTo>
                  <a:pt x="43180" y="0"/>
                </a:lnTo>
                <a:lnTo>
                  <a:pt x="43180" y="30480"/>
                </a:lnTo>
                <a:lnTo>
                  <a:pt x="33020" y="3048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443" name="CustomShape 3"/>
          <p:cNvSpPr/>
          <p:nvPr/>
        </p:nvSpPr>
        <p:spPr>
          <a:xfrm>
            <a:off x="8119800" y="6459480"/>
            <a:ext cx="85320" cy="60120"/>
          </a:xfrm>
          <a:custGeom>
            <a:avLst/>
            <a:gdLst/>
            <a:ahLst/>
            <a:cxnLst/>
            <a:rect l="l" t="t" r="r" b="b"/>
            <a:pathLst>
              <a:path w="43179" h="30479">
                <a:moveTo>
                  <a:pt x="0" y="10160"/>
                </a:moveTo>
                <a:lnTo>
                  <a:pt x="0" y="0"/>
                </a:lnTo>
                <a:lnTo>
                  <a:pt x="43181" y="0"/>
                </a:lnTo>
                <a:lnTo>
                  <a:pt x="43181" y="30480"/>
                </a:lnTo>
                <a:lnTo>
                  <a:pt x="33020" y="3048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444" name="CustomShape 4"/>
          <p:cNvSpPr/>
          <p:nvPr/>
        </p:nvSpPr>
        <p:spPr>
          <a:xfrm>
            <a:off x="8675640" y="64846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445" name="CustomShape 5"/>
          <p:cNvSpPr/>
          <p:nvPr/>
        </p:nvSpPr>
        <p:spPr>
          <a:xfrm>
            <a:off x="8499600" y="6472080"/>
            <a:ext cx="402480" cy="75240"/>
          </a:xfrm>
          <a:custGeom>
            <a:avLst/>
            <a:gdLst/>
            <a:ahLst/>
            <a:cxn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446" name="CustomShape 6"/>
          <p:cNvSpPr/>
          <p:nvPr/>
        </p:nvSpPr>
        <p:spPr>
          <a:xfrm>
            <a:off x="8650440" y="6459480"/>
            <a:ext cx="75240" cy="360"/>
          </a:xfrm>
          <a:custGeom>
            <a:avLst/>
            <a:gdLst/>
            <a:ahLst/>
            <a:cxnLst/>
            <a:rect l="l" t="t" r="r" b="b"/>
            <a:pathLst>
              <a:path w="38100">
                <a:moveTo>
                  <a:pt x="0" y="0"/>
                </a:moveTo>
                <a:lnTo>
                  <a:pt x="38100"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447" name="CustomShape 7"/>
          <p:cNvSpPr/>
          <p:nvPr/>
        </p:nvSpPr>
        <p:spPr>
          <a:xfrm>
            <a:off x="8675640" y="6509880"/>
            <a:ext cx="75240" cy="360"/>
          </a:xfrm>
          <a:custGeom>
            <a:avLst/>
            <a:gdLst/>
            <a:ahLst/>
            <a:cxnLst/>
            <a:rect l="l" t="t" r="r" b="b"/>
            <a:pathLst>
              <a:path w="38100">
                <a:moveTo>
                  <a:pt x="0" y="0"/>
                </a:moveTo>
                <a:lnTo>
                  <a:pt x="38101"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448" name="CustomShape 8"/>
          <p:cNvSpPr/>
          <p:nvPr/>
        </p:nvSpPr>
        <p:spPr>
          <a:xfrm>
            <a:off x="8650440" y="6535080"/>
            <a:ext cx="75240" cy="360"/>
          </a:xfrm>
          <a:custGeom>
            <a:avLst/>
            <a:gdLst/>
            <a:ahLst/>
            <a:cxnLst/>
            <a:rect l="l" t="t" r="r" b="b"/>
            <a:pathLst>
              <a:path w="38100">
                <a:moveTo>
                  <a:pt x="0" y="0"/>
                </a:moveTo>
                <a:lnTo>
                  <a:pt x="38100"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449" name="CustomShape 9"/>
          <p:cNvSpPr/>
          <p:nvPr/>
        </p:nvSpPr>
        <p:spPr>
          <a:xfrm>
            <a:off x="8675640" y="6560280"/>
            <a:ext cx="75240" cy="360"/>
          </a:xfrm>
          <a:custGeom>
            <a:avLst/>
            <a:gdLst/>
            <a:ahLst/>
            <a:cxnLst/>
            <a:rect l="l" t="t" r="r" b="b"/>
            <a:pathLst>
              <a:path w="38100">
                <a:moveTo>
                  <a:pt x="0" y="0"/>
                </a:moveTo>
                <a:lnTo>
                  <a:pt x="38101"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450" name="CustomShape 10"/>
          <p:cNvSpPr/>
          <p:nvPr/>
        </p:nvSpPr>
        <p:spPr>
          <a:xfrm>
            <a:off x="9196560" y="6459480"/>
            <a:ext cx="75240" cy="360"/>
          </a:xfrm>
          <a:custGeom>
            <a:avLst/>
            <a:gdLst/>
            <a:ahLst/>
            <a:cxnLst/>
            <a:rect l="l" t="t" r="r" b="b"/>
            <a:pathLst>
              <a:path w="38100">
                <a:moveTo>
                  <a:pt x="0" y="0"/>
                </a:moveTo>
                <a:lnTo>
                  <a:pt x="38100"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451" name="CustomShape 11"/>
          <p:cNvSpPr/>
          <p:nvPr/>
        </p:nvSpPr>
        <p:spPr>
          <a:xfrm>
            <a:off x="9221760" y="64846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452" name="CustomShape 12"/>
          <p:cNvSpPr/>
          <p:nvPr/>
        </p:nvSpPr>
        <p:spPr>
          <a:xfrm>
            <a:off x="9221760" y="65098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453" name="CustomShape 13"/>
          <p:cNvSpPr/>
          <p:nvPr/>
        </p:nvSpPr>
        <p:spPr>
          <a:xfrm>
            <a:off x="9045360" y="6472080"/>
            <a:ext cx="402480" cy="75240"/>
          </a:xfrm>
          <a:custGeom>
            <a:avLst/>
            <a:gdLst/>
            <a:ahLst/>
            <a:cxn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454" name="CustomShape 14"/>
          <p:cNvSpPr/>
          <p:nvPr/>
        </p:nvSpPr>
        <p:spPr>
          <a:xfrm>
            <a:off x="9196560" y="6535080"/>
            <a:ext cx="75240" cy="360"/>
          </a:xfrm>
          <a:custGeom>
            <a:avLst/>
            <a:gdLst/>
            <a:ahLst/>
            <a:cxnLst/>
            <a:rect l="l" t="t" r="r" b="b"/>
            <a:pathLst>
              <a:path w="38100">
                <a:moveTo>
                  <a:pt x="0" y="0"/>
                </a:moveTo>
                <a:lnTo>
                  <a:pt x="38100"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455" name="CustomShape 15"/>
          <p:cNvSpPr/>
          <p:nvPr/>
        </p:nvSpPr>
        <p:spPr>
          <a:xfrm>
            <a:off x="9221760" y="6560280"/>
            <a:ext cx="75240" cy="360"/>
          </a:xfrm>
          <a:custGeom>
            <a:avLst/>
            <a:gdLst/>
            <a:ahLst/>
            <a:cxnLst/>
            <a:rect l="l" t="t" r="r" b="b"/>
            <a:pathLst>
              <a:path w="38100">
                <a:moveTo>
                  <a:pt x="0" y="0"/>
                </a:moveTo>
                <a:lnTo>
                  <a:pt x="38101"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456" name="CustomShape 16"/>
          <p:cNvSpPr/>
          <p:nvPr/>
        </p:nvSpPr>
        <p:spPr>
          <a:xfrm>
            <a:off x="9742320" y="6459480"/>
            <a:ext cx="75240" cy="360"/>
          </a:xfrm>
          <a:custGeom>
            <a:avLst/>
            <a:gdLst/>
            <a:ahLst/>
            <a:cxnLst/>
            <a:rect l="l" t="t" r="r" b="b"/>
            <a:pathLst>
              <a:path w="38100">
                <a:moveTo>
                  <a:pt x="0" y="0"/>
                </a:moveTo>
                <a:lnTo>
                  <a:pt x="38100"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457" name="CustomShape 17"/>
          <p:cNvSpPr/>
          <p:nvPr/>
        </p:nvSpPr>
        <p:spPr>
          <a:xfrm>
            <a:off x="9767520" y="64846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458" name="CustomShape 18"/>
          <p:cNvSpPr/>
          <p:nvPr/>
        </p:nvSpPr>
        <p:spPr>
          <a:xfrm>
            <a:off x="9767520" y="65098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459" name="CustomShape 19"/>
          <p:cNvSpPr/>
          <p:nvPr/>
        </p:nvSpPr>
        <p:spPr>
          <a:xfrm>
            <a:off x="10348560" y="6519960"/>
            <a:ext cx="39960" cy="39960"/>
          </a:xfrm>
          <a:custGeom>
            <a:avLst/>
            <a:gdLst/>
            <a:ahLst/>
            <a:cxnLst/>
            <a:rect l="l" t="t" r="r" b="b"/>
            <a:pathLst>
              <a:path w="20320" h="20320">
                <a:moveTo>
                  <a:pt x="0" y="0"/>
                </a:moveTo>
                <a:lnTo>
                  <a:pt x="20321" y="2032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460" name="CustomShape 20"/>
          <p:cNvSpPr/>
          <p:nvPr/>
        </p:nvSpPr>
        <p:spPr>
          <a:xfrm>
            <a:off x="10294920" y="6467400"/>
            <a:ext cx="60120" cy="60120"/>
          </a:xfrm>
          <a:custGeom>
            <a:avLst/>
            <a:gdLst/>
            <a:ahLst/>
            <a:cxn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461" name="CustomShape 21"/>
          <p:cNvSpPr/>
          <p:nvPr/>
        </p:nvSpPr>
        <p:spPr>
          <a:xfrm>
            <a:off x="10137240" y="6459480"/>
            <a:ext cx="100440" cy="10044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462" name="CustomShape 22"/>
          <p:cNvSpPr/>
          <p:nvPr/>
        </p:nvSpPr>
        <p:spPr>
          <a:xfrm>
            <a:off x="10107000" y="6494760"/>
            <a:ext cx="60120" cy="24840"/>
          </a:xfrm>
          <a:custGeom>
            <a:avLst/>
            <a:gdLst/>
            <a:ahLst/>
            <a:cxnLst/>
            <a:rect l="l" t="t" r="r" b="b"/>
            <a:pathLst>
              <a:path w="30479" h="12700">
                <a:moveTo>
                  <a:pt x="30480" y="0"/>
                </a:moveTo>
                <a:lnTo>
                  <a:pt x="15240" y="12700"/>
                </a:lnTo>
                <a:lnTo>
                  <a:pt x="0" y="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463" name="CustomShape 23"/>
          <p:cNvSpPr/>
          <p:nvPr/>
        </p:nvSpPr>
        <p:spPr>
          <a:xfrm>
            <a:off x="10439280" y="6459480"/>
            <a:ext cx="100440" cy="10044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464" name="CustomShape 24"/>
          <p:cNvSpPr/>
          <p:nvPr/>
        </p:nvSpPr>
        <p:spPr>
          <a:xfrm>
            <a:off x="10509840" y="6494760"/>
            <a:ext cx="60120" cy="24840"/>
          </a:xfrm>
          <a:custGeom>
            <a:avLst/>
            <a:gdLst/>
            <a:ahLst/>
            <a:cxnLst/>
            <a:rect l="l" t="t" r="r" b="b"/>
            <a:pathLst>
              <a:path w="30479" h="12700">
                <a:moveTo>
                  <a:pt x="30479" y="0"/>
                </a:moveTo>
                <a:lnTo>
                  <a:pt x="15239" y="12700"/>
                </a:lnTo>
                <a:lnTo>
                  <a:pt x="0" y="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465" name="TextShape 25"/>
          <p:cNvSpPr txBox="1"/>
          <p:nvPr/>
        </p:nvSpPr>
        <p:spPr>
          <a:xfrm>
            <a:off x="1717200" y="143640"/>
            <a:ext cx="8721720" cy="1179000"/>
          </a:xfrm>
          <a:prstGeom prst="rect">
            <a:avLst/>
          </a:prstGeom>
          <a:noFill/>
          <a:ln>
            <a:noFill/>
          </a:ln>
        </p:spPr>
        <p:txBody>
          <a:bodyPr lIns="0" tIns="33840" rIns="0" bIns="0"/>
          <a:lstStyle/>
          <a:p>
            <a:pPr marL="25200">
              <a:lnSpc>
                <a:spcPct val="100000"/>
              </a:lnSpc>
            </a:pPr>
            <a:r>
              <a:rPr lang="en-US" sz="3600" b="0" strike="noStrike" spc="-106">
                <a:solidFill>
                  <a:srgbClr val="178DBB"/>
                </a:solidFill>
                <a:uFill>
                  <a:solidFill>
                    <a:srgbClr val="FFFFFF"/>
                  </a:solidFill>
                </a:uFill>
                <a:latin typeface="Century Gothic"/>
              </a:rPr>
              <a:t>Stemming </a:t>
            </a:r>
            <a:r>
              <a:rPr lang="en-US" sz="3600" b="0" strike="noStrike" spc="-148">
                <a:solidFill>
                  <a:srgbClr val="178DBB"/>
                </a:solidFill>
                <a:uFill>
                  <a:solidFill>
                    <a:srgbClr val="FFFFFF"/>
                  </a:solidFill>
                </a:uFill>
                <a:latin typeface="Century Gothic"/>
              </a:rPr>
              <a:t>and </a:t>
            </a:r>
            <a:r>
              <a:rPr lang="en-US" sz="3600" b="0" strike="noStrike" spc="-128">
                <a:solidFill>
                  <a:srgbClr val="178DBB"/>
                </a:solidFill>
                <a:uFill>
                  <a:solidFill>
                    <a:srgbClr val="FFFFFF"/>
                  </a:solidFill>
                </a:uFill>
                <a:latin typeface="Century Gothic"/>
              </a:rPr>
              <a:t>Stem </a:t>
            </a:r>
            <a:r>
              <a:rPr lang="en-US" sz="3600" b="0" strike="noStrike" spc="-97">
                <a:solidFill>
                  <a:srgbClr val="178DBB"/>
                </a:solidFill>
                <a:uFill>
                  <a:solidFill>
                    <a:srgbClr val="FFFFFF"/>
                  </a:solidFill>
                </a:uFill>
                <a:latin typeface="Century Gothic"/>
              </a:rPr>
              <a:t>Completion</a:t>
            </a:r>
            <a:r>
              <a:rPr lang="en-US" sz="3600" b="0" strike="noStrike" spc="296">
                <a:solidFill>
                  <a:srgbClr val="178DBB"/>
                </a:solidFill>
                <a:uFill>
                  <a:solidFill>
                    <a:srgbClr val="FFFFFF"/>
                  </a:solidFill>
                </a:uFill>
                <a:latin typeface="Century Gothic"/>
              </a:rPr>
              <a:t> </a:t>
            </a:r>
            <a:r>
              <a:rPr lang="en-US" sz="2979" b="0" strike="noStrike" spc="-174" baseline="27000">
                <a:solidFill>
                  <a:srgbClr val="178DBB"/>
                </a:solidFill>
                <a:uFill>
                  <a:solidFill>
                    <a:srgbClr val="FFFFFF"/>
                  </a:solidFill>
                </a:uFill>
                <a:latin typeface="Century Gothic"/>
              </a:rPr>
              <a:t>1</a:t>
            </a:r>
            <a:endParaRPr lang="en-US" sz="1800" b="0" strike="noStrike" spc="-1">
              <a:solidFill>
                <a:srgbClr val="000000"/>
              </a:solidFill>
              <a:uFill>
                <a:solidFill>
                  <a:srgbClr val="FFFFFF"/>
                </a:solidFill>
              </a:uFill>
              <a:latin typeface="Century Gothic"/>
            </a:endParaRPr>
          </a:p>
        </p:txBody>
      </p:sp>
      <p:sp>
        <p:nvSpPr>
          <p:cNvPr id="466" name="CustomShape 26"/>
          <p:cNvSpPr/>
          <p:nvPr/>
        </p:nvSpPr>
        <p:spPr>
          <a:xfrm>
            <a:off x="2166480" y="827640"/>
            <a:ext cx="7855560" cy="5396760"/>
          </a:xfrm>
          <a:custGeom>
            <a:avLst/>
            <a:gdLst/>
            <a:ahLst/>
            <a:cxnLst/>
            <a:rect l="l" t="t" r="r" b="b"/>
            <a:pathLst>
              <a:path w="3964304" h="2723515">
                <a:moveTo>
                  <a:pt x="0" y="2723464"/>
                </a:moveTo>
                <a:lnTo>
                  <a:pt x="3963911" y="2723464"/>
                </a:lnTo>
                <a:lnTo>
                  <a:pt x="3963911" y="0"/>
                </a:lnTo>
                <a:lnTo>
                  <a:pt x="0" y="0"/>
                </a:lnTo>
                <a:lnTo>
                  <a:pt x="0" y="2723464"/>
                </a:lnTo>
                <a:close/>
              </a:path>
            </a:pathLst>
          </a:custGeom>
          <a:solidFill>
            <a:srgbClr val="F7F7F7"/>
          </a:solidFill>
          <a:ln>
            <a:noFill/>
          </a:ln>
        </p:spPr>
        <p:style>
          <a:lnRef idx="0">
            <a:scrgbClr r="0" g="0" b="0"/>
          </a:lnRef>
          <a:fillRef idx="0">
            <a:scrgbClr r="0" g="0" b="0"/>
          </a:fillRef>
          <a:effectRef idx="0">
            <a:scrgbClr r="0" g="0" b="0"/>
          </a:effectRef>
          <a:fontRef idx="minor"/>
        </p:style>
      </p:sp>
      <p:sp>
        <p:nvSpPr>
          <p:cNvPr id="467" name="CustomShape 27"/>
          <p:cNvSpPr/>
          <p:nvPr/>
        </p:nvSpPr>
        <p:spPr>
          <a:xfrm>
            <a:off x="2216520" y="808560"/>
            <a:ext cx="7987680" cy="535788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790" b="0" strike="noStrike" spc="29">
                <a:solidFill>
                  <a:srgbClr val="575757"/>
                </a:solidFill>
                <a:uFill>
                  <a:solidFill>
                    <a:srgbClr val="FFFFFF"/>
                  </a:solidFill>
                </a:uFill>
                <a:latin typeface="Times New Roman"/>
              </a:rPr>
              <a:t>myCorpus</a:t>
            </a:r>
            <a:r>
              <a:rPr lang="en-IN" sz="1790" b="0" strike="noStrike" spc="29">
                <a:solidFill>
                  <a:srgbClr val="AF5A64"/>
                </a:solidFill>
                <a:uFill>
                  <a:solidFill>
                    <a:srgbClr val="FFFFFF"/>
                  </a:solidFill>
                </a:uFill>
                <a:latin typeface="Times New Roman"/>
              </a:rPr>
              <a:t>&lt;-</a:t>
            </a:r>
            <a:r>
              <a:rPr lang="en-IN" sz="1790" b="0" strike="noStrike" spc="29">
                <a:solidFill>
                  <a:srgbClr val="BB5A64"/>
                </a:solidFill>
                <a:uFill>
                  <a:solidFill>
                    <a:srgbClr val="FFFFFF"/>
                  </a:solidFill>
                </a:uFill>
                <a:latin typeface="Times New Roman"/>
              </a:rPr>
              <a:t>tm_map</a:t>
            </a:r>
            <a:r>
              <a:rPr lang="en-IN" sz="1790" b="0" strike="noStrike" spc="29">
                <a:solidFill>
                  <a:srgbClr val="575757"/>
                </a:solidFill>
                <a:uFill>
                  <a:solidFill>
                    <a:srgbClr val="FFFFFF"/>
                  </a:solidFill>
                </a:uFill>
                <a:latin typeface="Times New Roman"/>
              </a:rPr>
              <a:t>(myCorpus, </a:t>
            </a:r>
            <a:r>
              <a:rPr lang="en-IN" sz="1790" b="0" strike="noStrike" spc="106">
                <a:solidFill>
                  <a:srgbClr val="575757"/>
                </a:solidFill>
                <a:uFill>
                  <a:solidFill>
                    <a:srgbClr val="FFFFFF"/>
                  </a:solidFill>
                </a:uFill>
                <a:latin typeface="Times New Roman"/>
              </a:rPr>
              <a:t> </a:t>
            </a:r>
            <a:r>
              <a:rPr lang="en-IN" sz="1790" b="0" strike="noStrike" spc="49">
                <a:solidFill>
                  <a:srgbClr val="575757"/>
                </a:solidFill>
                <a:uFill>
                  <a:solidFill>
                    <a:srgbClr val="FFFFFF"/>
                  </a:solidFill>
                </a:uFill>
                <a:latin typeface="Times New Roman"/>
              </a:rPr>
              <a:t>stemDocument)	</a:t>
            </a:r>
            <a:r>
              <a:rPr lang="en-IN" sz="1790" b="0" i="1" strike="noStrike" spc="38">
                <a:solidFill>
                  <a:srgbClr val="AC94AE"/>
                </a:solidFill>
                <a:uFill>
                  <a:solidFill>
                    <a:srgbClr val="FFFFFF"/>
                  </a:solidFill>
                </a:uFill>
                <a:latin typeface="Times New Roman"/>
              </a:rPr>
              <a:t># </a:t>
            </a:r>
            <a:r>
              <a:rPr lang="en-IN" sz="1790" b="0" i="1" strike="noStrike" spc="106">
                <a:solidFill>
                  <a:srgbClr val="AC94AE"/>
                </a:solidFill>
                <a:uFill>
                  <a:solidFill>
                    <a:srgbClr val="FFFFFF"/>
                  </a:solidFill>
                </a:uFill>
                <a:latin typeface="Times New Roman"/>
              </a:rPr>
              <a:t>stem</a:t>
            </a:r>
            <a:r>
              <a:rPr lang="en-IN" sz="1790" b="0" i="1" strike="noStrike" spc="423">
                <a:solidFill>
                  <a:srgbClr val="AC94AE"/>
                </a:solidFill>
                <a:uFill>
                  <a:solidFill>
                    <a:srgbClr val="FFFFFF"/>
                  </a:solidFill>
                </a:uFill>
                <a:latin typeface="Times New Roman"/>
              </a:rPr>
              <a:t> </a:t>
            </a:r>
            <a:r>
              <a:rPr lang="en-IN" sz="1790" b="0" i="1" strike="noStrike" spc="58">
                <a:solidFill>
                  <a:srgbClr val="AC94AE"/>
                </a:solidFill>
                <a:uFill>
                  <a:solidFill>
                    <a:srgbClr val="FFFFFF"/>
                  </a:solidFill>
                </a:uFill>
                <a:latin typeface="Times New Roman"/>
              </a:rPr>
              <a:t>words</a:t>
            </a:r>
            <a:endParaRPr lang="en-IN" sz="1800" b="0" strike="noStrike" spc="-1">
              <a:solidFill>
                <a:srgbClr val="000000"/>
              </a:solidFill>
              <a:uFill>
                <a:solidFill>
                  <a:srgbClr val="FFFFFF"/>
                </a:solidFill>
              </a:uFill>
              <a:latin typeface="Arial"/>
            </a:endParaRPr>
          </a:p>
          <a:p>
            <a:pPr marL="25200">
              <a:lnSpc>
                <a:spcPct val="100000"/>
              </a:lnSpc>
            </a:pPr>
            <a:r>
              <a:rPr lang="en-IN" sz="1790" b="0" strike="noStrike" spc="157">
                <a:solidFill>
                  <a:srgbClr val="BB5A64"/>
                </a:solidFill>
                <a:uFill>
                  <a:solidFill>
                    <a:srgbClr val="FFFFFF"/>
                  </a:solidFill>
                </a:uFill>
                <a:latin typeface="Times New Roman"/>
              </a:rPr>
              <a:t>writeLines</a:t>
            </a:r>
            <a:r>
              <a:rPr lang="en-IN" sz="1790" b="0" strike="noStrike" spc="157">
                <a:solidFill>
                  <a:srgbClr val="575757"/>
                </a:solidFill>
                <a:uFill>
                  <a:solidFill>
                    <a:srgbClr val="FFFFFF"/>
                  </a:solidFill>
                </a:uFill>
                <a:latin typeface="Times New Roman"/>
              </a:rPr>
              <a:t>(</a:t>
            </a:r>
            <a:r>
              <a:rPr lang="en-IN" sz="1790" b="0" strike="noStrike" spc="157">
                <a:solidFill>
                  <a:srgbClr val="BB5A64"/>
                </a:solidFill>
                <a:uFill>
                  <a:solidFill>
                    <a:srgbClr val="FFFFFF"/>
                  </a:solidFill>
                </a:uFill>
                <a:latin typeface="Times New Roman"/>
              </a:rPr>
              <a:t>strwrap</a:t>
            </a:r>
            <a:r>
              <a:rPr lang="en-IN" sz="1790" b="0" strike="noStrike" spc="157">
                <a:solidFill>
                  <a:srgbClr val="575757"/>
                </a:solidFill>
                <a:uFill>
                  <a:solidFill>
                    <a:srgbClr val="FFFFFF"/>
                  </a:solidFill>
                </a:uFill>
                <a:latin typeface="Times New Roman"/>
              </a:rPr>
              <a:t>(myCorpus[[</a:t>
            </a:r>
            <a:r>
              <a:rPr lang="en-IN" sz="1790" b="0" strike="noStrike" spc="157">
                <a:solidFill>
                  <a:srgbClr val="AE0F91"/>
                </a:solidFill>
                <a:uFill>
                  <a:solidFill>
                    <a:srgbClr val="FFFFFF"/>
                  </a:solidFill>
                </a:uFill>
                <a:latin typeface="Times New Roman"/>
              </a:rPr>
              <a:t>190</a:t>
            </a:r>
            <a:r>
              <a:rPr lang="en-IN" sz="1790" b="0" strike="noStrike" spc="157">
                <a:solidFill>
                  <a:srgbClr val="575757"/>
                </a:solidFill>
                <a:uFill>
                  <a:solidFill>
                    <a:srgbClr val="FFFFFF"/>
                  </a:solidFill>
                </a:uFill>
                <a:latin typeface="Times New Roman"/>
              </a:rPr>
              <a:t>]]</a:t>
            </a:r>
            <a:r>
              <a:rPr lang="en-IN" sz="1790" b="0" strike="noStrike" spc="157">
                <a:solidFill>
                  <a:srgbClr val="000000"/>
                </a:solidFill>
                <a:uFill>
                  <a:solidFill>
                    <a:srgbClr val="FFFFFF"/>
                  </a:solidFill>
                </a:uFill>
                <a:latin typeface="Times New Roman"/>
              </a:rPr>
              <a:t>$</a:t>
            </a:r>
            <a:r>
              <a:rPr lang="en-IN" sz="1790" b="0" strike="noStrike" spc="157">
                <a:solidFill>
                  <a:srgbClr val="575757"/>
                </a:solidFill>
                <a:uFill>
                  <a:solidFill>
                    <a:srgbClr val="FFFFFF"/>
                  </a:solidFill>
                </a:uFill>
                <a:latin typeface="Times New Roman"/>
              </a:rPr>
              <a:t>content,</a:t>
            </a:r>
            <a:r>
              <a:rPr lang="en-IN" sz="1790" b="0" strike="noStrike" spc="157">
                <a:solidFill>
                  <a:srgbClr val="AE0F91"/>
                </a:solidFill>
                <a:uFill>
                  <a:solidFill>
                    <a:srgbClr val="FFFFFF"/>
                  </a:solidFill>
                </a:uFill>
                <a:latin typeface="Times New Roman"/>
              </a:rPr>
              <a:t>60</a:t>
            </a:r>
            <a:r>
              <a:rPr lang="en-IN" sz="1790" b="0" strike="noStrike" spc="157">
                <a:solidFill>
                  <a:srgbClr val="575757"/>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25200">
              <a:lnSpc>
                <a:spcPct val="101000"/>
              </a:lnSpc>
            </a:pPr>
            <a:r>
              <a:rPr lang="en-IN" sz="1790" b="0" strike="noStrike" spc="38">
                <a:solidFill>
                  <a:srgbClr val="575757"/>
                </a:solidFill>
                <a:uFill>
                  <a:solidFill>
                    <a:srgbClr val="FFFFFF"/>
                  </a:solidFill>
                </a:uFill>
                <a:latin typeface="Times New Roman"/>
              </a:rPr>
              <a:t>## </a:t>
            </a:r>
            <a:r>
              <a:rPr lang="en-IN" sz="1790" b="0" strike="noStrike" spc="335">
                <a:solidFill>
                  <a:srgbClr val="575757"/>
                </a:solidFill>
                <a:uFill>
                  <a:solidFill>
                    <a:srgbClr val="FFFFFF"/>
                  </a:solidFill>
                </a:uFill>
                <a:latin typeface="Times New Roman"/>
              </a:rPr>
              <a:t>r </a:t>
            </a:r>
            <a:r>
              <a:rPr lang="en-IN" sz="1790" b="0" strike="noStrike" spc="256">
                <a:solidFill>
                  <a:srgbClr val="575757"/>
                </a:solidFill>
                <a:uFill>
                  <a:solidFill>
                    <a:srgbClr val="FFFFFF"/>
                  </a:solidFill>
                </a:uFill>
                <a:latin typeface="Times New Roman"/>
              </a:rPr>
              <a:t>refer </a:t>
            </a:r>
            <a:r>
              <a:rPr lang="en-IN" sz="1790" b="0" strike="noStrike" spc="157">
                <a:solidFill>
                  <a:srgbClr val="575757"/>
                </a:solidFill>
                <a:uFill>
                  <a:solidFill>
                    <a:srgbClr val="FFFFFF"/>
                  </a:solidFill>
                </a:uFill>
                <a:latin typeface="Times New Roman"/>
              </a:rPr>
              <a:t>card </a:t>
            </a:r>
            <a:r>
              <a:rPr lang="en-IN" sz="1790" b="0" strike="noStrike" spc="185">
                <a:solidFill>
                  <a:srgbClr val="575757"/>
                </a:solidFill>
                <a:uFill>
                  <a:solidFill>
                    <a:srgbClr val="FFFFFF"/>
                  </a:solidFill>
                </a:uFill>
                <a:latin typeface="Times New Roman"/>
              </a:rPr>
              <a:t>data </a:t>
            </a:r>
            <a:r>
              <a:rPr lang="en-IN" sz="1790" b="0" strike="noStrike" spc="38">
                <a:solidFill>
                  <a:srgbClr val="575757"/>
                </a:solidFill>
                <a:uFill>
                  <a:solidFill>
                    <a:srgbClr val="FFFFFF"/>
                  </a:solidFill>
                </a:uFill>
                <a:latin typeface="Times New Roman"/>
              </a:rPr>
              <a:t>mine </a:t>
            </a:r>
            <a:r>
              <a:rPr lang="en-IN" sz="1790" b="0" strike="noStrike" spc="-97">
                <a:solidFill>
                  <a:srgbClr val="575757"/>
                </a:solidFill>
                <a:uFill>
                  <a:solidFill>
                    <a:srgbClr val="FFFFFF"/>
                  </a:solidFill>
                </a:uFill>
                <a:latin typeface="Times New Roman"/>
              </a:rPr>
              <a:t>now </a:t>
            </a:r>
            <a:r>
              <a:rPr lang="en-IN" sz="1790" b="0" strike="noStrike" spc="148">
                <a:solidFill>
                  <a:srgbClr val="575757"/>
                </a:solidFill>
                <a:uFill>
                  <a:solidFill>
                    <a:srgbClr val="FFFFFF"/>
                  </a:solidFill>
                </a:uFill>
                <a:latin typeface="Times New Roman"/>
              </a:rPr>
              <a:t>provid </a:t>
            </a:r>
            <a:r>
              <a:rPr lang="en-IN" sz="1790" b="0" strike="noStrike" spc="236">
                <a:solidFill>
                  <a:srgbClr val="575757"/>
                </a:solidFill>
                <a:uFill>
                  <a:solidFill>
                    <a:srgbClr val="FFFFFF"/>
                  </a:solidFill>
                </a:uFill>
                <a:latin typeface="Times New Roman"/>
              </a:rPr>
              <a:t>link </a:t>
            </a:r>
            <a:r>
              <a:rPr lang="en-IN" sz="1790" b="0" strike="noStrike" spc="86">
                <a:solidFill>
                  <a:srgbClr val="575757"/>
                </a:solidFill>
                <a:uFill>
                  <a:solidFill>
                    <a:srgbClr val="FFFFFF"/>
                  </a:solidFill>
                </a:uFill>
                <a:latin typeface="Times New Roman"/>
              </a:rPr>
              <a:t>packag </a:t>
            </a:r>
            <a:r>
              <a:rPr lang="en-IN" sz="1790" b="0" strike="noStrike" spc="157">
                <a:solidFill>
                  <a:srgbClr val="575757"/>
                </a:solidFill>
                <a:uFill>
                  <a:solidFill>
                    <a:srgbClr val="FFFFFF"/>
                  </a:solidFill>
                </a:uFill>
                <a:latin typeface="Times New Roman"/>
              </a:rPr>
              <a:t>cran </a:t>
            </a:r>
            <a:r>
              <a:rPr lang="en-IN" sz="1790" b="0" strike="noStrike" spc="86">
                <a:solidFill>
                  <a:srgbClr val="575757"/>
                </a:solidFill>
                <a:uFill>
                  <a:solidFill>
                    <a:srgbClr val="FFFFFF"/>
                  </a:solidFill>
                </a:uFill>
                <a:latin typeface="Times New Roman"/>
              </a:rPr>
              <a:t>packag  </a:t>
            </a:r>
            <a:r>
              <a:rPr lang="en-IN" sz="1790" b="0" strike="noStrike" spc="38">
                <a:solidFill>
                  <a:srgbClr val="575757"/>
                </a:solidFill>
                <a:uFill>
                  <a:solidFill>
                    <a:srgbClr val="FFFFFF"/>
                  </a:solidFill>
                </a:uFill>
                <a:latin typeface="Times New Roman"/>
              </a:rPr>
              <a:t>## </a:t>
            </a:r>
            <a:r>
              <a:rPr lang="en-IN" sz="1790" b="0" strike="noStrike" spc="49">
                <a:solidFill>
                  <a:srgbClr val="575757"/>
                </a:solidFill>
                <a:uFill>
                  <a:solidFill>
                    <a:srgbClr val="FFFFFF"/>
                  </a:solidFill>
                </a:uFill>
                <a:latin typeface="Times New Roman"/>
              </a:rPr>
              <a:t>mapreduc hadoop</a:t>
            </a:r>
            <a:r>
              <a:rPr lang="en-IN" sz="1790" b="0" strike="noStrike" spc="375">
                <a:solidFill>
                  <a:srgbClr val="575757"/>
                </a:solidFill>
                <a:uFill>
                  <a:solidFill>
                    <a:srgbClr val="FFFFFF"/>
                  </a:solidFill>
                </a:uFill>
                <a:latin typeface="Times New Roman"/>
              </a:rPr>
              <a:t> </a:t>
            </a:r>
            <a:r>
              <a:rPr lang="en-IN" sz="1790" b="0" strike="noStrike" spc="86">
                <a:solidFill>
                  <a:srgbClr val="575757"/>
                </a:solidFill>
                <a:uFill>
                  <a:solidFill>
                    <a:srgbClr val="FFFFFF"/>
                  </a:solidFill>
                </a:uFill>
                <a:latin typeface="Times New Roman"/>
              </a:rPr>
              <a:t>ad</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261720" indent="-237600">
              <a:lnSpc>
                <a:spcPct val="101000"/>
              </a:lnSpc>
            </a:pPr>
            <a:r>
              <a:rPr lang="en-IN" sz="1790" b="0" strike="noStrike" spc="77">
                <a:solidFill>
                  <a:srgbClr val="575757"/>
                </a:solidFill>
                <a:uFill>
                  <a:solidFill>
                    <a:srgbClr val="FFFFFF"/>
                  </a:solidFill>
                </a:uFill>
                <a:latin typeface="Times New Roman"/>
              </a:rPr>
              <a:t>stemCompletion2</a:t>
            </a:r>
            <a:r>
              <a:rPr lang="en-IN" sz="1790" b="0" strike="noStrike" spc="128">
                <a:solidFill>
                  <a:srgbClr val="AF5A64"/>
                </a:solidFill>
                <a:uFill>
                  <a:solidFill>
                    <a:srgbClr val="FFFFFF"/>
                  </a:solidFill>
                </a:uFill>
                <a:latin typeface="Times New Roman"/>
              </a:rPr>
              <a:t>&lt;-</a:t>
            </a:r>
            <a:r>
              <a:rPr lang="en-IN" sz="1790" b="0" strike="noStrike" spc="185">
                <a:solidFill>
                  <a:srgbClr val="295F93"/>
                </a:solidFill>
                <a:uFill>
                  <a:solidFill>
                    <a:srgbClr val="FFFFFF"/>
                  </a:solidFill>
                </a:uFill>
                <a:latin typeface="Times New Roman"/>
              </a:rPr>
              <a:t>function</a:t>
            </a:r>
            <a:r>
              <a:rPr lang="en-IN" sz="1790" b="0" strike="noStrike" spc="335">
                <a:solidFill>
                  <a:srgbClr val="575757"/>
                </a:solidFill>
                <a:uFill>
                  <a:solidFill>
                    <a:srgbClr val="FFFFFF"/>
                  </a:solidFill>
                </a:uFill>
                <a:latin typeface="Times New Roman"/>
              </a:rPr>
              <a:t>(</a:t>
            </a:r>
            <a:r>
              <a:rPr lang="en-IN" sz="1790" b="0" strike="noStrike" spc="38">
                <a:solidFill>
                  <a:srgbClr val="54AA54"/>
                </a:solidFill>
                <a:uFill>
                  <a:solidFill>
                    <a:srgbClr val="FFFFFF"/>
                  </a:solidFill>
                </a:uFill>
                <a:latin typeface="Times New Roman"/>
              </a:rPr>
              <a:t>x</a:t>
            </a:r>
            <a:r>
              <a:rPr lang="en-IN" sz="1790" b="0" strike="noStrike" spc="483">
                <a:solidFill>
                  <a:srgbClr val="575757"/>
                </a:solidFill>
                <a:uFill>
                  <a:solidFill>
                    <a:srgbClr val="FFFFFF"/>
                  </a:solidFill>
                </a:uFill>
                <a:latin typeface="Times New Roman"/>
              </a:rPr>
              <a:t>,</a:t>
            </a:r>
            <a:r>
              <a:rPr lang="en-IN" sz="1790" b="0" strike="noStrike" spc="205">
                <a:solidFill>
                  <a:srgbClr val="54AA54"/>
                </a:solidFill>
                <a:uFill>
                  <a:solidFill>
                    <a:srgbClr val="FFFFFF"/>
                  </a:solidFill>
                </a:uFill>
                <a:latin typeface="Times New Roman"/>
              </a:rPr>
              <a:t>dictionary</a:t>
            </a:r>
            <a:r>
              <a:rPr lang="en-IN" sz="1790" b="0" strike="noStrike" spc="335">
                <a:solidFill>
                  <a:srgbClr val="575757"/>
                </a:solidFill>
                <a:uFill>
                  <a:solidFill>
                    <a:srgbClr val="FFFFFF"/>
                  </a:solidFill>
                </a:uFill>
                <a:latin typeface="Times New Roman"/>
              </a:rPr>
              <a:t>)	</a:t>
            </a:r>
            <a:r>
              <a:rPr lang="en-IN" sz="1790" b="0" i="1" strike="noStrike" spc="-177">
                <a:solidFill>
                  <a:srgbClr val="575757"/>
                </a:solidFill>
                <a:uFill>
                  <a:solidFill>
                    <a:srgbClr val="FFFFFF"/>
                  </a:solidFill>
                </a:uFill>
                <a:latin typeface="Verdana"/>
              </a:rPr>
              <a:t>{ </a:t>
            </a:r>
            <a:r>
              <a:rPr lang="en-IN" sz="1790" b="0" i="1" strike="noStrike" spc="-128">
                <a:solidFill>
                  <a:srgbClr val="575757"/>
                </a:solidFill>
                <a:uFill>
                  <a:solidFill>
                    <a:srgbClr val="FFFFFF"/>
                  </a:solidFill>
                </a:uFill>
                <a:latin typeface="Verdana"/>
              </a:rPr>
              <a:t> </a:t>
            </a:r>
            <a:r>
              <a:rPr lang="en-IN" sz="1790" b="0" strike="noStrike" spc="256">
                <a:solidFill>
                  <a:srgbClr val="575757"/>
                </a:solidFill>
                <a:uFill>
                  <a:solidFill>
                    <a:srgbClr val="FFFFFF"/>
                  </a:solidFill>
                </a:uFill>
                <a:latin typeface="Times New Roman"/>
              </a:rPr>
              <a:t>x</a:t>
            </a:r>
            <a:r>
              <a:rPr lang="en-IN" sz="1790" b="0" strike="noStrike" spc="256">
                <a:solidFill>
                  <a:srgbClr val="AF5A64"/>
                </a:solidFill>
                <a:uFill>
                  <a:solidFill>
                    <a:srgbClr val="FFFFFF"/>
                  </a:solidFill>
                </a:uFill>
                <a:latin typeface="Times New Roman"/>
              </a:rPr>
              <a:t>&lt;-</a:t>
            </a:r>
            <a:r>
              <a:rPr lang="en-IN" sz="1790" b="0" strike="noStrike" spc="256">
                <a:solidFill>
                  <a:srgbClr val="BB5A64"/>
                </a:solidFill>
                <a:uFill>
                  <a:solidFill>
                    <a:srgbClr val="FFFFFF"/>
                  </a:solidFill>
                </a:uFill>
                <a:latin typeface="Times New Roman"/>
              </a:rPr>
              <a:t>unlist</a:t>
            </a:r>
            <a:r>
              <a:rPr lang="en-IN" sz="1790" b="0" strike="noStrike" spc="256">
                <a:solidFill>
                  <a:srgbClr val="575757"/>
                </a:solidFill>
                <a:uFill>
                  <a:solidFill>
                    <a:srgbClr val="FFFFFF"/>
                  </a:solidFill>
                </a:uFill>
                <a:latin typeface="Times New Roman"/>
              </a:rPr>
              <a:t>(</a:t>
            </a:r>
            <a:r>
              <a:rPr lang="en-IN" sz="1790" b="0" strike="noStrike" spc="256">
                <a:solidFill>
                  <a:srgbClr val="BB5A64"/>
                </a:solidFill>
                <a:uFill>
                  <a:solidFill>
                    <a:srgbClr val="FFFFFF"/>
                  </a:solidFill>
                </a:uFill>
                <a:latin typeface="Times New Roman"/>
              </a:rPr>
              <a:t>strsplit</a:t>
            </a:r>
            <a:r>
              <a:rPr lang="en-IN" sz="1790" b="0" strike="noStrike" spc="256">
                <a:solidFill>
                  <a:srgbClr val="575757"/>
                </a:solidFill>
                <a:uFill>
                  <a:solidFill>
                    <a:srgbClr val="FFFFFF"/>
                  </a:solidFill>
                </a:uFill>
                <a:latin typeface="Times New Roman"/>
              </a:rPr>
              <a:t>(</a:t>
            </a:r>
            <a:r>
              <a:rPr lang="en-IN" sz="1790" b="0" strike="noStrike" spc="256">
                <a:solidFill>
                  <a:srgbClr val="BB5A64"/>
                </a:solidFill>
                <a:uFill>
                  <a:solidFill>
                    <a:srgbClr val="FFFFFF"/>
                  </a:solidFill>
                </a:uFill>
                <a:latin typeface="Times New Roman"/>
              </a:rPr>
              <a:t>as.character</a:t>
            </a:r>
            <a:r>
              <a:rPr lang="en-IN" sz="1790" b="0" strike="noStrike" spc="256">
                <a:solidFill>
                  <a:srgbClr val="575757"/>
                </a:solidFill>
                <a:uFill>
                  <a:solidFill>
                    <a:srgbClr val="FFFFFF"/>
                  </a:solidFill>
                </a:uFill>
                <a:latin typeface="Times New Roman"/>
              </a:rPr>
              <a:t>(x),</a:t>
            </a:r>
            <a:r>
              <a:rPr lang="en-IN" sz="1790" b="0" strike="noStrike" spc="256">
                <a:solidFill>
                  <a:srgbClr val="307DCC"/>
                </a:solidFill>
                <a:uFill>
                  <a:solidFill>
                    <a:srgbClr val="FFFFFF"/>
                  </a:solidFill>
                </a:uFill>
                <a:latin typeface="Times New Roman"/>
              </a:rPr>
              <a:t>" </a:t>
            </a:r>
            <a:r>
              <a:rPr lang="en-IN" sz="1790" b="0" strike="noStrike" spc="284">
                <a:solidFill>
                  <a:srgbClr val="307DCC"/>
                </a:solidFill>
                <a:uFill>
                  <a:solidFill>
                    <a:srgbClr val="FFFFFF"/>
                  </a:solidFill>
                </a:uFill>
                <a:latin typeface="Times New Roman"/>
              </a:rPr>
              <a:t>"</a:t>
            </a:r>
            <a:r>
              <a:rPr lang="en-IN" sz="1790" b="0" strike="noStrike" spc="284">
                <a:solidFill>
                  <a:srgbClr val="575757"/>
                </a:solidFill>
                <a:uFill>
                  <a:solidFill>
                    <a:srgbClr val="FFFFFF"/>
                  </a:solidFill>
                </a:uFill>
                <a:latin typeface="Times New Roman"/>
              </a:rPr>
              <a:t>))  </a:t>
            </a:r>
            <a:r>
              <a:rPr lang="en-IN" sz="1790" b="0" strike="noStrike" spc="148">
                <a:solidFill>
                  <a:srgbClr val="575757"/>
                </a:solidFill>
                <a:uFill>
                  <a:solidFill>
                    <a:srgbClr val="FFFFFF"/>
                  </a:solidFill>
                </a:uFill>
                <a:latin typeface="Times New Roman"/>
              </a:rPr>
              <a:t>x</a:t>
            </a:r>
            <a:r>
              <a:rPr lang="en-IN" sz="1790" b="0" strike="noStrike" spc="148">
                <a:solidFill>
                  <a:srgbClr val="AF5A64"/>
                </a:solidFill>
                <a:uFill>
                  <a:solidFill>
                    <a:srgbClr val="FFFFFF"/>
                  </a:solidFill>
                </a:uFill>
                <a:latin typeface="Times New Roman"/>
              </a:rPr>
              <a:t>&lt;-</a:t>
            </a:r>
            <a:r>
              <a:rPr lang="en-IN" sz="1790" b="0" strike="noStrike" spc="148">
                <a:solidFill>
                  <a:srgbClr val="575757"/>
                </a:solidFill>
                <a:uFill>
                  <a:solidFill>
                    <a:srgbClr val="FFFFFF"/>
                  </a:solidFill>
                </a:uFill>
                <a:latin typeface="Times New Roman"/>
              </a:rPr>
              <a:t>x[x</a:t>
            </a:r>
            <a:r>
              <a:rPr lang="en-IN" sz="1790" b="0" strike="noStrike" spc="148">
                <a:solidFill>
                  <a:srgbClr val="000000"/>
                </a:solidFill>
                <a:uFill>
                  <a:solidFill>
                    <a:srgbClr val="FFFFFF"/>
                  </a:solidFill>
                </a:uFill>
                <a:latin typeface="Times New Roman"/>
              </a:rPr>
              <a:t>!=</a:t>
            </a:r>
            <a:r>
              <a:rPr lang="en-IN" sz="1790" b="0" strike="noStrike" spc="148">
                <a:solidFill>
                  <a:srgbClr val="307DCC"/>
                </a:solidFill>
                <a:uFill>
                  <a:solidFill>
                    <a:srgbClr val="FFFFFF"/>
                  </a:solidFill>
                </a:uFill>
                <a:latin typeface="Times New Roman"/>
              </a:rPr>
              <a:t>""</a:t>
            </a:r>
            <a:r>
              <a:rPr lang="en-IN" sz="1790" b="0" strike="noStrike" spc="148">
                <a:solidFill>
                  <a:srgbClr val="575757"/>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a:p>
            <a:pPr marL="261720" indent="-237600">
              <a:lnSpc>
                <a:spcPct val="101000"/>
              </a:lnSpc>
            </a:pPr>
            <a:r>
              <a:rPr lang="en-IN" sz="1790" b="0" strike="noStrike" spc="157">
                <a:solidFill>
                  <a:srgbClr val="575757"/>
                </a:solidFill>
                <a:uFill>
                  <a:solidFill>
                    <a:srgbClr val="FFFFFF"/>
                  </a:solidFill>
                </a:uFill>
                <a:latin typeface="Times New Roman"/>
              </a:rPr>
              <a:t>x</a:t>
            </a:r>
            <a:r>
              <a:rPr lang="en-IN" sz="1790" b="0" strike="noStrike" spc="157">
                <a:solidFill>
                  <a:srgbClr val="AF5A64"/>
                </a:solidFill>
                <a:uFill>
                  <a:solidFill>
                    <a:srgbClr val="FFFFFF"/>
                  </a:solidFill>
                </a:uFill>
                <a:latin typeface="Times New Roman"/>
              </a:rPr>
              <a:t>&lt;-</a:t>
            </a:r>
            <a:r>
              <a:rPr lang="en-IN" sz="1790" b="0" strike="noStrike" spc="157">
                <a:solidFill>
                  <a:srgbClr val="BB5A64"/>
                </a:solidFill>
                <a:uFill>
                  <a:solidFill>
                    <a:srgbClr val="FFFFFF"/>
                  </a:solidFill>
                </a:uFill>
                <a:latin typeface="Times New Roman"/>
              </a:rPr>
              <a:t>stemCompletion</a:t>
            </a:r>
            <a:r>
              <a:rPr lang="en-IN" sz="1790" b="0" strike="noStrike" spc="157">
                <a:solidFill>
                  <a:srgbClr val="575757"/>
                </a:solidFill>
                <a:uFill>
                  <a:solidFill>
                    <a:srgbClr val="FFFFFF"/>
                  </a:solidFill>
                </a:uFill>
                <a:latin typeface="Times New Roman"/>
              </a:rPr>
              <a:t>(x,</a:t>
            </a:r>
            <a:r>
              <a:rPr lang="en-IN" sz="1790" b="0" strike="noStrike" spc="157">
                <a:solidFill>
                  <a:srgbClr val="54AA54"/>
                </a:solidFill>
                <a:uFill>
                  <a:solidFill>
                    <a:srgbClr val="FFFFFF"/>
                  </a:solidFill>
                </a:uFill>
                <a:latin typeface="Times New Roman"/>
              </a:rPr>
              <a:t>dictionary</a:t>
            </a:r>
            <a:r>
              <a:rPr lang="en-IN" sz="1790" b="0" strike="noStrike" spc="157">
                <a:solidFill>
                  <a:srgbClr val="575757"/>
                </a:solidFill>
                <a:uFill>
                  <a:solidFill>
                    <a:srgbClr val="FFFFFF"/>
                  </a:solidFill>
                </a:uFill>
                <a:latin typeface="Times New Roman"/>
              </a:rPr>
              <a:t>=dictionary)  </a:t>
            </a:r>
            <a:r>
              <a:rPr lang="en-IN" sz="1790" b="0" strike="noStrike" spc="177">
                <a:solidFill>
                  <a:srgbClr val="575757"/>
                </a:solidFill>
                <a:uFill>
                  <a:solidFill>
                    <a:srgbClr val="FFFFFF"/>
                  </a:solidFill>
                </a:uFill>
                <a:latin typeface="Times New Roman"/>
              </a:rPr>
              <a:t>x</a:t>
            </a:r>
            <a:r>
              <a:rPr lang="en-IN" sz="1790" b="0" strike="noStrike" spc="177">
                <a:solidFill>
                  <a:srgbClr val="AF5A64"/>
                </a:solidFill>
                <a:uFill>
                  <a:solidFill>
                    <a:srgbClr val="FFFFFF"/>
                  </a:solidFill>
                </a:uFill>
                <a:latin typeface="Times New Roman"/>
              </a:rPr>
              <a:t>&lt;-</a:t>
            </a:r>
            <a:r>
              <a:rPr lang="en-IN" sz="1790" b="0" strike="noStrike" spc="177">
                <a:solidFill>
                  <a:srgbClr val="BB5A64"/>
                </a:solidFill>
                <a:uFill>
                  <a:solidFill>
                    <a:srgbClr val="FFFFFF"/>
                  </a:solidFill>
                </a:uFill>
                <a:latin typeface="Times New Roman"/>
              </a:rPr>
              <a:t>paste</a:t>
            </a:r>
            <a:r>
              <a:rPr lang="en-IN" sz="1790" b="0" strike="noStrike" spc="177">
                <a:solidFill>
                  <a:srgbClr val="575757"/>
                </a:solidFill>
                <a:uFill>
                  <a:solidFill>
                    <a:srgbClr val="FFFFFF"/>
                  </a:solidFill>
                </a:uFill>
                <a:latin typeface="Times New Roman"/>
              </a:rPr>
              <a:t>(x,</a:t>
            </a:r>
            <a:r>
              <a:rPr lang="en-IN" sz="1790" b="0" strike="noStrike" spc="177">
                <a:solidFill>
                  <a:srgbClr val="54AA54"/>
                </a:solidFill>
                <a:uFill>
                  <a:solidFill>
                    <a:srgbClr val="FFFFFF"/>
                  </a:solidFill>
                </a:uFill>
                <a:latin typeface="Times New Roman"/>
              </a:rPr>
              <a:t>sep</a:t>
            </a:r>
            <a:r>
              <a:rPr lang="en-IN" sz="1790" b="0" strike="noStrike" spc="177">
                <a:solidFill>
                  <a:srgbClr val="575757"/>
                </a:solidFill>
                <a:uFill>
                  <a:solidFill>
                    <a:srgbClr val="FFFFFF"/>
                  </a:solidFill>
                </a:uFill>
                <a:latin typeface="Times New Roman"/>
              </a:rPr>
              <a:t>=</a:t>
            </a:r>
            <a:r>
              <a:rPr lang="en-IN" sz="1790" b="0" strike="noStrike" spc="177">
                <a:solidFill>
                  <a:srgbClr val="307DCC"/>
                </a:solidFill>
                <a:uFill>
                  <a:solidFill>
                    <a:srgbClr val="FFFFFF"/>
                  </a:solidFill>
                </a:uFill>
                <a:latin typeface="Times New Roman"/>
              </a:rPr>
              <a:t>""</a:t>
            </a:r>
            <a:r>
              <a:rPr lang="en-IN" sz="1790" b="0" strike="noStrike" spc="177">
                <a:solidFill>
                  <a:srgbClr val="575757"/>
                </a:solidFill>
                <a:uFill>
                  <a:solidFill>
                    <a:srgbClr val="FFFFFF"/>
                  </a:solidFill>
                </a:uFill>
                <a:latin typeface="Times New Roman"/>
              </a:rPr>
              <a:t>,</a:t>
            </a:r>
            <a:r>
              <a:rPr lang="en-IN" sz="1790" b="0" strike="noStrike" spc="177">
                <a:solidFill>
                  <a:srgbClr val="54AA54"/>
                </a:solidFill>
                <a:uFill>
                  <a:solidFill>
                    <a:srgbClr val="FFFFFF"/>
                  </a:solidFill>
                </a:uFill>
                <a:latin typeface="Times New Roman"/>
              </a:rPr>
              <a:t>collapse</a:t>
            </a:r>
            <a:r>
              <a:rPr lang="en-IN" sz="1790" b="0" strike="noStrike" spc="177">
                <a:solidFill>
                  <a:srgbClr val="575757"/>
                </a:solidFill>
                <a:uFill>
                  <a:solidFill>
                    <a:srgbClr val="FFFFFF"/>
                  </a:solidFill>
                </a:uFill>
                <a:latin typeface="Times New Roman"/>
              </a:rPr>
              <a:t>=</a:t>
            </a:r>
            <a:r>
              <a:rPr lang="en-IN" sz="1790" b="0" strike="noStrike" spc="177">
                <a:solidFill>
                  <a:srgbClr val="307DCC"/>
                </a:solidFill>
                <a:uFill>
                  <a:solidFill>
                    <a:srgbClr val="FFFFFF"/>
                  </a:solidFill>
                </a:uFill>
                <a:latin typeface="Times New Roman"/>
              </a:rPr>
              <a:t>" </a:t>
            </a:r>
            <a:r>
              <a:rPr lang="en-IN" sz="1790" b="0" strike="noStrike" spc="267">
                <a:solidFill>
                  <a:srgbClr val="307DCC"/>
                </a:solidFill>
                <a:uFill>
                  <a:solidFill>
                    <a:srgbClr val="FFFFFF"/>
                  </a:solidFill>
                </a:uFill>
                <a:latin typeface="Times New Roman"/>
              </a:rPr>
              <a:t>"</a:t>
            </a:r>
            <a:r>
              <a:rPr lang="en-IN" sz="1790" b="0" strike="noStrike" spc="267">
                <a:solidFill>
                  <a:srgbClr val="575757"/>
                </a:solidFill>
                <a:uFill>
                  <a:solidFill>
                    <a:srgbClr val="FFFFFF"/>
                  </a:solidFill>
                </a:uFill>
                <a:latin typeface="Times New Roman"/>
              </a:rPr>
              <a:t>)  </a:t>
            </a:r>
            <a:r>
              <a:rPr lang="en-IN" sz="1790" b="0" strike="noStrike" spc="137">
                <a:solidFill>
                  <a:srgbClr val="BB5A64"/>
                </a:solidFill>
                <a:uFill>
                  <a:solidFill>
                    <a:srgbClr val="FFFFFF"/>
                  </a:solidFill>
                </a:uFill>
                <a:latin typeface="Times New Roman"/>
              </a:rPr>
              <a:t>PlainTextDocument</a:t>
            </a:r>
            <a:r>
              <a:rPr lang="en-IN" sz="1790" b="0" strike="noStrike" spc="137">
                <a:solidFill>
                  <a:srgbClr val="575757"/>
                </a:solidFill>
                <a:uFill>
                  <a:solidFill>
                    <a:srgbClr val="FFFFFF"/>
                  </a:solidFill>
                </a:uFill>
                <a:latin typeface="Times New Roman"/>
              </a:rPr>
              <a:t>(</a:t>
            </a:r>
            <a:r>
              <a:rPr lang="en-IN" sz="1790" b="0" strike="noStrike" spc="137">
                <a:solidFill>
                  <a:srgbClr val="BB5A64"/>
                </a:solidFill>
                <a:uFill>
                  <a:solidFill>
                    <a:srgbClr val="FFFFFF"/>
                  </a:solidFill>
                </a:uFill>
                <a:latin typeface="Times New Roman"/>
              </a:rPr>
              <a:t>stripWhitespace</a:t>
            </a:r>
            <a:r>
              <a:rPr lang="en-IN" sz="1790" b="0" strike="noStrike" spc="137">
                <a:solidFill>
                  <a:srgbClr val="575757"/>
                </a:solidFill>
                <a:uFill>
                  <a:solidFill>
                    <a:srgbClr val="FFFFFF"/>
                  </a:solidFill>
                </a:uFill>
                <a:latin typeface="Times New Roman"/>
              </a:rPr>
              <a:t>(x))</a:t>
            </a:r>
            <a:endParaRPr lang="en-IN" sz="1800" b="0" strike="noStrike" spc="-1">
              <a:solidFill>
                <a:srgbClr val="000000"/>
              </a:solidFill>
              <a:uFill>
                <a:solidFill>
                  <a:srgbClr val="FFFFFF"/>
                </a:solidFill>
              </a:uFill>
              <a:latin typeface="Arial"/>
            </a:endParaRPr>
          </a:p>
          <a:p>
            <a:pPr marL="25200" indent="-237600">
              <a:lnSpc>
                <a:spcPct val="100000"/>
              </a:lnSpc>
            </a:pPr>
            <a:r>
              <a:rPr lang="en-IN" sz="1790" b="0" i="1" strike="noStrike" spc="-225">
                <a:solidFill>
                  <a:srgbClr val="575757"/>
                </a:solidFill>
                <a:uFill>
                  <a:solidFill>
                    <a:srgbClr val="FFFFFF"/>
                  </a:solidFill>
                </a:uFill>
                <a:latin typeface="Verdana"/>
              </a:rPr>
              <a:t>}</a:t>
            </a:r>
            <a:endParaRPr lang="en-IN" sz="1800" b="0" strike="noStrike" spc="-1">
              <a:solidFill>
                <a:srgbClr val="000000"/>
              </a:solidFill>
              <a:uFill>
                <a:solidFill>
                  <a:srgbClr val="FFFFFF"/>
                </a:solidFill>
              </a:uFill>
              <a:latin typeface="Arial"/>
            </a:endParaRPr>
          </a:p>
          <a:p>
            <a:pPr marL="25200" indent="-237600">
              <a:lnSpc>
                <a:spcPct val="101000"/>
              </a:lnSpc>
            </a:pPr>
            <a:r>
              <a:rPr lang="en-IN" sz="1790" b="0" strike="noStrike" spc="77">
                <a:solidFill>
                  <a:srgbClr val="575757"/>
                </a:solidFill>
                <a:uFill>
                  <a:solidFill>
                    <a:srgbClr val="FFFFFF"/>
                  </a:solidFill>
                </a:uFill>
                <a:latin typeface="Times New Roman"/>
              </a:rPr>
              <a:t>myCorpus</a:t>
            </a:r>
            <a:r>
              <a:rPr lang="en-IN" sz="1790" b="0" strike="noStrike" spc="77">
                <a:solidFill>
                  <a:srgbClr val="AF5A64"/>
                </a:solidFill>
                <a:uFill>
                  <a:solidFill>
                    <a:srgbClr val="FFFFFF"/>
                  </a:solidFill>
                </a:uFill>
                <a:latin typeface="Times New Roman"/>
              </a:rPr>
              <a:t>&lt;-</a:t>
            </a:r>
            <a:r>
              <a:rPr lang="en-IN" sz="1790" b="0" strike="noStrike" spc="77">
                <a:solidFill>
                  <a:srgbClr val="BB5A64"/>
                </a:solidFill>
                <a:uFill>
                  <a:solidFill>
                    <a:srgbClr val="FFFFFF"/>
                  </a:solidFill>
                </a:uFill>
                <a:latin typeface="Times New Roman"/>
              </a:rPr>
              <a:t>lapply</a:t>
            </a:r>
            <a:r>
              <a:rPr lang="en-IN" sz="1790" b="0" strike="noStrike" spc="77">
                <a:solidFill>
                  <a:srgbClr val="575757"/>
                </a:solidFill>
                <a:uFill>
                  <a:solidFill>
                    <a:srgbClr val="FFFFFF"/>
                  </a:solidFill>
                </a:uFill>
                <a:latin typeface="Times New Roman"/>
              </a:rPr>
              <a:t>(myCorpus, </a:t>
            </a:r>
            <a:r>
              <a:rPr lang="en-IN" sz="1790" b="0" strike="noStrike" spc="97">
                <a:solidFill>
                  <a:srgbClr val="575757"/>
                </a:solidFill>
                <a:uFill>
                  <a:solidFill>
                    <a:srgbClr val="FFFFFF"/>
                  </a:solidFill>
                </a:uFill>
                <a:latin typeface="Times New Roman"/>
              </a:rPr>
              <a:t>stemCompletion2,</a:t>
            </a:r>
            <a:r>
              <a:rPr lang="en-IN" sz="1790" b="0" strike="noStrike" spc="97">
                <a:solidFill>
                  <a:srgbClr val="54AA54"/>
                </a:solidFill>
                <a:uFill>
                  <a:solidFill>
                    <a:srgbClr val="FFFFFF"/>
                  </a:solidFill>
                </a:uFill>
                <a:latin typeface="Times New Roman"/>
              </a:rPr>
              <a:t>dictionary</a:t>
            </a:r>
            <a:r>
              <a:rPr lang="en-IN" sz="1790" b="0" strike="noStrike" spc="97">
                <a:solidFill>
                  <a:srgbClr val="575757"/>
                </a:solidFill>
                <a:uFill>
                  <a:solidFill>
                    <a:srgbClr val="FFFFFF"/>
                  </a:solidFill>
                </a:uFill>
                <a:latin typeface="Times New Roman"/>
              </a:rPr>
              <a:t>=myCorpusCopy)  </a:t>
            </a:r>
            <a:r>
              <a:rPr lang="en-IN" sz="1790" b="0" strike="noStrike" spc="77">
                <a:solidFill>
                  <a:srgbClr val="575757"/>
                </a:solidFill>
                <a:uFill>
                  <a:solidFill>
                    <a:srgbClr val="FFFFFF"/>
                  </a:solidFill>
                </a:uFill>
                <a:latin typeface="Times New Roman"/>
              </a:rPr>
              <a:t>myCorpus</a:t>
            </a:r>
            <a:r>
              <a:rPr lang="en-IN" sz="1790" b="0" strike="noStrike" spc="77">
                <a:solidFill>
                  <a:srgbClr val="AF5A64"/>
                </a:solidFill>
                <a:uFill>
                  <a:solidFill>
                    <a:srgbClr val="FFFFFF"/>
                  </a:solidFill>
                </a:uFill>
                <a:latin typeface="Times New Roman"/>
              </a:rPr>
              <a:t>&lt;-</a:t>
            </a:r>
            <a:r>
              <a:rPr lang="en-IN" sz="1790" b="0" strike="noStrike" spc="77">
                <a:solidFill>
                  <a:srgbClr val="BB5A64"/>
                </a:solidFill>
                <a:uFill>
                  <a:solidFill>
                    <a:srgbClr val="FFFFFF"/>
                  </a:solidFill>
                </a:uFill>
                <a:latin typeface="Times New Roman"/>
              </a:rPr>
              <a:t>Corpus</a:t>
            </a:r>
            <a:r>
              <a:rPr lang="en-IN" sz="1790" b="0" strike="noStrike" spc="77">
                <a:solidFill>
                  <a:srgbClr val="575757"/>
                </a:solidFill>
                <a:uFill>
                  <a:solidFill>
                    <a:srgbClr val="FFFFFF"/>
                  </a:solidFill>
                </a:uFill>
                <a:latin typeface="Times New Roman"/>
              </a:rPr>
              <a:t>(</a:t>
            </a:r>
            <a:r>
              <a:rPr lang="en-IN" sz="1790" b="0" strike="noStrike" spc="77">
                <a:solidFill>
                  <a:srgbClr val="BB5A64"/>
                </a:solidFill>
                <a:uFill>
                  <a:solidFill>
                    <a:srgbClr val="FFFFFF"/>
                  </a:solidFill>
                </a:uFill>
                <a:latin typeface="Times New Roman"/>
              </a:rPr>
              <a:t>VectorSource</a:t>
            </a:r>
            <a:r>
              <a:rPr lang="en-IN" sz="1790" b="0" strike="noStrike" spc="77">
                <a:solidFill>
                  <a:srgbClr val="575757"/>
                </a:solidFill>
                <a:uFill>
                  <a:solidFill>
                    <a:srgbClr val="FFFFFF"/>
                  </a:solidFill>
                </a:uFill>
                <a:latin typeface="Times New Roman"/>
              </a:rPr>
              <a:t>(myCorpus))  </a:t>
            </a:r>
            <a:r>
              <a:rPr lang="en-IN" sz="1790" b="0" strike="noStrike" spc="157">
                <a:solidFill>
                  <a:srgbClr val="BB5A64"/>
                </a:solidFill>
                <a:uFill>
                  <a:solidFill>
                    <a:srgbClr val="FFFFFF"/>
                  </a:solidFill>
                </a:uFill>
                <a:latin typeface="Times New Roman"/>
              </a:rPr>
              <a:t>writeLines</a:t>
            </a:r>
            <a:r>
              <a:rPr lang="en-IN" sz="1790" b="0" strike="noStrike" spc="157">
                <a:solidFill>
                  <a:srgbClr val="575757"/>
                </a:solidFill>
                <a:uFill>
                  <a:solidFill>
                    <a:srgbClr val="FFFFFF"/>
                  </a:solidFill>
                </a:uFill>
                <a:latin typeface="Times New Roman"/>
              </a:rPr>
              <a:t>(</a:t>
            </a:r>
            <a:r>
              <a:rPr lang="en-IN" sz="1790" b="0" strike="noStrike" spc="157">
                <a:solidFill>
                  <a:srgbClr val="BB5A64"/>
                </a:solidFill>
                <a:uFill>
                  <a:solidFill>
                    <a:srgbClr val="FFFFFF"/>
                  </a:solidFill>
                </a:uFill>
                <a:latin typeface="Times New Roman"/>
              </a:rPr>
              <a:t>strwrap</a:t>
            </a:r>
            <a:r>
              <a:rPr lang="en-IN" sz="1790" b="0" strike="noStrike" spc="157">
                <a:solidFill>
                  <a:srgbClr val="575757"/>
                </a:solidFill>
                <a:uFill>
                  <a:solidFill>
                    <a:srgbClr val="FFFFFF"/>
                  </a:solidFill>
                </a:uFill>
                <a:latin typeface="Times New Roman"/>
              </a:rPr>
              <a:t>(myCorpus[[</a:t>
            </a:r>
            <a:r>
              <a:rPr lang="en-IN" sz="1790" b="0" strike="noStrike" spc="157">
                <a:solidFill>
                  <a:srgbClr val="AE0F91"/>
                </a:solidFill>
                <a:uFill>
                  <a:solidFill>
                    <a:srgbClr val="FFFFFF"/>
                  </a:solidFill>
                </a:uFill>
                <a:latin typeface="Times New Roman"/>
              </a:rPr>
              <a:t>190</a:t>
            </a:r>
            <a:r>
              <a:rPr lang="en-IN" sz="1790" b="0" strike="noStrike" spc="157">
                <a:solidFill>
                  <a:srgbClr val="575757"/>
                </a:solidFill>
                <a:uFill>
                  <a:solidFill>
                    <a:srgbClr val="FFFFFF"/>
                  </a:solidFill>
                </a:uFill>
                <a:latin typeface="Times New Roman"/>
              </a:rPr>
              <a:t>]]</a:t>
            </a:r>
            <a:r>
              <a:rPr lang="en-IN" sz="1790" b="0" strike="noStrike" spc="157">
                <a:solidFill>
                  <a:srgbClr val="000000"/>
                </a:solidFill>
                <a:uFill>
                  <a:solidFill>
                    <a:srgbClr val="FFFFFF"/>
                  </a:solidFill>
                </a:uFill>
                <a:latin typeface="Times New Roman"/>
              </a:rPr>
              <a:t>$</a:t>
            </a:r>
            <a:r>
              <a:rPr lang="en-IN" sz="1790" b="0" strike="noStrike" spc="157">
                <a:solidFill>
                  <a:srgbClr val="575757"/>
                </a:solidFill>
                <a:uFill>
                  <a:solidFill>
                    <a:srgbClr val="FFFFFF"/>
                  </a:solidFill>
                </a:uFill>
                <a:latin typeface="Times New Roman"/>
              </a:rPr>
              <a:t>content,</a:t>
            </a:r>
            <a:r>
              <a:rPr lang="en-IN" sz="1790" b="0" strike="noStrike" spc="157">
                <a:solidFill>
                  <a:srgbClr val="AE0F91"/>
                </a:solidFill>
                <a:uFill>
                  <a:solidFill>
                    <a:srgbClr val="FFFFFF"/>
                  </a:solidFill>
                </a:uFill>
                <a:latin typeface="Times New Roman"/>
              </a:rPr>
              <a:t>60</a:t>
            </a:r>
            <a:r>
              <a:rPr lang="en-IN" sz="1790" b="0" strike="noStrike" spc="157">
                <a:solidFill>
                  <a:srgbClr val="575757"/>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25200" indent="-237600">
              <a:lnSpc>
                <a:spcPct val="101000"/>
              </a:lnSpc>
            </a:pPr>
            <a:r>
              <a:rPr lang="en-IN" sz="1790" b="0" strike="noStrike" spc="38">
                <a:solidFill>
                  <a:srgbClr val="575757"/>
                </a:solidFill>
                <a:uFill>
                  <a:solidFill>
                    <a:srgbClr val="FFFFFF"/>
                  </a:solidFill>
                </a:uFill>
                <a:latin typeface="Times New Roman"/>
              </a:rPr>
              <a:t>## </a:t>
            </a:r>
            <a:r>
              <a:rPr lang="en-IN" sz="1790" b="0" strike="noStrike" spc="335">
                <a:solidFill>
                  <a:srgbClr val="575757"/>
                </a:solidFill>
                <a:uFill>
                  <a:solidFill>
                    <a:srgbClr val="FFFFFF"/>
                  </a:solidFill>
                </a:uFill>
                <a:latin typeface="Times New Roman"/>
              </a:rPr>
              <a:t>r </a:t>
            </a:r>
            <a:r>
              <a:rPr lang="en-IN" sz="1790" b="0" strike="noStrike" spc="185">
                <a:solidFill>
                  <a:srgbClr val="575757"/>
                </a:solidFill>
                <a:uFill>
                  <a:solidFill>
                    <a:srgbClr val="FFFFFF"/>
                  </a:solidFill>
                </a:uFill>
                <a:latin typeface="Times New Roman"/>
              </a:rPr>
              <a:t>reference </a:t>
            </a:r>
            <a:r>
              <a:rPr lang="en-IN" sz="1790" b="0" strike="noStrike" spc="157">
                <a:solidFill>
                  <a:srgbClr val="575757"/>
                </a:solidFill>
                <a:uFill>
                  <a:solidFill>
                    <a:srgbClr val="FFFFFF"/>
                  </a:solidFill>
                </a:uFill>
                <a:latin typeface="Times New Roman"/>
              </a:rPr>
              <a:t>card </a:t>
            </a:r>
            <a:r>
              <a:rPr lang="en-IN" sz="1790" b="0" strike="noStrike" spc="185">
                <a:solidFill>
                  <a:srgbClr val="575757"/>
                </a:solidFill>
                <a:uFill>
                  <a:solidFill>
                    <a:srgbClr val="FFFFFF"/>
                  </a:solidFill>
                </a:uFill>
                <a:latin typeface="Times New Roman"/>
              </a:rPr>
              <a:t>data </a:t>
            </a:r>
            <a:r>
              <a:rPr lang="en-IN" sz="1790" b="0" strike="noStrike" spc="97">
                <a:solidFill>
                  <a:srgbClr val="575757"/>
                </a:solidFill>
                <a:uFill>
                  <a:solidFill>
                    <a:srgbClr val="FFFFFF"/>
                  </a:solidFill>
                </a:uFill>
                <a:latin typeface="Times New Roman"/>
              </a:rPr>
              <a:t>miner </a:t>
            </a:r>
            <a:r>
              <a:rPr lang="en-IN" sz="1790" b="0" strike="noStrike" spc="-97">
                <a:solidFill>
                  <a:srgbClr val="575757"/>
                </a:solidFill>
                <a:uFill>
                  <a:solidFill>
                    <a:srgbClr val="FFFFFF"/>
                  </a:solidFill>
                </a:uFill>
                <a:latin typeface="Times New Roman"/>
              </a:rPr>
              <a:t>now </a:t>
            </a:r>
            <a:r>
              <a:rPr lang="en-IN" sz="1790" b="0" strike="noStrike" spc="137">
                <a:solidFill>
                  <a:srgbClr val="575757"/>
                </a:solidFill>
                <a:uFill>
                  <a:solidFill>
                    <a:srgbClr val="FFFFFF"/>
                  </a:solidFill>
                </a:uFill>
                <a:latin typeface="Times New Roman"/>
              </a:rPr>
              <a:t>provided </a:t>
            </a:r>
            <a:r>
              <a:rPr lang="en-IN" sz="1790" b="0" strike="noStrike" spc="236">
                <a:solidFill>
                  <a:srgbClr val="575757"/>
                </a:solidFill>
                <a:uFill>
                  <a:solidFill>
                    <a:srgbClr val="FFFFFF"/>
                  </a:solidFill>
                </a:uFill>
                <a:latin typeface="Times New Roman"/>
              </a:rPr>
              <a:t>link </a:t>
            </a:r>
            <a:r>
              <a:rPr lang="en-IN" sz="1790" b="0" strike="noStrike" spc="86">
                <a:solidFill>
                  <a:srgbClr val="575757"/>
                </a:solidFill>
                <a:uFill>
                  <a:solidFill>
                    <a:srgbClr val="FFFFFF"/>
                  </a:solidFill>
                </a:uFill>
                <a:latin typeface="Times New Roman"/>
              </a:rPr>
              <a:t>package </a:t>
            </a:r>
            <a:r>
              <a:rPr lang="en-IN" sz="1790" b="0" strike="noStrike" spc="157">
                <a:solidFill>
                  <a:srgbClr val="575757"/>
                </a:solidFill>
                <a:uFill>
                  <a:solidFill>
                    <a:srgbClr val="FFFFFF"/>
                  </a:solidFill>
                </a:uFill>
                <a:latin typeface="Times New Roman"/>
              </a:rPr>
              <a:t>cran  </a:t>
            </a:r>
            <a:r>
              <a:rPr lang="en-IN" sz="1790" b="0" strike="noStrike" spc="38">
                <a:solidFill>
                  <a:srgbClr val="575757"/>
                </a:solidFill>
                <a:uFill>
                  <a:solidFill>
                    <a:srgbClr val="FFFFFF"/>
                  </a:solidFill>
                </a:uFill>
                <a:latin typeface="Times New Roman"/>
              </a:rPr>
              <a:t>## </a:t>
            </a:r>
            <a:r>
              <a:rPr lang="en-IN" sz="1790" b="0" strike="noStrike" spc="86">
                <a:solidFill>
                  <a:srgbClr val="575757"/>
                </a:solidFill>
                <a:uFill>
                  <a:solidFill>
                    <a:srgbClr val="FFFFFF"/>
                  </a:solidFill>
                </a:uFill>
                <a:latin typeface="Times New Roman"/>
              </a:rPr>
              <a:t>package </a:t>
            </a:r>
            <a:r>
              <a:rPr lang="en-IN" sz="1790" b="0" strike="noStrike" spc="58">
                <a:solidFill>
                  <a:srgbClr val="575757"/>
                </a:solidFill>
                <a:uFill>
                  <a:solidFill>
                    <a:srgbClr val="FFFFFF"/>
                  </a:solidFill>
                </a:uFill>
                <a:latin typeface="Times New Roman"/>
              </a:rPr>
              <a:t>mapreduce </a:t>
            </a:r>
            <a:r>
              <a:rPr lang="en-IN" sz="1790" b="0" strike="noStrike" spc="49">
                <a:solidFill>
                  <a:srgbClr val="575757"/>
                </a:solidFill>
                <a:uFill>
                  <a:solidFill>
                    <a:srgbClr val="FFFFFF"/>
                  </a:solidFill>
                </a:uFill>
                <a:latin typeface="Times New Roman"/>
              </a:rPr>
              <a:t>hadoop</a:t>
            </a:r>
            <a:r>
              <a:rPr lang="en-IN" sz="1790" b="0" strike="noStrike" spc="216">
                <a:solidFill>
                  <a:srgbClr val="575757"/>
                </a:solidFill>
                <a:uFill>
                  <a:solidFill>
                    <a:srgbClr val="FFFFFF"/>
                  </a:solidFill>
                </a:uFill>
                <a:latin typeface="Times New Roman"/>
              </a:rPr>
              <a:t> </a:t>
            </a:r>
            <a:r>
              <a:rPr lang="en-IN" sz="1790" b="0" strike="noStrike" spc="66">
                <a:solidFill>
                  <a:srgbClr val="575757"/>
                </a:solidFill>
                <a:uFill>
                  <a:solidFill>
                    <a:srgbClr val="FFFFFF"/>
                  </a:solidFill>
                </a:uFill>
                <a:latin typeface="Times New Roman"/>
              </a:rPr>
              <a:t>add</a:t>
            </a:r>
            <a:endParaRPr lang="en-IN" sz="1800" b="0" strike="noStrike" spc="-1">
              <a:solidFill>
                <a:srgbClr val="000000"/>
              </a:solidFill>
              <a:uFill>
                <a:solidFill>
                  <a:srgbClr val="FFFFFF"/>
                </a:solidFill>
              </a:uFill>
              <a:latin typeface="Arial"/>
            </a:endParaRPr>
          </a:p>
        </p:txBody>
      </p:sp>
      <p:sp>
        <p:nvSpPr>
          <p:cNvPr id="468" name="CustomShape 28"/>
          <p:cNvSpPr/>
          <p:nvPr/>
        </p:nvSpPr>
        <p:spPr>
          <a:xfrm>
            <a:off x="2241720" y="6283080"/>
            <a:ext cx="3623760" cy="360"/>
          </a:xfrm>
          <a:custGeom>
            <a:avLst/>
            <a:gdLst/>
            <a:ahLst/>
            <a:cxnLst/>
            <a:rect l="l" t="t" r="r" b="b"/>
            <a:pathLst>
              <a:path w="1828800">
                <a:moveTo>
                  <a:pt x="0" y="0"/>
                </a:moveTo>
                <a:lnTo>
                  <a:pt x="1828800" y="0"/>
                </a:lnTo>
              </a:path>
            </a:pathLst>
          </a:custGeom>
          <a:noFill/>
          <a:ln w="5040">
            <a:solidFill>
              <a:srgbClr val="000000"/>
            </a:solidFill>
            <a:round/>
          </a:ln>
        </p:spPr>
        <p:style>
          <a:lnRef idx="0">
            <a:scrgbClr r="0" g="0" b="0"/>
          </a:lnRef>
          <a:fillRef idx="0">
            <a:scrgbClr r="0" g="0" b="0"/>
          </a:fillRef>
          <a:effectRef idx="0">
            <a:scrgbClr r="0" g="0" b="0"/>
          </a:effectRef>
          <a:fontRef idx="minor"/>
        </p:style>
      </p:sp>
      <p:sp>
        <p:nvSpPr>
          <p:cNvPr id="469" name="TextShape 29"/>
          <p:cNvSpPr txBox="1"/>
          <p:nvPr/>
        </p:nvSpPr>
        <p:spPr>
          <a:xfrm>
            <a:off x="9996480" y="4798800"/>
            <a:ext cx="528120" cy="3977640"/>
          </a:xfrm>
          <a:prstGeom prst="rect">
            <a:avLst/>
          </a:prstGeom>
          <a:noFill/>
          <a:ln>
            <a:noFill/>
          </a:ln>
        </p:spPr>
        <p:txBody>
          <a:bodyPr lIns="0" tIns="0" rIns="0" bIns="0" anchor="ctr"/>
          <a:lstStyle/>
          <a:p>
            <a:pPr marL="50400" algn="r">
              <a:lnSpc>
                <a:spcPts val="472"/>
              </a:lnSpc>
            </a:pPr>
            <a:fld id="{D2B7F265-A4E4-405A-B7D6-E04C8799CE86}" type="slidenum">
              <a:rPr lang="en-IN" sz="2000" b="0" strike="noStrike" spc="-38">
                <a:solidFill>
                  <a:srgbClr val="FEFFFF"/>
                </a:solidFill>
                <a:uFill>
                  <a:solidFill>
                    <a:srgbClr val="FFFFFF"/>
                  </a:solidFill>
                </a:uFill>
                <a:latin typeface="Century Gothic"/>
              </a:rPr>
              <a:t>13</a:t>
            </a:fld>
            <a:r>
              <a:rPr lang="en-IN" sz="2000" b="0" strike="noStrike" spc="-185">
                <a:solidFill>
                  <a:srgbClr val="FEFFFF"/>
                </a:solidFill>
                <a:uFill>
                  <a:solidFill>
                    <a:srgbClr val="FFFFFF"/>
                  </a:solidFill>
                </a:uFill>
                <a:latin typeface="Century Gothic"/>
              </a:rPr>
              <a:t> </a:t>
            </a:r>
            <a:r>
              <a:rPr lang="en-IN" sz="2000" b="0" strike="noStrike" spc="296">
                <a:solidFill>
                  <a:srgbClr val="FEFFFF"/>
                </a:solidFill>
                <a:uFill>
                  <a:solidFill>
                    <a:srgbClr val="FFFFFF"/>
                  </a:solidFill>
                </a:uFill>
                <a:latin typeface="Century Gothic"/>
              </a:rPr>
              <a:t>/</a:t>
            </a:r>
            <a:r>
              <a:rPr lang="en-IN" sz="2000" b="0" strike="noStrike" spc="-177">
                <a:solidFill>
                  <a:srgbClr val="FEFFFF"/>
                </a:solidFill>
                <a:uFill>
                  <a:solidFill>
                    <a:srgbClr val="FFFFFF"/>
                  </a:solidFill>
                </a:uFill>
                <a:latin typeface="Century Gothic"/>
              </a:rPr>
              <a:t> </a:t>
            </a:r>
            <a:r>
              <a:rPr lang="en-IN" sz="2000" b="0" strike="noStrike" spc="-38">
                <a:solidFill>
                  <a:srgbClr val="FEFFFF"/>
                </a:solidFill>
                <a:uFill>
                  <a:solidFill>
                    <a:srgbClr val="FFFFFF"/>
                  </a:solidFill>
                </a:uFill>
                <a:latin typeface="Century Gothic"/>
              </a:rPr>
              <a:t>40</a:t>
            </a:r>
            <a:endParaRPr lang="en-IN" sz="1400" b="0" strike="noStrike" spc="-1">
              <a:solidFill>
                <a:srgbClr val="000000"/>
              </a:solidFill>
              <a:uFill>
                <a:solidFill>
                  <a:srgbClr val="FFFFFF"/>
                </a:solidFill>
              </a:uFill>
              <a:latin typeface="Times New Roman"/>
            </a:endParaRPr>
          </a:p>
        </p:txBody>
      </p:sp>
      <p:sp>
        <p:nvSpPr>
          <p:cNvPr id="470" name="CustomShape 30"/>
          <p:cNvSpPr/>
          <p:nvPr/>
        </p:nvSpPr>
        <p:spPr>
          <a:xfrm>
            <a:off x="9717120" y="6372000"/>
            <a:ext cx="182160" cy="20556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190" b="0" u="heavy" strike="noStrike" spc="-9">
                <a:solidFill>
                  <a:srgbClr val="000000"/>
                </a:solidFill>
                <a:uFill>
                  <a:solidFill>
                    <a:srgbClr val="ADADE0"/>
                  </a:solidFill>
                </a:uFill>
                <a:latin typeface="Times New Roman"/>
              </a:rPr>
              <a:t> </a:t>
            </a:r>
            <a:r>
              <a:rPr lang="en-IN" sz="1190" b="0" u="heavy" strike="noStrike" spc="-148">
                <a:solidFill>
                  <a:srgbClr val="000000"/>
                </a:solidFill>
                <a:uFill>
                  <a:solidFill>
                    <a:srgbClr val="ADADE0"/>
                  </a:solidFill>
                </a:uFill>
                <a:latin typeface="Times New Roman"/>
              </a:rPr>
              <a:t> </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 name="CustomShape 1"/>
          <p:cNvSpPr/>
          <p:nvPr/>
        </p:nvSpPr>
        <p:spPr>
          <a:xfrm>
            <a:off x="8675640" y="64846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472" name="CustomShape 2"/>
          <p:cNvSpPr/>
          <p:nvPr/>
        </p:nvSpPr>
        <p:spPr>
          <a:xfrm>
            <a:off x="8499600" y="6472080"/>
            <a:ext cx="402480" cy="75240"/>
          </a:xfrm>
          <a:custGeom>
            <a:avLst/>
            <a:gdLst/>
            <a:ahLst/>
            <a:cxn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473" name="CustomShape 3"/>
          <p:cNvSpPr/>
          <p:nvPr/>
        </p:nvSpPr>
        <p:spPr>
          <a:xfrm>
            <a:off x="8650440" y="6459480"/>
            <a:ext cx="75240" cy="360"/>
          </a:xfrm>
          <a:custGeom>
            <a:avLst/>
            <a:gdLst/>
            <a:ahLst/>
            <a:cxnLst/>
            <a:rect l="l" t="t" r="r" b="b"/>
            <a:pathLst>
              <a:path w="38100">
                <a:moveTo>
                  <a:pt x="0" y="0"/>
                </a:moveTo>
                <a:lnTo>
                  <a:pt x="38100"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474" name="CustomShape 4"/>
          <p:cNvSpPr/>
          <p:nvPr/>
        </p:nvSpPr>
        <p:spPr>
          <a:xfrm>
            <a:off x="8675640" y="6509880"/>
            <a:ext cx="75240" cy="360"/>
          </a:xfrm>
          <a:custGeom>
            <a:avLst/>
            <a:gdLst/>
            <a:ahLst/>
            <a:cxnLst/>
            <a:rect l="l" t="t" r="r" b="b"/>
            <a:pathLst>
              <a:path w="38100">
                <a:moveTo>
                  <a:pt x="0" y="0"/>
                </a:moveTo>
                <a:lnTo>
                  <a:pt x="38101"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475" name="CustomShape 5"/>
          <p:cNvSpPr/>
          <p:nvPr/>
        </p:nvSpPr>
        <p:spPr>
          <a:xfrm>
            <a:off x="8650440" y="6535080"/>
            <a:ext cx="75240" cy="360"/>
          </a:xfrm>
          <a:custGeom>
            <a:avLst/>
            <a:gdLst/>
            <a:ahLst/>
            <a:cxnLst/>
            <a:rect l="l" t="t" r="r" b="b"/>
            <a:pathLst>
              <a:path w="38100">
                <a:moveTo>
                  <a:pt x="0" y="0"/>
                </a:moveTo>
                <a:lnTo>
                  <a:pt x="38100"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476" name="CustomShape 6"/>
          <p:cNvSpPr/>
          <p:nvPr/>
        </p:nvSpPr>
        <p:spPr>
          <a:xfrm>
            <a:off x="8675640" y="6560280"/>
            <a:ext cx="75240" cy="360"/>
          </a:xfrm>
          <a:custGeom>
            <a:avLst/>
            <a:gdLst/>
            <a:ahLst/>
            <a:cxnLst/>
            <a:rect l="l" t="t" r="r" b="b"/>
            <a:pathLst>
              <a:path w="38100">
                <a:moveTo>
                  <a:pt x="0" y="0"/>
                </a:moveTo>
                <a:lnTo>
                  <a:pt x="38101"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477" name="CustomShape 7"/>
          <p:cNvSpPr/>
          <p:nvPr/>
        </p:nvSpPr>
        <p:spPr>
          <a:xfrm>
            <a:off x="9196560" y="6459480"/>
            <a:ext cx="75240" cy="360"/>
          </a:xfrm>
          <a:custGeom>
            <a:avLst/>
            <a:gdLst/>
            <a:ahLst/>
            <a:cxnLst/>
            <a:rect l="l" t="t" r="r" b="b"/>
            <a:pathLst>
              <a:path w="38100">
                <a:moveTo>
                  <a:pt x="0" y="0"/>
                </a:moveTo>
                <a:lnTo>
                  <a:pt x="38100"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478" name="CustomShape 8"/>
          <p:cNvSpPr/>
          <p:nvPr/>
        </p:nvSpPr>
        <p:spPr>
          <a:xfrm>
            <a:off x="9221760" y="64846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479" name="CustomShape 9"/>
          <p:cNvSpPr/>
          <p:nvPr/>
        </p:nvSpPr>
        <p:spPr>
          <a:xfrm>
            <a:off x="9221760" y="65098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480" name="CustomShape 10"/>
          <p:cNvSpPr/>
          <p:nvPr/>
        </p:nvSpPr>
        <p:spPr>
          <a:xfrm>
            <a:off x="9045360" y="6472080"/>
            <a:ext cx="402480" cy="75240"/>
          </a:xfrm>
          <a:custGeom>
            <a:avLst/>
            <a:gdLst/>
            <a:ahLst/>
            <a:cxn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481" name="CustomShape 11"/>
          <p:cNvSpPr/>
          <p:nvPr/>
        </p:nvSpPr>
        <p:spPr>
          <a:xfrm>
            <a:off x="9196560" y="6535080"/>
            <a:ext cx="75240" cy="360"/>
          </a:xfrm>
          <a:custGeom>
            <a:avLst/>
            <a:gdLst/>
            <a:ahLst/>
            <a:cxnLst/>
            <a:rect l="l" t="t" r="r" b="b"/>
            <a:pathLst>
              <a:path w="38100">
                <a:moveTo>
                  <a:pt x="0" y="0"/>
                </a:moveTo>
                <a:lnTo>
                  <a:pt x="38100"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482" name="CustomShape 12"/>
          <p:cNvSpPr/>
          <p:nvPr/>
        </p:nvSpPr>
        <p:spPr>
          <a:xfrm>
            <a:off x="9221760" y="6560280"/>
            <a:ext cx="75240" cy="360"/>
          </a:xfrm>
          <a:custGeom>
            <a:avLst/>
            <a:gdLst/>
            <a:ahLst/>
            <a:cxnLst/>
            <a:rect l="l" t="t" r="r" b="b"/>
            <a:pathLst>
              <a:path w="38100">
                <a:moveTo>
                  <a:pt x="0" y="0"/>
                </a:moveTo>
                <a:lnTo>
                  <a:pt x="38101"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483" name="CustomShape 13"/>
          <p:cNvSpPr/>
          <p:nvPr/>
        </p:nvSpPr>
        <p:spPr>
          <a:xfrm>
            <a:off x="9742320" y="6459480"/>
            <a:ext cx="75240" cy="360"/>
          </a:xfrm>
          <a:custGeom>
            <a:avLst/>
            <a:gdLst/>
            <a:ahLst/>
            <a:cxnLst/>
            <a:rect l="l" t="t" r="r" b="b"/>
            <a:pathLst>
              <a:path w="38100">
                <a:moveTo>
                  <a:pt x="0" y="0"/>
                </a:moveTo>
                <a:lnTo>
                  <a:pt x="38100"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484" name="CustomShape 14"/>
          <p:cNvSpPr/>
          <p:nvPr/>
        </p:nvSpPr>
        <p:spPr>
          <a:xfrm>
            <a:off x="9767520" y="64846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485" name="CustomShape 15"/>
          <p:cNvSpPr/>
          <p:nvPr/>
        </p:nvSpPr>
        <p:spPr>
          <a:xfrm>
            <a:off x="9767520" y="65098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486" name="CustomShape 16"/>
          <p:cNvSpPr/>
          <p:nvPr/>
        </p:nvSpPr>
        <p:spPr>
          <a:xfrm>
            <a:off x="9742320" y="6535080"/>
            <a:ext cx="75240" cy="360"/>
          </a:xfrm>
          <a:custGeom>
            <a:avLst/>
            <a:gdLst/>
            <a:ahLst/>
            <a:cxnLst/>
            <a:rect l="l" t="t" r="r" b="b"/>
            <a:pathLst>
              <a:path w="38100">
                <a:moveTo>
                  <a:pt x="0" y="0"/>
                </a:moveTo>
                <a:lnTo>
                  <a:pt x="38100"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487" name="CustomShape 17"/>
          <p:cNvSpPr/>
          <p:nvPr/>
        </p:nvSpPr>
        <p:spPr>
          <a:xfrm>
            <a:off x="9767520" y="65602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488" name="CustomShape 18"/>
          <p:cNvSpPr/>
          <p:nvPr/>
        </p:nvSpPr>
        <p:spPr>
          <a:xfrm>
            <a:off x="10348560" y="6519960"/>
            <a:ext cx="39960" cy="39960"/>
          </a:xfrm>
          <a:custGeom>
            <a:avLst/>
            <a:gdLst/>
            <a:ahLst/>
            <a:cxnLst/>
            <a:rect l="l" t="t" r="r" b="b"/>
            <a:pathLst>
              <a:path w="20320" h="20320">
                <a:moveTo>
                  <a:pt x="0" y="0"/>
                </a:moveTo>
                <a:lnTo>
                  <a:pt x="20321" y="2032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489" name="CustomShape 19"/>
          <p:cNvSpPr/>
          <p:nvPr/>
        </p:nvSpPr>
        <p:spPr>
          <a:xfrm>
            <a:off x="10294920" y="6467400"/>
            <a:ext cx="60120" cy="60120"/>
          </a:xfrm>
          <a:custGeom>
            <a:avLst/>
            <a:gdLst/>
            <a:ahLst/>
            <a:cxn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490" name="CustomShape 20"/>
          <p:cNvSpPr/>
          <p:nvPr/>
        </p:nvSpPr>
        <p:spPr>
          <a:xfrm>
            <a:off x="10137240" y="6459480"/>
            <a:ext cx="100440" cy="10044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491" name="CustomShape 21"/>
          <p:cNvSpPr/>
          <p:nvPr/>
        </p:nvSpPr>
        <p:spPr>
          <a:xfrm>
            <a:off x="10107000" y="6494760"/>
            <a:ext cx="60120" cy="24840"/>
          </a:xfrm>
          <a:custGeom>
            <a:avLst/>
            <a:gdLst/>
            <a:ahLst/>
            <a:cxnLst/>
            <a:rect l="l" t="t" r="r" b="b"/>
            <a:pathLst>
              <a:path w="30479" h="12700">
                <a:moveTo>
                  <a:pt x="30480" y="0"/>
                </a:moveTo>
                <a:lnTo>
                  <a:pt x="15240" y="12700"/>
                </a:lnTo>
                <a:lnTo>
                  <a:pt x="0" y="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492" name="CustomShape 22"/>
          <p:cNvSpPr/>
          <p:nvPr/>
        </p:nvSpPr>
        <p:spPr>
          <a:xfrm>
            <a:off x="10439280" y="6459480"/>
            <a:ext cx="100440" cy="10044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493" name="CustomShape 23"/>
          <p:cNvSpPr/>
          <p:nvPr/>
        </p:nvSpPr>
        <p:spPr>
          <a:xfrm>
            <a:off x="10509840" y="6494760"/>
            <a:ext cx="60120" cy="24840"/>
          </a:xfrm>
          <a:custGeom>
            <a:avLst/>
            <a:gdLst/>
            <a:ahLst/>
            <a:cxnLst/>
            <a:rect l="l" t="t" r="r" b="b"/>
            <a:pathLst>
              <a:path w="30479" h="12700">
                <a:moveTo>
                  <a:pt x="30479" y="0"/>
                </a:moveTo>
                <a:lnTo>
                  <a:pt x="15239" y="12700"/>
                </a:lnTo>
                <a:lnTo>
                  <a:pt x="0" y="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494" name="CustomShape 24"/>
          <p:cNvSpPr/>
          <p:nvPr/>
        </p:nvSpPr>
        <p:spPr>
          <a:xfrm>
            <a:off x="1717200" y="143640"/>
            <a:ext cx="4430160" cy="456840"/>
          </a:xfrm>
          <a:prstGeom prst="rect">
            <a:avLst/>
          </a:prstGeom>
          <a:noFill/>
          <a:ln>
            <a:noFill/>
          </a:ln>
        </p:spPr>
        <p:style>
          <a:lnRef idx="0">
            <a:scrgbClr r="0" g="0" b="0"/>
          </a:lnRef>
          <a:fillRef idx="0">
            <a:scrgbClr r="0" g="0" b="0"/>
          </a:fillRef>
          <a:effectRef idx="0">
            <a:scrgbClr r="0" g="0" b="0"/>
          </a:effectRef>
          <a:fontRef idx="minor"/>
        </p:style>
        <p:txBody>
          <a:bodyPr lIns="0" tIns="33840" rIns="0" bIns="0"/>
          <a:lstStyle/>
          <a:p>
            <a:pPr marL="25200">
              <a:lnSpc>
                <a:spcPct val="100000"/>
              </a:lnSpc>
            </a:pPr>
            <a:r>
              <a:rPr lang="en-IN" sz="2780" b="0" strike="noStrike" spc="-38">
                <a:solidFill>
                  <a:srgbClr val="3333B2"/>
                </a:solidFill>
                <a:uFill>
                  <a:solidFill>
                    <a:srgbClr val="FFFFFF"/>
                  </a:solidFill>
                </a:uFill>
                <a:latin typeface="Arial"/>
              </a:rPr>
              <a:t>Build </a:t>
            </a:r>
            <a:r>
              <a:rPr lang="en-IN" sz="2780" b="0" strike="noStrike" spc="-106">
                <a:solidFill>
                  <a:srgbClr val="3333B2"/>
                </a:solidFill>
                <a:uFill>
                  <a:solidFill>
                    <a:srgbClr val="FFFFFF"/>
                  </a:solidFill>
                </a:uFill>
                <a:latin typeface="Arial"/>
              </a:rPr>
              <a:t>Term </a:t>
            </a:r>
            <a:r>
              <a:rPr lang="en-IN" sz="2780" b="0" strike="noStrike" spc="-86">
                <a:solidFill>
                  <a:srgbClr val="3333B2"/>
                </a:solidFill>
                <a:uFill>
                  <a:solidFill>
                    <a:srgbClr val="FFFFFF"/>
                  </a:solidFill>
                </a:uFill>
                <a:latin typeface="Arial"/>
              </a:rPr>
              <a:t>Document</a:t>
            </a:r>
            <a:r>
              <a:rPr lang="en-IN" sz="2780" b="0" strike="noStrike" spc="-137">
                <a:solidFill>
                  <a:srgbClr val="3333B2"/>
                </a:solidFill>
                <a:uFill>
                  <a:solidFill>
                    <a:srgbClr val="FFFFFF"/>
                  </a:solidFill>
                </a:uFill>
                <a:latin typeface="Arial"/>
              </a:rPr>
              <a:t> </a:t>
            </a:r>
            <a:r>
              <a:rPr lang="en-IN" sz="2780" b="0" strike="noStrike" spc="9">
                <a:solidFill>
                  <a:srgbClr val="3333B2"/>
                </a:solidFill>
                <a:uFill>
                  <a:solidFill>
                    <a:srgbClr val="FFFFFF"/>
                  </a:solidFill>
                </a:uFill>
                <a:latin typeface="Arial"/>
              </a:rPr>
              <a:t>Matrix</a:t>
            </a:r>
            <a:endParaRPr lang="en-IN" sz="1800" b="0" strike="noStrike" spc="-1">
              <a:solidFill>
                <a:srgbClr val="000000"/>
              </a:solidFill>
              <a:uFill>
                <a:solidFill>
                  <a:srgbClr val="FFFFFF"/>
                </a:solidFill>
              </a:uFill>
              <a:latin typeface="Arial"/>
            </a:endParaRPr>
          </a:p>
        </p:txBody>
      </p:sp>
      <p:sp>
        <p:nvSpPr>
          <p:cNvPr id="495" name="CustomShape 25"/>
          <p:cNvSpPr/>
          <p:nvPr/>
        </p:nvSpPr>
        <p:spPr>
          <a:xfrm>
            <a:off x="5328000" y="2809800"/>
            <a:ext cx="106560" cy="175680"/>
          </a:xfrm>
          <a:prstGeom prst="rect">
            <a:avLst/>
          </a:prstGeom>
          <a:blipFill>
            <a:blip r:embed="rId2"/>
            <a:stretch>
              <a:fillRect/>
            </a:stretch>
          </a:blipFill>
          <a:ln>
            <a:noFill/>
          </a:ln>
        </p:spPr>
        <p:style>
          <a:lnRef idx="0">
            <a:scrgbClr r="0" g="0" b="0"/>
          </a:lnRef>
          <a:fillRef idx="0">
            <a:scrgbClr r="0" g="0" b="0"/>
          </a:fillRef>
          <a:effectRef idx="0">
            <a:scrgbClr r="0" g="0" b="0"/>
          </a:effectRef>
          <a:fontRef idx="minor"/>
        </p:style>
      </p:sp>
      <p:sp>
        <p:nvSpPr>
          <p:cNvPr id="496" name="CustomShape 26"/>
          <p:cNvSpPr/>
          <p:nvPr/>
        </p:nvSpPr>
        <p:spPr>
          <a:xfrm>
            <a:off x="6157440" y="3938040"/>
            <a:ext cx="106560" cy="175680"/>
          </a:xfrm>
          <a:prstGeom prst="rect">
            <a:avLst/>
          </a:prstGeom>
          <a:blipFill>
            <a:blip r:embed="rId3"/>
            <a:stretch>
              <a:fillRect/>
            </a:stretch>
          </a:blipFill>
          <a:ln>
            <a:noFill/>
          </a:ln>
        </p:spPr>
        <p:style>
          <a:lnRef idx="0">
            <a:scrgbClr r="0" g="0" b="0"/>
          </a:lnRef>
          <a:fillRef idx="0">
            <a:scrgbClr r="0" g="0" b="0"/>
          </a:fillRef>
          <a:effectRef idx="0">
            <a:scrgbClr r="0" g="0" b="0"/>
          </a:effectRef>
          <a:fontRef idx="minor"/>
        </p:style>
      </p:sp>
      <p:sp>
        <p:nvSpPr>
          <p:cNvPr id="497" name="CustomShape 27"/>
          <p:cNvSpPr/>
          <p:nvPr/>
        </p:nvSpPr>
        <p:spPr>
          <a:xfrm>
            <a:off x="5802120" y="3938040"/>
            <a:ext cx="106560" cy="175680"/>
          </a:xfrm>
          <a:prstGeom prst="rect">
            <a:avLst/>
          </a:prstGeom>
          <a:blipFill>
            <a:blip r:embed="rId3"/>
            <a:stretch>
              <a:fillRect/>
            </a:stretch>
          </a:blipFill>
          <a:ln>
            <a:noFill/>
          </a:ln>
        </p:spPr>
        <p:style>
          <a:lnRef idx="0">
            <a:scrgbClr r="0" g="0" b="0"/>
          </a:lnRef>
          <a:fillRef idx="0">
            <a:scrgbClr r="0" g="0" b="0"/>
          </a:fillRef>
          <a:effectRef idx="0">
            <a:scrgbClr r="0" g="0" b="0"/>
          </a:effectRef>
          <a:fontRef idx="minor"/>
        </p:style>
      </p:sp>
      <p:graphicFrame>
        <p:nvGraphicFramePr>
          <p:cNvPr id="498" name="Table 28"/>
          <p:cNvGraphicFramePr/>
          <p:nvPr/>
        </p:nvGraphicFramePr>
        <p:xfrm>
          <a:off x="2166480" y="1055160"/>
          <a:ext cx="7848000" cy="5040360"/>
        </p:xfrm>
        <a:graphic>
          <a:graphicData uri="http://schemas.openxmlformats.org/drawingml/2006/table">
            <a:tbl>
              <a:tblPr/>
              <a:tblGrid>
                <a:gridCol w="489240">
                  <a:extLst>
                    <a:ext uri="{9D8B030D-6E8A-4147-A177-3AD203B41FA5}">
                      <a16:colId xmlns:a16="http://schemas.microsoft.com/office/drawing/2014/main" val="20000"/>
                    </a:ext>
                  </a:extLst>
                </a:gridCol>
                <a:gridCol w="1006560">
                  <a:extLst>
                    <a:ext uri="{9D8B030D-6E8A-4147-A177-3AD203B41FA5}">
                      <a16:colId xmlns:a16="http://schemas.microsoft.com/office/drawing/2014/main" val="20001"/>
                    </a:ext>
                  </a:extLst>
                </a:gridCol>
                <a:gridCol w="354600">
                  <a:extLst>
                    <a:ext uri="{9D8B030D-6E8A-4147-A177-3AD203B41FA5}">
                      <a16:colId xmlns:a16="http://schemas.microsoft.com/office/drawing/2014/main" val="20002"/>
                    </a:ext>
                  </a:extLst>
                </a:gridCol>
                <a:gridCol w="354600">
                  <a:extLst>
                    <a:ext uri="{9D8B030D-6E8A-4147-A177-3AD203B41FA5}">
                      <a16:colId xmlns:a16="http://schemas.microsoft.com/office/drawing/2014/main" val="20003"/>
                    </a:ext>
                  </a:extLst>
                </a:gridCol>
                <a:gridCol w="354600">
                  <a:extLst>
                    <a:ext uri="{9D8B030D-6E8A-4147-A177-3AD203B41FA5}">
                      <a16:colId xmlns:a16="http://schemas.microsoft.com/office/drawing/2014/main" val="20004"/>
                    </a:ext>
                  </a:extLst>
                </a:gridCol>
                <a:gridCol w="354600">
                  <a:extLst>
                    <a:ext uri="{9D8B030D-6E8A-4147-A177-3AD203B41FA5}">
                      <a16:colId xmlns:a16="http://schemas.microsoft.com/office/drawing/2014/main" val="20005"/>
                    </a:ext>
                  </a:extLst>
                </a:gridCol>
                <a:gridCol w="354600">
                  <a:extLst>
                    <a:ext uri="{9D8B030D-6E8A-4147-A177-3AD203B41FA5}">
                      <a16:colId xmlns:a16="http://schemas.microsoft.com/office/drawing/2014/main" val="20006"/>
                    </a:ext>
                  </a:extLst>
                </a:gridCol>
                <a:gridCol w="354600">
                  <a:extLst>
                    <a:ext uri="{9D8B030D-6E8A-4147-A177-3AD203B41FA5}">
                      <a16:colId xmlns:a16="http://schemas.microsoft.com/office/drawing/2014/main" val="20007"/>
                    </a:ext>
                  </a:extLst>
                </a:gridCol>
                <a:gridCol w="354600">
                  <a:extLst>
                    <a:ext uri="{9D8B030D-6E8A-4147-A177-3AD203B41FA5}">
                      <a16:colId xmlns:a16="http://schemas.microsoft.com/office/drawing/2014/main" val="20008"/>
                    </a:ext>
                  </a:extLst>
                </a:gridCol>
                <a:gridCol w="354600">
                  <a:extLst>
                    <a:ext uri="{9D8B030D-6E8A-4147-A177-3AD203B41FA5}">
                      <a16:colId xmlns:a16="http://schemas.microsoft.com/office/drawing/2014/main" val="20009"/>
                    </a:ext>
                  </a:extLst>
                </a:gridCol>
                <a:gridCol w="354600">
                  <a:extLst>
                    <a:ext uri="{9D8B030D-6E8A-4147-A177-3AD203B41FA5}">
                      <a16:colId xmlns:a16="http://schemas.microsoft.com/office/drawing/2014/main" val="20010"/>
                    </a:ext>
                  </a:extLst>
                </a:gridCol>
                <a:gridCol w="3160800">
                  <a:extLst>
                    <a:ext uri="{9D8B030D-6E8A-4147-A177-3AD203B41FA5}">
                      <a16:colId xmlns:a16="http://schemas.microsoft.com/office/drawing/2014/main" val="20011"/>
                    </a:ext>
                  </a:extLst>
                </a:gridCol>
              </a:tblGrid>
              <a:tr h="4216320">
                <a:tc gridSpan="12">
                  <a:txBody>
                    <a:bodyPr/>
                    <a:lstStyle/>
                    <a:p>
                      <a:pPr marL="37440">
                        <a:lnSpc>
                          <a:spcPct val="100000"/>
                        </a:lnSpc>
                      </a:pPr>
                      <a:r>
                        <a:rPr lang="en-IN" sz="1800" b="0" strike="noStrike" spc="24">
                          <a:solidFill>
                            <a:srgbClr val="575757"/>
                          </a:solidFill>
                          <a:uFill>
                            <a:solidFill>
                              <a:srgbClr val="FFFFFF"/>
                            </a:solidFill>
                          </a:uFill>
                          <a:latin typeface="Times New Roman"/>
                        </a:rPr>
                        <a:t>tdm</a:t>
                      </a:r>
                      <a:r>
                        <a:rPr lang="en-IN" sz="1800" b="0" strike="noStrike" spc="24">
                          <a:solidFill>
                            <a:srgbClr val="AF5A64"/>
                          </a:solidFill>
                          <a:uFill>
                            <a:solidFill>
                              <a:srgbClr val="FFFFFF"/>
                            </a:solidFill>
                          </a:uFill>
                          <a:latin typeface="Times New Roman"/>
                        </a:rPr>
                        <a:t>&lt;-</a:t>
                      </a:r>
                      <a:r>
                        <a:rPr lang="en-IN" sz="1800" b="0" strike="noStrike" spc="24">
                          <a:solidFill>
                            <a:srgbClr val="BB5A64"/>
                          </a:solidFill>
                          <a:uFill>
                            <a:solidFill>
                              <a:srgbClr val="FFFFFF"/>
                            </a:solidFill>
                          </a:uFill>
                          <a:latin typeface="Times New Roman"/>
                        </a:rPr>
                        <a:t>TermDocumentMatrix</a:t>
                      </a:r>
                      <a:r>
                        <a:rPr lang="en-IN" sz="1800" b="0" strike="noStrike" spc="24">
                          <a:solidFill>
                            <a:srgbClr val="575757"/>
                          </a:solidFill>
                          <a:uFill>
                            <a:solidFill>
                              <a:srgbClr val="FFFFFF"/>
                            </a:solidFill>
                          </a:uFill>
                          <a:latin typeface="Times New Roman"/>
                        </a:rPr>
                        <a:t>(myCorpus,</a:t>
                      </a:r>
                      <a:endParaRPr lang="en-IN" sz="1800" b="0" strike="noStrike" spc="-1">
                        <a:solidFill>
                          <a:srgbClr val="000000"/>
                        </a:solidFill>
                        <a:uFill>
                          <a:solidFill>
                            <a:srgbClr val="FFFFFF"/>
                          </a:solidFill>
                        </a:uFill>
                        <a:latin typeface="Arial"/>
                      </a:endParaRPr>
                    </a:p>
                    <a:p>
                      <a:pPr marL="1711440">
                        <a:lnSpc>
                          <a:spcPct val="100000"/>
                        </a:lnSpc>
                      </a:pPr>
                      <a:r>
                        <a:rPr lang="en-IN" sz="1800" b="0" strike="noStrike" spc="94">
                          <a:solidFill>
                            <a:srgbClr val="54AA54"/>
                          </a:solidFill>
                          <a:uFill>
                            <a:solidFill>
                              <a:srgbClr val="FFFFFF"/>
                            </a:solidFill>
                          </a:uFill>
                          <a:latin typeface="Times New Roman"/>
                        </a:rPr>
                        <a:t>control</a:t>
                      </a:r>
                      <a:r>
                        <a:rPr lang="en-IN" sz="1800" b="0" strike="noStrike" spc="94">
                          <a:solidFill>
                            <a:srgbClr val="575757"/>
                          </a:solidFill>
                          <a:uFill>
                            <a:solidFill>
                              <a:srgbClr val="FFFFFF"/>
                            </a:solidFill>
                          </a:uFill>
                          <a:latin typeface="Times New Roman"/>
                        </a:rPr>
                        <a:t>=</a:t>
                      </a:r>
                      <a:r>
                        <a:rPr lang="en-IN" sz="1800" b="0" strike="noStrike" spc="94">
                          <a:solidFill>
                            <a:srgbClr val="BB5A64"/>
                          </a:solidFill>
                          <a:uFill>
                            <a:solidFill>
                              <a:srgbClr val="FFFFFF"/>
                            </a:solidFill>
                          </a:uFill>
                          <a:latin typeface="Times New Roman"/>
                        </a:rPr>
                        <a:t>list</a:t>
                      </a:r>
                      <a:r>
                        <a:rPr lang="en-IN" sz="1800" b="0" strike="noStrike" spc="94">
                          <a:solidFill>
                            <a:srgbClr val="575757"/>
                          </a:solidFill>
                          <a:uFill>
                            <a:solidFill>
                              <a:srgbClr val="FFFFFF"/>
                            </a:solidFill>
                          </a:uFill>
                          <a:latin typeface="Times New Roman"/>
                        </a:rPr>
                        <a:t>(</a:t>
                      </a:r>
                      <a:r>
                        <a:rPr lang="en-IN" sz="1800" b="0" strike="noStrike" spc="94">
                          <a:solidFill>
                            <a:srgbClr val="54AA54"/>
                          </a:solidFill>
                          <a:uFill>
                            <a:solidFill>
                              <a:srgbClr val="FFFFFF"/>
                            </a:solidFill>
                          </a:uFill>
                          <a:latin typeface="Times New Roman"/>
                        </a:rPr>
                        <a:t>wordLengths</a:t>
                      </a:r>
                      <a:r>
                        <a:rPr lang="en-IN" sz="1800" b="0" strike="noStrike" spc="94">
                          <a:solidFill>
                            <a:srgbClr val="575757"/>
                          </a:solidFill>
                          <a:uFill>
                            <a:solidFill>
                              <a:srgbClr val="FFFFFF"/>
                            </a:solidFill>
                          </a:uFill>
                          <a:latin typeface="Times New Roman"/>
                        </a:rPr>
                        <a:t>=</a:t>
                      </a:r>
                      <a:r>
                        <a:rPr lang="en-IN" sz="1800" b="0" strike="noStrike" spc="94">
                          <a:solidFill>
                            <a:srgbClr val="BB5A64"/>
                          </a:solidFill>
                          <a:uFill>
                            <a:solidFill>
                              <a:srgbClr val="FFFFFF"/>
                            </a:solidFill>
                          </a:uFill>
                          <a:latin typeface="Times New Roman"/>
                        </a:rPr>
                        <a:t>c</a:t>
                      </a:r>
                      <a:r>
                        <a:rPr lang="en-IN" sz="1800" b="0" strike="noStrike" spc="94">
                          <a:solidFill>
                            <a:srgbClr val="575757"/>
                          </a:solidFill>
                          <a:uFill>
                            <a:solidFill>
                              <a:srgbClr val="FFFFFF"/>
                            </a:solidFill>
                          </a:uFill>
                          <a:latin typeface="Times New Roman"/>
                        </a:rPr>
                        <a:t>(</a:t>
                      </a:r>
                      <a:r>
                        <a:rPr lang="en-IN" sz="1800" b="0" strike="noStrike" spc="94">
                          <a:solidFill>
                            <a:srgbClr val="AE0F91"/>
                          </a:solidFill>
                          <a:uFill>
                            <a:solidFill>
                              <a:srgbClr val="FFFFFF"/>
                            </a:solidFill>
                          </a:uFill>
                          <a:latin typeface="Times New Roman"/>
                        </a:rPr>
                        <a:t>1</a:t>
                      </a:r>
                      <a:r>
                        <a:rPr lang="en-IN" sz="1800" b="0" strike="noStrike" spc="94">
                          <a:solidFill>
                            <a:srgbClr val="575757"/>
                          </a:solidFill>
                          <a:uFill>
                            <a:solidFill>
                              <a:srgbClr val="FFFFFF"/>
                            </a:solidFill>
                          </a:uFill>
                          <a:latin typeface="Times New Roman"/>
                        </a:rPr>
                        <a:t>,</a:t>
                      </a:r>
                      <a:r>
                        <a:rPr lang="en-IN" sz="1800" b="0" strike="noStrike" spc="94">
                          <a:solidFill>
                            <a:srgbClr val="AE0F91"/>
                          </a:solidFill>
                          <a:uFill>
                            <a:solidFill>
                              <a:srgbClr val="FFFFFF"/>
                            </a:solidFill>
                          </a:uFill>
                          <a:latin typeface="Times New Roman"/>
                        </a:rPr>
                        <a:t>Inf</a:t>
                      </a:r>
                      <a:r>
                        <a:rPr lang="en-IN" sz="1800" b="0" strike="noStrike" spc="94">
                          <a:solidFill>
                            <a:srgbClr val="575757"/>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a:p>
                      <a:pPr marL="37440">
                        <a:lnSpc>
                          <a:spcPct val="100000"/>
                        </a:lnSpc>
                      </a:pPr>
                      <a:r>
                        <a:rPr lang="en-IN" sz="1800" b="0" strike="noStrike" spc="-1">
                          <a:solidFill>
                            <a:srgbClr val="575757"/>
                          </a:solidFill>
                          <a:uFill>
                            <a:solidFill>
                              <a:srgbClr val="FFFFFF"/>
                            </a:solidFill>
                          </a:uFill>
                          <a:latin typeface="Times New Roman"/>
                        </a:rPr>
                        <a:t>tdm</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37440">
                        <a:lnSpc>
                          <a:spcPct val="101000"/>
                        </a:lnSpc>
                      </a:pPr>
                      <a:r>
                        <a:rPr lang="en-IN" sz="1800" b="0" strike="noStrike" spc="18">
                          <a:solidFill>
                            <a:srgbClr val="575757"/>
                          </a:solidFill>
                          <a:uFill>
                            <a:solidFill>
                              <a:srgbClr val="FFFFFF"/>
                            </a:solidFill>
                          </a:uFill>
                          <a:latin typeface="Times New Roman"/>
                        </a:rPr>
                        <a:t>## </a:t>
                      </a:r>
                      <a:r>
                        <a:rPr lang="en-IN" sz="1800" b="0" strike="noStrike" spc="9">
                          <a:solidFill>
                            <a:srgbClr val="575757"/>
                          </a:solidFill>
                          <a:uFill>
                            <a:solidFill>
                              <a:srgbClr val="FFFFFF"/>
                            </a:solidFill>
                          </a:uFill>
                          <a:latin typeface="Times New Roman"/>
                        </a:rPr>
                        <a:t>&lt;&lt;TermDocumentMatrix </a:t>
                      </a:r>
                      <a:r>
                        <a:rPr lang="en-IN" sz="1800" b="0" strike="noStrike" spc="103">
                          <a:solidFill>
                            <a:srgbClr val="575757"/>
                          </a:solidFill>
                          <a:uFill>
                            <a:solidFill>
                              <a:srgbClr val="FFFFFF"/>
                            </a:solidFill>
                          </a:uFill>
                          <a:latin typeface="Times New Roman"/>
                        </a:rPr>
                        <a:t>(terms: </a:t>
                      </a:r>
                      <a:r>
                        <a:rPr lang="en-IN" sz="1800" b="0" strike="noStrike" spc="63">
                          <a:solidFill>
                            <a:srgbClr val="575757"/>
                          </a:solidFill>
                          <a:uFill>
                            <a:solidFill>
                              <a:srgbClr val="FFFFFF"/>
                            </a:solidFill>
                          </a:uFill>
                          <a:latin typeface="Times New Roman"/>
                        </a:rPr>
                        <a:t>1073, </a:t>
                      </a:r>
                      <a:r>
                        <a:rPr lang="en-IN" sz="1800" b="0" strike="noStrike" spc="52">
                          <a:solidFill>
                            <a:srgbClr val="575757"/>
                          </a:solidFill>
                          <a:uFill>
                            <a:solidFill>
                              <a:srgbClr val="FFFFFF"/>
                            </a:solidFill>
                          </a:uFill>
                          <a:latin typeface="Times New Roman"/>
                        </a:rPr>
                        <a:t>documents: </a:t>
                      </a:r>
                      <a:r>
                        <a:rPr lang="en-IN" sz="1800" b="0" strike="noStrike" spc="24">
                          <a:solidFill>
                            <a:srgbClr val="575757"/>
                          </a:solidFill>
                          <a:uFill>
                            <a:solidFill>
                              <a:srgbClr val="FFFFFF"/>
                            </a:solidFill>
                          </a:uFill>
                          <a:latin typeface="Times New Roman"/>
                        </a:rPr>
                        <a:t>448)&gt;&gt;  </a:t>
                      </a:r>
                      <a:r>
                        <a:rPr lang="en-IN" sz="1800" b="0" strike="noStrike" spc="18">
                          <a:solidFill>
                            <a:srgbClr val="575757"/>
                          </a:solidFill>
                          <a:uFill>
                            <a:solidFill>
                              <a:srgbClr val="FFFFFF"/>
                            </a:solidFill>
                          </a:uFill>
                          <a:latin typeface="Times New Roman"/>
                        </a:rPr>
                        <a:t>## </a:t>
                      </a:r>
                      <a:r>
                        <a:rPr lang="en-IN" sz="1800" b="0" strike="noStrike" spc="72">
                          <a:solidFill>
                            <a:srgbClr val="575757"/>
                          </a:solidFill>
                          <a:uFill>
                            <a:solidFill>
                              <a:srgbClr val="FFFFFF"/>
                            </a:solidFill>
                          </a:uFill>
                          <a:latin typeface="Times New Roman"/>
                        </a:rPr>
                        <a:t>Non-/sparse </a:t>
                      </a:r>
                      <a:r>
                        <a:rPr lang="en-IN" sz="1800" b="0" strike="noStrike" spc="134">
                          <a:solidFill>
                            <a:srgbClr val="575757"/>
                          </a:solidFill>
                          <a:uFill>
                            <a:solidFill>
                              <a:srgbClr val="FFFFFF"/>
                            </a:solidFill>
                          </a:uFill>
                          <a:latin typeface="Times New Roman"/>
                        </a:rPr>
                        <a:t>entries:</a:t>
                      </a:r>
                      <a:r>
                        <a:rPr lang="en-IN" sz="1800" b="0" strike="noStrike" spc="89">
                          <a:solidFill>
                            <a:srgbClr val="575757"/>
                          </a:solidFill>
                          <a:uFill>
                            <a:solidFill>
                              <a:srgbClr val="FFFFFF"/>
                            </a:solidFill>
                          </a:uFill>
                          <a:latin typeface="Times New Roman"/>
                        </a:rPr>
                        <a:t> </a:t>
                      </a:r>
                      <a:r>
                        <a:rPr lang="en-IN" sz="1800" b="0" strike="noStrike" spc="32">
                          <a:solidFill>
                            <a:srgbClr val="575757"/>
                          </a:solidFill>
                          <a:uFill>
                            <a:solidFill>
                              <a:srgbClr val="FFFFFF"/>
                            </a:solidFill>
                          </a:uFill>
                          <a:latin typeface="Times New Roman"/>
                        </a:rPr>
                        <a:t>3594/477110</a:t>
                      </a:r>
                      <a:endParaRPr lang="en-IN" sz="1800" b="0" strike="noStrike" spc="-1">
                        <a:solidFill>
                          <a:srgbClr val="000000"/>
                        </a:solidFill>
                        <a:uFill>
                          <a:solidFill>
                            <a:srgbClr val="FFFFFF"/>
                          </a:solidFill>
                        </a:uFill>
                        <a:latin typeface="Arial"/>
                      </a:endParaRPr>
                    </a:p>
                    <a:p>
                      <a:pPr marL="37440">
                        <a:lnSpc>
                          <a:spcPct val="101000"/>
                        </a:lnSpc>
                      </a:pPr>
                      <a:r>
                        <a:rPr lang="en-IN" sz="1800" b="0" strike="noStrike" spc="18">
                          <a:solidFill>
                            <a:srgbClr val="575757"/>
                          </a:solidFill>
                          <a:uFill>
                            <a:solidFill>
                              <a:srgbClr val="FFFFFF"/>
                            </a:solidFill>
                          </a:uFill>
                          <a:latin typeface="Times New Roman"/>
                        </a:rPr>
                        <a:t>##</a:t>
                      </a:r>
                      <a:r>
                        <a:rPr lang="en-IN" sz="1800" b="0" strike="noStrike" spc="248">
                          <a:solidFill>
                            <a:srgbClr val="575757"/>
                          </a:solidFill>
                          <a:uFill>
                            <a:solidFill>
                              <a:srgbClr val="FFFFFF"/>
                            </a:solidFill>
                          </a:uFill>
                          <a:latin typeface="Times New Roman"/>
                        </a:rPr>
                        <a:t> </a:t>
                      </a:r>
                      <a:r>
                        <a:rPr lang="en-IN" sz="1800" b="0" strike="noStrike" spc="97">
                          <a:solidFill>
                            <a:srgbClr val="575757"/>
                          </a:solidFill>
                          <a:uFill>
                            <a:solidFill>
                              <a:srgbClr val="FFFFFF"/>
                            </a:solidFill>
                          </a:uFill>
                          <a:latin typeface="Times New Roman"/>
                        </a:rPr>
                        <a:t>Sparsity	</a:t>
                      </a:r>
                      <a:r>
                        <a:rPr lang="en-IN" sz="1800" b="0" strike="noStrike" spc="219">
                          <a:solidFill>
                            <a:srgbClr val="575757"/>
                          </a:solidFill>
                          <a:uFill>
                            <a:solidFill>
                              <a:srgbClr val="FFFFFF"/>
                            </a:solidFill>
                          </a:uFill>
                          <a:latin typeface="Times New Roman"/>
                        </a:rPr>
                        <a:t>: </a:t>
                      </a:r>
                      <a:r>
                        <a:rPr lang="en-IN" sz="1800" b="0" strike="noStrike" spc="-457">
                          <a:solidFill>
                            <a:srgbClr val="575757"/>
                          </a:solidFill>
                          <a:uFill>
                            <a:solidFill>
                              <a:srgbClr val="FFFFFF"/>
                            </a:solidFill>
                          </a:uFill>
                          <a:latin typeface="Times New Roman"/>
                        </a:rPr>
                        <a:t>99 </a:t>
                      </a:r>
                      <a:r>
                        <a:rPr lang="en-IN" sz="1800" b="0" strike="noStrike" spc="-214">
                          <a:solidFill>
                            <a:srgbClr val="575757"/>
                          </a:solidFill>
                          <a:uFill>
                            <a:solidFill>
                              <a:srgbClr val="FFFFFF"/>
                            </a:solidFill>
                          </a:uFill>
                          <a:latin typeface="Times New Roman"/>
                        </a:rPr>
                        <a:t> </a:t>
                      </a:r>
                      <a:r>
                        <a:rPr lang="en-IN" sz="1800" b="0" strike="noStrike" spc="18">
                          <a:solidFill>
                            <a:srgbClr val="575757"/>
                          </a:solidFill>
                          <a:uFill>
                            <a:solidFill>
                              <a:srgbClr val="FFFFFF"/>
                            </a:solidFill>
                          </a:uFill>
                          <a:latin typeface="Times New Roman"/>
                        </a:rPr>
                        <a:t>## </a:t>
                      </a:r>
                      <a:r>
                        <a:rPr lang="en-IN" sz="1800" b="0" strike="noStrike" spc="4">
                          <a:solidFill>
                            <a:srgbClr val="575757"/>
                          </a:solidFill>
                          <a:uFill>
                            <a:solidFill>
                              <a:srgbClr val="FFFFFF"/>
                            </a:solidFill>
                          </a:uFill>
                          <a:latin typeface="Times New Roman"/>
                        </a:rPr>
                        <a:t>Maximal </a:t>
                      </a:r>
                      <a:r>
                        <a:rPr lang="en-IN" sz="1800" b="0" strike="noStrike" spc="52">
                          <a:solidFill>
                            <a:srgbClr val="575757"/>
                          </a:solidFill>
                          <a:uFill>
                            <a:solidFill>
                              <a:srgbClr val="FFFFFF"/>
                            </a:solidFill>
                          </a:uFill>
                          <a:latin typeface="Times New Roman"/>
                        </a:rPr>
                        <a:t>term </a:t>
                      </a:r>
                      <a:r>
                        <a:rPr lang="en-IN" sz="1800" b="0" strike="noStrike" spc="109">
                          <a:solidFill>
                            <a:srgbClr val="575757"/>
                          </a:solidFill>
                          <a:uFill>
                            <a:solidFill>
                              <a:srgbClr val="FFFFFF"/>
                            </a:solidFill>
                          </a:uFill>
                          <a:latin typeface="Times New Roman"/>
                        </a:rPr>
                        <a:t>length:</a:t>
                      </a:r>
                      <a:r>
                        <a:rPr lang="en-IN" sz="1800" b="0" strike="noStrike" spc="103">
                          <a:solidFill>
                            <a:srgbClr val="575757"/>
                          </a:solidFill>
                          <a:uFill>
                            <a:solidFill>
                              <a:srgbClr val="FFFFFF"/>
                            </a:solidFill>
                          </a:uFill>
                          <a:latin typeface="Times New Roman"/>
                        </a:rPr>
                        <a:t> </a:t>
                      </a:r>
                      <a:r>
                        <a:rPr lang="en-IN" sz="1800" b="0" strike="noStrike" spc="18">
                          <a:solidFill>
                            <a:srgbClr val="575757"/>
                          </a:solidFill>
                          <a:uFill>
                            <a:solidFill>
                              <a:srgbClr val="FFFFFF"/>
                            </a:solidFill>
                          </a:uFill>
                          <a:latin typeface="Times New Roman"/>
                        </a:rPr>
                        <a:t>23</a:t>
                      </a:r>
                      <a:endParaRPr lang="en-IN" sz="1800" b="0" strike="noStrike" spc="-1">
                        <a:solidFill>
                          <a:srgbClr val="000000"/>
                        </a:solidFill>
                        <a:uFill>
                          <a:solidFill>
                            <a:srgbClr val="FFFFFF"/>
                          </a:solidFill>
                        </a:uFill>
                        <a:latin typeface="Arial"/>
                      </a:endParaRPr>
                    </a:p>
                    <a:p>
                      <a:pPr marL="37440">
                        <a:lnSpc>
                          <a:spcPct val="100000"/>
                        </a:lnSpc>
                      </a:pPr>
                      <a:r>
                        <a:rPr lang="en-IN" sz="1800" b="0" strike="noStrike" spc="18">
                          <a:solidFill>
                            <a:srgbClr val="575757"/>
                          </a:solidFill>
                          <a:uFill>
                            <a:solidFill>
                              <a:srgbClr val="FFFFFF"/>
                            </a:solidFill>
                          </a:uFill>
                          <a:latin typeface="Times New Roman"/>
                        </a:rPr>
                        <a:t>##</a:t>
                      </a:r>
                      <a:r>
                        <a:rPr lang="en-IN" sz="1800" b="0" strike="noStrike" spc="259">
                          <a:solidFill>
                            <a:srgbClr val="575757"/>
                          </a:solidFill>
                          <a:uFill>
                            <a:solidFill>
                              <a:srgbClr val="FFFFFF"/>
                            </a:solidFill>
                          </a:uFill>
                          <a:latin typeface="Times New Roman"/>
                        </a:rPr>
                        <a:t> </a:t>
                      </a:r>
                      <a:r>
                        <a:rPr lang="en-IN" sz="1800" b="0" strike="noStrike" spc="43">
                          <a:solidFill>
                            <a:srgbClr val="575757"/>
                          </a:solidFill>
                          <a:uFill>
                            <a:solidFill>
                              <a:srgbClr val="FFFFFF"/>
                            </a:solidFill>
                          </a:uFill>
                          <a:latin typeface="Times New Roman"/>
                        </a:rPr>
                        <a:t>Weighting	</a:t>
                      </a:r>
                      <a:r>
                        <a:rPr lang="en-IN" sz="1800" b="0" strike="noStrike" spc="219">
                          <a:solidFill>
                            <a:srgbClr val="575757"/>
                          </a:solidFill>
                          <a:uFill>
                            <a:solidFill>
                              <a:srgbClr val="FFFFFF"/>
                            </a:solidFill>
                          </a:uFill>
                          <a:latin typeface="Times New Roman"/>
                        </a:rPr>
                        <a:t>: </a:t>
                      </a:r>
                      <a:r>
                        <a:rPr lang="en-IN" sz="1800" b="0" strike="noStrike" spc="52">
                          <a:solidFill>
                            <a:srgbClr val="575757"/>
                          </a:solidFill>
                          <a:uFill>
                            <a:solidFill>
                              <a:srgbClr val="FFFFFF"/>
                            </a:solidFill>
                          </a:uFill>
                          <a:latin typeface="Times New Roman"/>
                        </a:rPr>
                        <a:t>term </a:t>
                      </a:r>
                      <a:r>
                        <a:rPr lang="en-IN" sz="1800" b="0" strike="noStrike" spc="69">
                          <a:solidFill>
                            <a:srgbClr val="575757"/>
                          </a:solidFill>
                          <a:uFill>
                            <a:solidFill>
                              <a:srgbClr val="FFFFFF"/>
                            </a:solidFill>
                          </a:uFill>
                          <a:latin typeface="Times New Roman"/>
                        </a:rPr>
                        <a:t>frequency</a:t>
                      </a:r>
                      <a:r>
                        <a:rPr lang="en-IN" sz="1800" b="0" strike="noStrike" spc="168">
                          <a:solidFill>
                            <a:srgbClr val="575757"/>
                          </a:solidFill>
                          <a:uFill>
                            <a:solidFill>
                              <a:srgbClr val="FFFFFF"/>
                            </a:solidFill>
                          </a:uFill>
                          <a:latin typeface="Times New Roman"/>
                        </a:rPr>
                        <a:t> </a:t>
                      </a:r>
                      <a:r>
                        <a:rPr lang="en-IN" sz="1800" b="0" strike="noStrike" spc="180">
                          <a:solidFill>
                            <a:srgbClr val="575757"/>
                          </a:solidFill>
                          <a:uFill>
                            <a:solidFill>
                              <a:srgbClr val="FFFFFF"/>
                            </a:solidFill>
                          </a:uFill>
                          <a:latin typeface="Times New Roman"/>
                        </a:rPr>
                        <a:t>(tf)</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37440">
                        <a:lnSpc>
                          <a:spcPct val="101000"/>
                        </a:lnSpc>
                      </a:pPr>
                      <a:r>
                        <a:rPr lang="en-IN" sz="1800" b="0" strike="noStrike" spc="38">
                          <a:solidFill>
                            <a:srgbClr val="575757"/>
                          </a:solidFill>
                          <a:uFill>
                            <a:solidFill>
                              <a:srgbClr val="FFFFFF"/>
                            </a:solidFill>
                          </a:uFill>
                          <a:latin typeface="Times New Roman"/>
                        </a:rPr>
                        <a:t>idx</a:t>
                      </a:r>
                      <a:r>
                        <a:rPr lang="en-IN" sz="1800" b="0" strike="noStrike" spc="38">
                          <a:solidFill>
                            <a:srgbClr val="AF5A64"/>
                          </a:solidFill>
                          <a:uFill>
                            <a:solidFill>
                              <a:srgbClr val="FFFFFF"/>
                            </a:solidFill>
                          </a:uFill>
                          <a:latin typeface="Times New Roman"/>
                        </a:rPr>
                        <a:t>&lt;-</a:t>
                      </a:r>
                      <a:r>
                        <a:rPr lang="en-IN" sz="1800" b="0" strike="noStrike" spc="38">
                          <a:solidFill>
                            <a:srgbClr val="BB5A64"/>
                          </a:solidFill>
                          <a:uFill>
                            <a:solidFill>
                              <a:srgbClr val="FFFFFF"/>
                            </a:solidFill>
                          </a:uFill>
                          <a:latin typeface="Times New Roman"/>
                        </a:rPr>
                        <a:t>which</a:t>
                      </a:r>
                      <a:r>
                        <a:rPr lang="en-IN" sz="1800" b="0" strike="noStrike" spc="38">
                          <a:solidFill>
                            <a:srgbClr val="575757"/>
                          </a:solidFill>
                          <a:uFill>
                            <a:solidFill>
                              <a:srgbClr val="FFFFFF"/>
                            </a:solidFill>
                          </a:uFill>
                          <a:latin typeface="Times New Roman"/>
                        </a:rPr>
                        <a:t>(</a:t>
                      </a:r>
                      <a:r>
                        <a:rPr lang="en-IN" sz="1800" b="0" strike="noStrike" spc="38">
                          <a:solidFill>
                            <a:srgbClr val="BB5A64"/>
                          </a:solidFill>
                          <a:uFill>
                            <a:solidFill>
                              <a:srgbClr val="FFFFFF"/>
                            </a:solidFill>
                          </a:uFill>
                          <a:latin typeface="Times New Roman"/>
                        </a:rPr>
                        <a:t>dimnames</a:t>
                      </a:r>
                      <a:r>
                        <a:rPr lang="en-IN" sz="1800" b="0" strike="noStrike" spc="38">
                          <a:solidFill>
                            <a:srgbClr val="575757"/>
                          </a:solidFill>
                          <a:uFill>
                            <a:solidFill>
                              <a:srgbClr val="FFFFFF"/>
                            </a:solidFill>
                          </a:uFill>
                          <a:latin typeface="Times New Roman"/>
                        </a:rPr>
                        <a:t>(tdm)</a:t>
                      </a:r>
                      <a:r>
                        <a:rPr lang="en-IN" sz="1800" b="0" strike="noStrike" spc="38">
                          <a:solidFill>
                            <a:srgbClr val="000000"/>
                          </a:solidFill>
                          <a:uFill>
                            <a:solidFill>
                              <a:srgbClr val="FFFFFF"/>
                            </a:solidFill>
                          </a:uFill>
                          <a:latin typeface="Times New Roman"/>
                        </a:rPr>
                        <a:t>$</a:t>
                      </a:r>
                      <a:r>
                        <a:rPr lang="en-IN" sz="1800" b="0" strike="noStrike" spc="38">
                          <a:solidFill>
                            <a:srgbClr val="575757"/>
                          </a:solidFill>
                          <a:uFill>
                            <a:solidFill>
                              <a:srgbClr val="FFFFFF"/>
                            </a:solidFill>
                          </a:uFill>
                          <a:latin typeface="Times New Roman"/>
                        </a:rPr>
                        <a:t>Terms </a:t>
                      </a:r>
                      <a:r>
                        <a:rPr lang="en-IN" sz="1800" b="0" strike="noStrike" spc="83">
                          <a:solidFill>
                            <a:srgbClr val="000000"/>
                          </a:solidFill>
                          <a:uFill>
                            <a:solidFill>
                              <a:srgbClr val="FFFFFF"/>
                            </a:solidFill>
                          </a:uFill>
                          <a:latin typeface="Times New Roman"/>
                        </a:rPr>
                        <a:t>in</a:t>
                      </a:r>
                      <a:r>
                        <a:rPr lang="en-IN" sz="1800" b="0" strike="noStrike" spc="83">
                          <a:solidFill>
                            <a:srgbClr val="BB5A64"/>
                          </a:solidFill>
                          <a:uFill>
                            <a:solidFill>
                              <a:srgbClr val="FFFFFF"/>
                            </a:solidFill>
                          </a:uFill>
                          <a:latin typeface="Times New Roman"/>
                        </a:rPr>
                        <a:t>c</a:t>
                      </a:r>
                      <a:r>
                        <a:rPr lang="en-IN" sz="1800" b="0" strike="noStrike" spc="83">
                          <a:solidFill>
                            <a:srgbClr val="575757"/>
                          </a:solidFill>
                          <a:uFill>
                            <a:solidFill>
                              <a:srgbClr val="FFFFFF"/>
                            </a:solidFill>
                          </a:uFill>
                          <a:latin typeface="Times New Roman"/>
                        </a:rPr>
                        <a:t>(</a:t>
                      </a:r>
                      <a:r>
                        <a:rPr lang="en-IN" sz="1800" b="0" strike="noStrike" spc="83">
                          <a:solidFill>
                            <a:srgbClr val="307DCC"/>
                          </a:solidFill>
                          <a:uFill>
                            <a:solidFill>
                              <a:srgbClr val="FFFFFF"/>
                            </a:solidFill>
                          </a:uFill>
                          <a:latin typeface="Times New Roman"/>
                        </a:rPr>
                        <a:t>"r"</a:t>
                      </a:r>
                      <a:r>
                        <a:rPr lang="en-IN" sz="1800" b="0" strike="noStrike" spc="83">
                          <a:solidFill>
                            <a:srgbClr val="575757"/>
                          </a:solidFill>
                          <a:uFill>
                            <a:solidFill>
                              <a:srgbClr val="FFFFFF"/>
                            </a:solidFill>
                          </a:uFill>
                          <a:latin typeface="Times New Roman"/>
                        </a:rPr>
                        <a:t>,</a:t>
                      </a:r>
                      <a:r>
                        <a:rPr lang="en-IN" sz="1800" b="0" strike="noStrike" spc="83">
                          <a:solidFill>
                            <a:srgbClr val="307DCC"/>
                          </a:solidFill>
                          <a:uFill>
                            <a:solidFill>
                              <a:srgbClr val="FFFFFF"/>
                            </a:solidFill>
                          </a:uFill>
                          <a:latin typeface="Times New Roman"/>
                        </a:rPr>
                        <a:t>"data"</a:t>
                      </a:r>
                      <a:r>
                        <a:rPr lang="en-IN" sz="1800" b="0" strike="noStrike" spc="83">
                          <a:solidFill>
                            <a:srgbClr val="575757"/>
                          </a:solidFill>
                          <a:uFill>
                            <a:solidFill>
                              <a:srgbClr val="FFFFFF"/>
                            </a:solidFill>
                          </a:uFill>
                          <a:latin typeface="Times New Roman"/>
                        </a:rPr>
                        <a:t>,</a:t>
                      </a:r>
                      <a:r>
                        <a:rPr lang="en-IN" sz="1800" b="0" strike="noStrike" spc="83">
                          <a:solidFill>
                            <a:srgbClr val="307DCC"/>
                          </a:solidFill>
                          <a:uFill>
                            <a:solidFill>
                              <a:srgbClr val="FFFFFF"/>
                            </a:solidFill>
                          </a:uFill>
                          <a:latin typeface="Times New Roman"/>
                        </a:rPr>
                        <a:t>"mining"</a:t>
                      </a:r>
                      <a:r>
                        <a:rPr lang="en-IN" sz="1800" b="0" strike="noStrike" spc="83">
                          <a:solidFill>
                            <a:srgbClr val="575757"/>
                          </a:solidFill>
                          <a:uFill>
                            <a:solidFill>
                              <a:srgbClr val="FFFFFF"/>
                            </a:solidFill>
                          </a:uFill>
                          <a:latin typeface="Times New Roman"/>
                        </a:rPr>
                        <a:t>))  </a:t>
                      </a:r>
                      <a:r>
                        <a:rPr lang="en-IN" sz="1800" b="0" strike="noStrike" spc="94">
                          <a:solidFill>
                            <a:srgbClr val="BB5A64"/>
                          </a:solidFill>
                          <a:uFill>
                            <a:solidFill>
                              <a:srgbClr val="FFFFFF"/>
                            </a:solidFill>
                          </a:uFill>
                          <a:latin typeface="Times New Roman"/>
                        </a:rPr>
                        <a:t>as.matrix</a:t>
                      </a:r>
                      <a:r>
                        <a:rPr lang="en-IN" sz="1800" b="0" strike="noStrike" spc="94">
                          <a:solidFill>
                            <a:srgbClr val="575757"/>
                          </a:solidFill>
                          <a:uFill>
                            <a:solidFill>
                              <a:srgbClr val="FFFFFF"/>
                            </a:solidFill>
                          </a:uFill>
                          <a:latin typeface="Times New Roman"/>
                        </a:rPr>
                        <a:t>(tdm[idx,</a:t>
                      </a:r>
                      <a:r>
                        <a:rPr lang="en-IN" sz="1800" b="0" strike="noStrike" spc="94">
                          <a:solidFill>
                            <a:srgbClr val="AE0F91"/>
                          </a:solidFill>
                          <a:uFill>
                            <a:solidFill>
                              <a:srgbClr val="FFFFFF"/>
                            </a:solidFill>
                          </a:uFill>
                          <a:latin typeface="Times New Roman"/>
                        </a:rPr>
                        <a:t>21</a:t>
                      </a:r>
                      <a:r>
                        <a:rPr lang="en-IN" sz="1800" b="0" strike="noStrike" spc="94">
                          <a:solidFill>
                            <a:srgbClr val="000000"/>
                          </a:solidFill>
                          <a:uFill>
                            <a:solidFill>
                              <a:srgbClr val="FFFFFF"/>
                            </a:solidFill>
                          </a:uFill>
                          <a:latin typeface="Times New Roman"/>
                        </a:rPr>
                        <a:t>:</a:t>
                      </a:r>
                      <a:r>
                        <a:rPr lang="en-IN" sz="1800" b="0" strike="noStrike" spc="94">
                          <a:solidFill>
                            <a:srgbClr val="AE0F91"/>
                          </a:solidFill>
                          <a:uFill>
                            <a:solidFill>
                              <a:srgbClr val="FFFFFF"/>
                            </a:solidFill>
                          </a:uFill>
                          <a:latin typeface="Times New Roman"/>
                        </a:rPr>
                        <a:t>30</a:t>
                      </a:r>
                      <a:r>
                        <a:rPr lang="en-IN" sz="1800" b="0" strike="noStrike" spc="94">
                          <a:solidFill>
                            <a:srgbClr val="575757"/>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37440">
                        <a:lnSpc>
                          <a:spcPct val="100000"/>
                        </a:lnSpc>
                      </a:pPr>
                      <a:r>
                        <a:rPr lang="en-IN" sz="1800" b="0" strike="noStrike" spc="18">
                          <a:solidFill>
                            <a:srgbClr val="575757"/>
                          </a:solidFill>
                          <a:uFill>
                            <a:solidFill>
                              <a:srgbClr val="FFFFFF"/>
                            </a:solidFill>
                          </a:uFill>
                          <a:latin typeface="Times New Roman"/>
                        </a:rPr>
                        <a:t>##	</a:t>
                      </a:r>
                      <a:r>
                        <a:rPr lang="en-IN" sz="1800" b="0" strike="noStrike" spc="4">
                          <a:solidFill>
                            <a:srgbClr val="575757"/>
                          </a:solidFill>
                          <a:uFill>
                            <a:solidFill>
                              <a:srgbClr val="FFFFFF"/>
                            </a:solidFill>
                          </a:uFill>
                          <a:latin typeface="Times New Roman"/>
                        </a:rPr>
                        <a:t>Docs</a:t>
                      </a:r>
                      <a:endParaRPr lang="en-IN" sz="1800" b="0" strike="noStrike" spc="-1">
                        <a:solidFill>
                          <a:srgbClr val="000000"/>
                        </a:solidFill>
                        <a:uFill>
                          <a:solidFill>
                            <a:srgbClr val="FFFFFF"/>
                          </a:solidFill>
                        </a:uFill>
                        <a:latin typeface="Arial"/>
                      </a:endParaRPr>
                    </a:p>
                    <a:p>
                      <a:pPr marL="37440">
                        <a:lnSpc>
                          <a:spcPct val="100000"/>
                        </a:lnSpc>
                      </a:pPr>
                      <a:r>
                        <a:rPr lang="en-IN" sz="1800" b="0" strike="noStrike" spc="18">
                          <a:solidFill>
                            <a:srgbClr val="575757"/>
                          </a:solidFill>
                          <a:uFill>
                            <a:solidFill>
                              <a:srgbClr val="FFFFFF"/>
                            </a:solidFill>
                          </a:uFill>
                          <a:latin typeface="Times New Roman"/>
                        </a:rPr>
                        <a:t>##</a:t>
                      </a:r>
                      <a:r>
                        <a:rPr lang="en-IN" sz="1800" b="0" strike="noStrike" spc="242">
                          <a:solidFill>
                            <a:srgbClr val="575757"/>
                          </a:solidFill>
                          <a:uFill>
                            <a:solidFill>
                              <a:srgbClr val="FFFFFF"/>
                            </a:solidFill>
                          </a:uFill>
                          <a:latin typeface="Times New Roman"/>
                        </a:rPr>
                        <a:t> </a:t>
                      </a:r>
                      <a:r>
                        <a:rPr lang="en-IN" sz="1800" b="0" strike="noStrike" spc="9">
                          <a:solidFill>
                            <a:srgbClr val="575757"/>
                          </a:solidFill>
                          <a:uFill>
                            <a:solidFill>
                              <a:srgbClr val="FFFFFF"/>
                            </a:solidFill>
                          </a:uFill>
                          <a:latin typeface="Times New Roman"/>
                        </a:rPr>
                        <a:t>Terms	</a:t>
                      </a:r>
                      <a:r>
                        <a:rPr lang="en-IN" sz="1800" b="0" strike="noStrike" spc="18">
                          <a:solidFill>
                            <a:srgbClr val="575757"/>
                          </a:solidFill>
                          <a:uFill>
                            <a:solidFill>
                              <a:srgbClr val="FFFFFF"/>
                            </a:solidFill>
                          </a:uFill>
                          <a:latin typeface="Times New Roman"/>
                        </a:rPr>
                        <a:t>21 22 23 24 25 26 27 28 29</a:t>
                      </a:r>
                      <a:r>
                        <a:rPr lang="en-IN" sz="1800" b="0" strike="noStrike" spc="63">
                          <a:solidFill>
                            <a:srgbClr val="575757"/>
                          </a:solidFill>
                          <a:uFill>
                            <a:solidFill>
                              <a:srgbClr val="FFFFFF"/>
                            </a:solidFill>
                          </a:uFill>
                          <a:latin typeface="Times New Roman"/>
                        </a:rPr>
                        <a:t> </a:t>
                      </a:r>
                      <a:r>
                        <a:rPr lang="en-IN" sz="1800" b="0" strike="noStrike" spc="18">
                          <a:solidFill>
                            <a:srgbClr val="575757"/>
                          </a:solidFill>
                          <a:uFill>
                            <a:solidFill>
                              <a:srgbClr val="FFFFFF"/>
                            </a:solidFill>
                          </a:uFill>
                          <a:latin typeface="Times New Roman"/>
                        </a:rPr>
                        <a:t>30</a:t>
                      </a:r>
                      <a:endParaRPr lang="en-IN" sz="1800" b="0" strike="noStrike" spc="-1">
                        <a:solidFill>
                          <a:srgbClr val="000000"/>
                        </a:solidFill>
                        <a:uFill>
                          <a:solidFill>
                            <a:srgbClr val="FFFFFF"/>
                          </a:solidFill>
                        </a:uFill>
                        <a:latin typeface="Arial"/>
                      </a:endParaRPr>
                    </a:p>
                  </a:txBody>
                  <a:tcPr>
                    <a:solidFill>
                      <a:srgbClr val="F7F7F7"/>
                    </a:solidFill>
                  </a:tcPr>
                </a:tc>
                <a:tc hMerge="1">
                  <a:txBody>
                    <a:bodyPr/>
                    <a:lstStyle/>
                    <a:p>
                      <a:endParaRPr lang="en-US"/>
                    </a:p>
                  </a:txBody>
                  <a:tcPr>
                    <a:solidFill>
                      <a:srgbClr val="729FCF"/>
                    </a:solidFill>
                  </a:tcPr>
                </a:tc>
                <a:tc hMerge="1">
                  <a:txBody>
                    <a:bodyPr/>
                    <a:lstStyle/>
                    <a:p>
                      <a:endParaRPr lang="en-US"/>
                    </a:p>
                  </a:txBody>
                  <a:tcPr>
                    <a:solidFill>
                      <a:srgbClr val="729FCF"/>
                    </a:solidFill>
                  </a:tcPr>
                </a:tc>
                <a:tc hMerge="1">
                  <a:txBody>
                    <a:bodyPr/>
                    <a:lstStyle/>
                    <a:p>
                      <a:endParaRPr lang="en-US"/>
                    </a:p>
                  </a:txBody>
                  <a:tcPr>
                    <a:solidFill>
                      <a:srgbClr val="729FCF"/>
                    </a:solidFill>
                  </a:tcPr>
                </a:tc>
                <a:tc hMerge="1">
                  <a:txBody>
                    <a:bodyPr/>
                    <a:lstStyle/>
                    <a:p>
                      <a:endParaRPr lang="en-US"/>
                    </a:p>
                  </a:txBody>
                  <a:tcPr>
                    <a:solidFill>
                      <a:srgbClr val="729FCF"/>
                    </a:solidFill>
                  </a:tcPr>
                </a:tc>
                <a:tc hMerge="1">
                  <a:txBody>
                    <a:bodyPr/>
                    <a:lstStyle/>
                    <a:p>
                      <a:endParaRPr lang="en-US"/>
                    </a:p>
                  </a:txBody>
                  <a:tcPr>
                    <a:solidFill>
                      <a:srgbClr val="729FCF"/>
                    </a:solidFill>
                  </a:tcPr>
                </a:tc>
                <a:tc hMerge="1">
                  <a:txBody>
                    <a:bodyPr/>
                    <a:lstStyle/>
                    <a:p>
                      <a:endParaRPr lang="en-US"/>
                    </a:p>
                  </a:txBody>
                  <a:tcPr>
                    <a:solidFill>
                      <a:srgbClr val="729FCF"/>
                    </a:solidFill>
                  </a:tcPr>
                </a:tc>
                <a:tc hMerge="1">
                  <a:txBody>
                    <a:bodyPr/>
                    <a:lstStyle/>
                    <a:p>
                      <a:endParaRPr lang="en-US"/>
                    </a:p>
                  </a:txBody>
                  <a:tcPr>
                    <a:solidFill>
                      <a:srgbClr val="729FCF"/>
                    </a:solidFill>
                  </a:tcPr>
                </a:tc>
                <a:tc hMerge="1">
                  <a:txBody>
                    <a:bodyPr/>
                    <a:lstStyle/>
                    <a:p>
                      <a:endParaRPr lang="en-US"/>
                    </a:p>
                  </a:txBody>
                  <a:tcPr>
                    <a:solidFill>
                      <a:srgbClr val="729FCF"/>
                    </a:solidFill>
                  </a:tcPr>
                </a:tc>
                <a:tc hMerge="1">
                  <a:txBody>
                    <a:bodyPr/>
                    <a:lstStyle/>
                    <a:p>
                      <a:endParaRPr lang="en-US"/>
                    </a:p>
                  </a:txBody>
                  <a:tcPr>
                    <a:solidFill>
                      <a:srgbClr val="729FCF"/>
                    </a:solidFill>
                  </a:tcPr>
                </a:tc>
                <a:tc hMerge="1">
                  <a:txBody>
                    <a:bodyPr/>
                    <a:lstStyle/>
                    <a:p>
                      <a:endParaRPr lang="en-US"/>
                    </a:p>
                  </a:txBody>
                  <a:tcPr>
                    <a:solidFill>
                      <a:srgbClr val="729FCF"/>
                    </a:solidFill>
                  </a:tcPr>
                </a:tc>
                <a:tc hMerge="1">
                  <a:txBody>
                    <a:bodyPr/>
                    <a:lstStyle/>
                    <a:p>
                      <a:endParaRPr lang="en-US"/>
                    </a:p>
                  </a:txBody>
                  <a:tcPr>
                    <a:solidFill>
                      <a:srgbClr val="729FCF"/>
                    </a:solidFill>
                  </a:tcPr>
                </a:tc>
                <a:extLst>
                  <a:ext uri="{0D108BD9-81ED-4DB2-BD59-A6C34878D82A}">
                    <a16:rowId xmlns:a16="http://schemas.microsoft.com/office/drawing/2014/main" val="10000"/>
                  </a:ext>
                </a:extLst>
              </a:tr>
              <a:tr h="274680">
                <a:tc>
                  <a:txBody>
                    <a:bodyPr/>
                    <a:lstStyle/>
                    <a:p>
                      <a:pPr marL="37440">
                        <a:lnSpc>
                          <a:spcPts val="300"/>
                        </a:lnSpc>
                      </a:pPr>
                      <a:r>
                        <a:rPr lang="en-IN" sz="1800" b="0" strike="noStrike" spc="18">
                          <a:solidFill>
                            <a:srgbClr val="575757"/>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a:txBody>
                  <a:tcPr>
                    <a:solidFill>
                      <a:srgbClr val="F7F7F7"/>
                    </a:solidFill>
                  </a:tcPr>
                </a:tc>
                <a:tc>
                  <a:txBody>
                    <a:bodyPr/>
                    <a:lstStyle/>
                    <a:p>
                      <a:pPr marL="89640">
                        <a:lnSpc>
                          <a:spcPts val="300"/>
                        </a:lnSpc>
                      </a:pPr>
                      <a:r>
                        <a:rPr lang="en-IN" sz="1800" b="0" strike="noStrike" spc="94">
                          <a:solidFill>
                            <a:srgbClr val="575757"/>
                          </a:solidFill>
                          <a:uFill>
                            <a:solidFill>
                              <a:srgbClr val="FFFFFF"/>
                            </a:solidFill>
                          </a:uFill>
                          <a:latin typeface="Times New Roman"/>
                        </a:rPr>
                        <a:t>data</a:t>
                      </a:r>
                      <a:endParaRPr lang="en-IN" sz="1800" b="0" strike="noStrike" spc="-1">
                        <a:solidFill>
                          <a:srgbClr val="000000"/>
                        </a:solidFill>
                        <a:uFill>
                          <a:solidFill>
                            <a:srgbClr val="FFFFFF"/>
                          </a:solidFill>
                        </a:uFill>
                        <a:latin typeface="Arial"/>
                      </a:endParaRPr>
                    </a:p>
                  </a:txBody>
                  <a:tcPr>
                    <a:solidFill>
                      <a:srgbClr val="F7F7F7"/>
                    </a:solidFill>
                  </a:tcPr>
                </a:tc>
                <a:tc>
                  <a:txBody>
                    <a:bodyPr/>
                    <a:lstStyle/>
                    <a:p>
                      <a:pPr marL="720" algn="ctr">
                        <a:lnSpc>
                          <a:spcPts val="300"/>
                        </a:lnSpc>
                      </a:pPr>
                      <a:r>
                        <a:rPr lang="en-IN" sz="1800" b="0" strike="noStrike" spc="-1">
                          <a:solidFill>
                            <a:srgbClr val="575757"/>
                          </a:solidFill>
                          <a:uFill>
                            <a:solidFill>
                              <a:srgbClr val="FFFFFF"/>
                            </a:solidFill>
                          </a:uFill>
                          <a:latin typeface="Times New Roman"/>
                        </a:rPr>
                        <a:t>0</a:t>
                      </a:r>
                      <a:endParaRPr lang="en-IN" sz="1800" b="0" strike="noStrike" spc="-1">
                        <a:solidFill>
                          <a:srgbClr val="000000"/>
                        </a:solidFill>
                        <a:uFill>
                          <a:solidFill>
                            <a:srgbClr val="FFFFFF"/>
                          </a:solidFill>
                        </a:uFill>
                        <a:latin typeface="Arial"/>
                      </a:endParaRPr>
                    </a:p>
                  </a:txBody>
                  <a:tcPr>
                    <a:solidFill>
                      <a:srgbClr val="F7F7F7"/>
                    </a:solidFill>
                  </a:tcPr>
                </a:tc>
                <a:tc>
                  <a:txBody>
                    <a:bodyPr/>
                    <a:lstStyle/>
                    <a:p>
                      <a:pPr marL="1440" algn="ctr">
                        <a:lnSpc>
                          <a:spcPts val="300"/>
                        </a:lnSpc>
                      </a:pPr>
                      <a:r>
                        <a:rPr lang="en-IN" sz="1800" b="0" strike="noStrike" spc="-1">
                          <a:solidFill>
                            <a:srgbClr val="575757"/>
                          </a:solidFill>
                          <a:uFill>
                            <a:solidFill>
                              <a:srgbClr val="FFFFFF"/>
                            </a:solidFill>
                          </a:uFill>
                          <a:latin typeface="Times New Roman"/>
                        </a:rPr>
                        <a:t>1</a:t>
                      </a:r>
                      <a:endParaRPr lang="en-IN" sz="1800" b="0" strike="noStrike" spc="-1">
                        <a:solidFill>
                          <a:srgbClr val="000000"/>
                        </a:solidFill>
                        <a:uFill>
                          <a:solidFill>
                            <a:srgbClr val="FFFFFF"/>
                          </a:solidFill>
                        </a:uFill>
                        <a:latin typeface="Arial"/>
                      </a:endParaRPr>
                    </a:p>
                  </a:txBody>
                  <a:tcPr>
                    <a:solidFill>
                      <a:srgbClr val="F7F7F7"/>
                    </a:solidFill>
                  </a:tcPr>
                </a:tc>
                <a:tc>
                  <a:txBody>
                    <a:bodyPr/>
                    <a:lstStyle/>
                    <a:p>
                      <a:pPr marL="1800" algn="ctr">
                        <a:lnSpc>
                          <a:spcPts val="300"/>
                        </a:lnSpc>
                      </a:pPr>
                      <a:r>
                        <a:rPr lang="en-IN" sz="1800" b="0" strike="noStrike" spc="-1">
                          <a:solidFill>
                            <a:srgbClr val="575757"/>
                          </a:solidFill>
                          <a:uFill>
                            <a:solidFill>
                              <a:srgbClr val="FFFFFF"/>
                            </a:solidFill>
                          </a:uFill>
                          <a:latin typeface="Times New Roman"/>
                        </a:rPr>
                        <a:t>0</a:t>
                      </a:r>
                      <a:endParaRPr lang="en-IN" sz="1800" b="0" strike="noStrike" spc="-1">
                        <a:solidFill>
                          <a:srgbClr val="000000"/>
                        </a:solidFill>
                        <a:uFill>
                          <a:solidFill>
                            <a:srgbClr val="FFFFFF"/>
                          </a:solidFill>
                        </a:uFill>
                        <a:latin typeface="Arial"/>
                      </a:endParaRPr>
                    </a:p>
                  </a:txBody>
                  <a:tcPr>
                    <a:solidFill>
                      <a:srgbClr val="F7F7F7"/>
                    </a:solidFill>
                  </a:tcPr>
                </a:tc>
                <a:tc>
                  <a:txBody>
                    <a:bodyPr/>
                    <a:lstStyle/>
                    <a:p>
                      <a:pPr marL="2520" algn="ctr">
                        <a:lnSpc>
                          <a:spcPts val="300"/>
                        </a:lnSpc>
                      </a:pPr>
                      <a:r>
                        <a:rPr lang="en-IN" sz="1800" b="0" strike="noStrike" spc="-1">
                          <a:solidFill>
                            <a:srgbClr val="575757"/>
                          </a:solidFill>
                          <a:uFill>
                            <a:solidFill>
                              <a:srgbClr val="FFFFFF"/>
                            </a:solidFill>
                          </a:uFill>
                          <a:latin typeface="Times New Roman"/>
                        </a:rPr>
                        <a:t>0</a:t>
                      </a:r>
                      <a:endParaRPr lang="en-IN" sz="1800" b="0" strike="noStrike" spc="-1">
                        <a:solidFill>
                          <a:srgbClr val="000000"/>
                        </a:solidFill>
                        <a:uFill>
                          <a:solidFill>
                            <a:srgbClr val="FFFFFF"/>
                          </a:solidFill>
                        </a:uFill>
                        <a:latin typeface="Arial"/>
                      </a:endParaRPr>
                    </a:p>
                  </a:txBody>
                  <a:tcPr>
                    <a:solidFill>
                      <a:srgbClr val="F7F7F7"/>
                    </a:solidFill>
                  </a:tcPr>
                </a:tc>
                <a:tc>
                  <a:txBody>
                    <a:bodyPr/>
                    <a:lstStyle/>
                    <a:p>
                      <a:pPr algn="r">
                        <a:lnSpc>
                          <a:spcPts val="300"/>
                        </a:lnSpc>
                      </a:pPr>
                      <a:r>
                        <a:rPr lang="en-IN" sz="1800" b="0" strike="noStrike" spc="-1">
                          <a:solidFill>
                            <a:srgbClr val="575757"/>
                          </a:solidFill>
                          <a:uFill>
                            <a:solidFill>
                              <a:srgbClr val="FFFFFF"/>
                            </a:solidFill>
                          </a:uFill>
                          <a:latin typeface="Times New Roman"/>
                        </a:rPr>
                        <a:t>1</a:t>
                      </a:r>
                      <a:endParaRPr lang="en-IN" sz="1800" b="0" strike="noStrike" spc="-1">
                        <a:solidFill>
                          <a:srgbClr val="000000"/>
                        </a:solidFill>
                        <a:uFill>
                          <a:solidFill>
                            <a:srgbClr val="FFFFFF"/>
                          </a:solidFill>
                        </a:uFill>
                        <a:latin typeface="Arial"/>
                      </a:endParaRPr>
                    </a:p>
                  </a:txBody>
                  <a:tcPr>
                    <a:solidFill>
                      <a:srgbClr val="F7F7F7"/>
                    </a:solidFill>
                  </a:tcPr>
                </a:tc>
                <a:tc>
                  <a:txBody>
                    <a:bodyPr/>
                    <a:lstStyle/>
                    <a:p>
                      <a:pPr marL="3240" algn="ctr">
                        <a:lnSpc>
                          <a:spcPts val="300"/>
                        </a:lnSpc>
                      </a:pPr>
                      <a:r>
                        <a:rPr lang="en-IN" sz="1800" b="0" strike="noStrike" spc="-1">
                          <a:solidFill>
                            <a:srgbClr val="575757"/>
                          </a:solidFill>
                          <a:uFill>
                            <a:solidFill>
                              <a:srgbClr val="FFFFFF"/>
                            </a:solidFill>
                          </a:uFill>
                          <a:latin typeface="Times New Roman"/>
                        </a:rPr>
                        <a:t>0</a:t>
                      </a:r>
                      <a:endParaRPr lang="en-IN" sz="1800" b="0" strike="noStrike" spc="-1">
                        <a:solidFill>
                          <a:srgbClr val="000000"/>
                        </a:solidFill>
                        <a:uFill>
                          <a:solidFill>
                            <a:srgbClr val="FFFFFF"/>
                          </a:solidFill>
                        </a:uFill>
                        <a:latin typeface="Arial"/>
                      </a:endParaRPr>
                    </a:p>
                  </a:txBody>
                  <a:tcPr>
                    <a:solidFill>
                      <a:srgbClr val="F7F7F7"/>
                    </a:solidFill>
                  </a:tcPr>
                </a:tc>
                <a:tc>
                  <a:txBody>
                    <a:bodyPr/>
                    <a:lstStyle/>
                    <a:p>
                      <a:pPr algn="r">
                        <a:lnSpc>
                          <a:spcPts val="300"/>
                        </a:lnSpc>
                      </a:pPr>
                      <a:r>
                        <a:rPr lang="en-IN" sz="1800" b="0" strike="noStrike" spc="-1">
                          <a:solidFill>
                            <a:srgbClr val="575757"/>
                          </a:solidFill>
                          <a:uFill>
                            <a:solidFill>
                              <a:srgbClr val="FFFFFF"/>
                            </a:solidFill>
                          </a:uFill>
                          <a:latin typeface="Times New Roman"/>
                        </a:rPr>
                        <a:t>0</a:t>
                      </a:r>
                      <a:endParaRPr lang="en-IN" sz="1800" b="0" strike="noStrike" spc="-1">
                        <a:solidFill>
                          <a:srgbClr val="000000"/>
                        </a:solidFill>
                        <a:uFill>
                          <a:solidFill>
                            <a:srgbClr val="FFFFFF"/>
                          </a:solidFill>
                        </a:uFill>
                        <a:latin typeface="Arial"/>
                      </a:endParaRPr>
                    </a:p>
                  </a:txBody>
                  <a:tcPr>
                    <a:solidFill>
                      <a:srgbClr val="F7F7F7"/>
                    </a:solidFill>
                  </a:tcPr>
                </a:tc>
                <a:tc>
                  <a:txBody>
                    <a:bodyPr/>
                    <a:lstStyle/>
                    <a:p>
                      <a:pPr marL="4320" algn="ctr">
                        <a:lnSpc>
                          <a:spcPts val="300"/>
                        </a:lnSpc>
                      </a:pPr>
                      <a:r>
                        <a:rPr lang="en-IN" sz="1800" b="0" strike="noStrike" spc="-1">
                          <a:solidFill>
                            <a:srgbClr val="575757"/>
                          </a:solidFill>
                          <a:uFill>
                            <a:solidFill>
                              <a:srgbClr val="FFFFFF"/>
                            </a:solidFill>
                          </a:uFill>
                          <a:latin typeface="Times New Roman"/>
                        </a:rPr>
                        <a:t>0</a:t>
                      </a:r>
                      <a:endParaRPr lang="en-IN" sz="1800" b="0" strike="noStrike" spc="-1">
                        <a:solidFill>
                          <a:srgbClr val="000000"/>
                        </a:solidFill>
                        <a:uFill>
                          <a:solidFill>
                            <a:srgbClr val="FFFFFF"/>
                          </a:solidFill>
                        </a:uFill>
                        <a:latin typeface="Arial"/>
                      </a:endParaRPr>
                    </a:p>
                  </a:txBody>
                  <a:tcPr>
                    <a:solidFill>
                      <a:srgbClr val="F7F7F7"/>
                    </a:solidFill>
                  </a:tcPr>
                </a:tc>
                <a:tc>
                  <a:txBody>
                    <a:bodyPr/>
                    <a:lstStyle/>
                    <a:p>
                      <a:pPr algn="r">
                        <a:lnSpc>
                          <a:spcPts val="300"/>
                        </a:lnSpc>
                      </a:pPr>
                      <a:r>
                        <a:rPr lang="en-IN" sz="1800" b="0" strike="noStrike" spc="-1">
                          <a:solidFill>
                            <a:srgbClr val="575757"/>
                          </a:solidFill>
                          <a:uFill>
                            <a:solidFill>
                              <a:srgbClr val="FFFFFF"/>
                            </a:solidFill>
                          </a:uFill>
                          <a:latin typeface="Times New Roman"/>
                        </a:rPr>
                        <a:t>0</a:t>
                      </a:r>
                      <a:endParaRPr lang="en-IN" sz="1800" b="0" strike="noStrike" spc="-1">
                        <a:solidFill>
                          <a:srgbClr val="000000"/>
                        </a:solidFill>
                        <a:uFill>
                          <a:solidFill>
                            <a:srgbClr val="FFFFFF"/>
                          </a:solidFill>
                        </a:uFill>
                        <a:latin typeface="Arial"/>
                      </a:endParaRPr>
                    </a:p>
                  </a:txBody>
                  <a:tcPr>
                    <a:solidFill>
                      <a:srgbClr val="F7F7F7"/>
                    </a:solidFill>
                  </a:tcPr>
                </a:tc>
                <a:tc>
                  <a:txBody>
                    <a:bodyPr/>
                    <a:lstStyle/>
                    <a:p>
                      <a:pPr marL="62280">
                        <a:lnSpc>
                          <a:spcPts val="300"/>
                        </a:lnSpc>
                      </a:pPr>
                      <a:r>
                        <a:rPr lang="en-IN" sz="1800" b="0" strike="noStrike" spc="-1">
                          <a:solidFill>
                            <a:srgbClr val="575757"/>
                          </a:solidFill>
                          <a:uFill>
                            <a:solidFill>
                              <a:srgbClr val="FFFFFF"/>
                            </a:solidFill>
                          </a:uFill>
                          <a:latin typeface="Times New Roman"/>
                        </a:rPr>
                        <a:t>1</a:t>
                      </a:r>
                      <a:endParaRPr lang="en-IN" sz="1800" b="0" strike="noStrike" spc="-1">
                        <a:solidFill>
                          <a:srgbClr val="000000"/>
                        </a:solidFill>
                        <a:uFill>
                          <a:solidFill>
                            <a:srgbClr val="FFFFFF"/>
                          </a:solidFill>
                        </a:uFill>
                        <a:latin typeface="Arial"/>
                      </a:endParaRPr>
                    </a:p>
                  </a:txBody>
                  <a:tcPr>
                    <a:solidFill>
                      <a:srgbClr val="F7F7F7"/>
                    </a:solidFill>
                  </a:tcPr>
                </a:tc>
                <a:extLst>
                  <a:ext uri="{0D108BD9-81ED-4DB2-BD59-A6C34878D82A}">
                    <a16:rowId xmlns:a16="http://schemas.microsoft.com/office/drawing/2014/main" val="10001"/>
                  </a:ext>
                </a:extLst>
              </a:tr>
              <a:tr h="274680">
                <a:tc>
                  <a:txBody>
                    <a:bodyPr/>
                    <a:lstStyle/>
                    <a:p>
                      <a:pPr marL="37440">
                        <a:lnSpc>
                          <a:spcPts val="335"/>
                        </a:lnSpc>
                      </a:pPr>
                      <a:r>
                        <a:rPr lang="en-IN" sz="1800" b="0" strike="noStrike" spc="18">
                          <a:solidFill>
                            <a:srgbClr val="575757"/>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a:txBody>
                  <a:tcPr>
                    <a:solidFill>
                      <a:srgbClr val="F7F7F7"/>
                    </a:solidFill>
                  </a:tcPr>
                </a:tc>
                <a:tc>
                  <a:txBody>
                    <a:bodyPr/>
                    <a:lstStyle/>
                    <a:p>
                      <a:pPr marL="89640">
                        <a:lnSpc>
                          <a:spcPts val="335"/>
                        </a:lnSpc>
                      </a:pPr>
                      <a:r>
                        <a:rPr lang="en-IN" sz="1800" b="0" strike="noStrike" spc="43">
                          <a:solidFill>
                            <a:srgbClr val="575757"/>
                          </a:solidFill>
                          <a:uFill>
                            <a:solidFill>
                              <a:srgbClr val="FFFFFF"/>
                            </a:solidFill>
                          </a:uFill>
                          <a:latin typeface="Times New Roman"/>
                        </a:rPr>
                        <a:t>mining</a:t>
                      </a:r>
                      <a:endParaRPr lang="en-IN" sz="1800" b="0" strike="noStrike" spc="-1">
                        <a:solidFill>
                          <a:srgbClr val="000000"/>
                        </a:solidFill>
                        <a:uFill>
                          <a:solidFill>
                            <a:srgbClr val="FFFFFF"/>
                          </a:solidFill>
                        </a:uFill>
                        <a:latin typeface="Arial"/>
                      </a:endParaRPr>
                    </a:p>
                  </a:txBody>
                  <a:tcPr>
                    <a:solidFill>
                      <a:srgbClr val="F7F7F7"/>
                    </a:solidFill>
                  </a:tcPr>
                </a:tc>
                <a:tc>
                  <a:txBody>
                    <a:bodyPr/>
                    <a:lstStyle/>
                    <a:p>
                      <a:pPr marL="720" algn="ctr">
                        <a:lnSpc>
                          <a:spcPts val="335"/>
                        </a:lnSpc>
                      </a:pPr>
                      <a:r>
                        <a:rPr lang="en-IN" sz="1800" b="0" strike="noStrike" spc="-1">
                          <a:solidFill>
                            <a:srgbClr val="575757"/>
                          </a:solidFill>
                          <a:uFill>
                            <a:solidFill>
                              <a:srgbClr val="FFFFFF"/>
                            </a:solidFill>
                          </a:uFill>
                          <a:latin typeface="Times New Roman"/>
                        </a:rPr>
                        <a:t>0</a:t>
                      </a:r>
                      <a:endParaRPr lang="en-IN" sz="1800" b="0" strike="noStrike" spc="-1">
                        <a:solidFill>
                          <a:srgbClr val="000000"/>
                        </a:solidFill>
                        <a:uFill>
                          <a:solidFill>
                            <a:srgbClr val="FFFFFF"/>
                          </a:solidFill>
                        </a:uFill>
                        <a:latin typeface="Arial"/>
                      </a:endParaRPr>
                    </a:p>
                  </a:txBody>
                  <a:tcPr>
                    <a:solidFill>
                      <a:srgbClr val="F7F7F7"/>
                    </a:solidFill>
                  </a:tcPr>
                </a:tc>
                <a:tc>
                  <a:txBody>
                    <a:bodyPr/>
                    <a:lstStyle/>
                    <a:p>
                      <a:pPr marL="1440" algn="ctr">
                        <a:lnSpc>
                          <a:spcPts val="335"/>
                        </a:lnSpc>
                      </a:pPr>
                      <a:r>
                        <a:rPr lang="en-IN" sz="1800" b="0" strike="noStrike" spc="-1">
                          <a:solidFill>
                            <a:srgbClr val="575757"/>
                          </a:solidFill>
                          <a:uFill>
                            <a:solidFill>
                              <a:srgbClr val="FFFFFF"/>
                            </a:solidFill>
                          </a:uFill>
                          <a:latin typeface="Times New Roman"/>
                        </a:rPr>
                        <a:t>0</a:t>
                      </a:r>
                      <a:endParaRPr lang="en-IN" sz="1800" b="0" strike="noStrike" spc="-1">
                        <a:solidFill>
                          <a:srgbClr val="000000"/>
                        </a:solidFill>
                        <a:uFill>
                          <a:solidFill>
                            <a:srgbClr val="FFFFFF"/>
                          </a:solidFill>
                        </a:uFill>
                        <a:latin typeface="Arial"/>
                      </a:endParaRPr>
                    </a:p>
                  </a:txBody>
                  <a:tcPr>
                    <a:solidFill>
                      <a:srgbClr val="F7F7F7"/>
                    </a:solidFill>
                  </a:tcPr>
                </a:tc>
                <a:tc>
                  <a:txBody>
                    <a:bodyPr/>
                    <a:lstStyle/>
                    <a:p>
                      <a:pPr marL="1800" algn="ctr">
                        <a:lnSpc>
                          <a:spcPts val="335"/>
                        </a:lnSpc>
                      </a:pPr>
                      <a:r>
                        <a:rPr lang="en-IN" sz="1800" b="0" strike="noStrike" spc="-1">
                          <a:solidFill>
                            <a:srgbClr val="575757"/>
                          </a:solidFill>
                          <a:uFill>
                            <a:solidFill>
                              <a:srgbClr val="FFFFFF"/>
                            </a:solidFill>
                          </a:uFill>
                          <a:latin typeface="Times New Roman"/>
                        </a:rPr>
                        <a:t>0</a:t>
                      </a:r>
                      <a:endParaRPr lang="en-IN" sz="1800" b="0" strike="noStrike" spc="-1">
                        <a:solidFill>
                          <a:srgbClr val="000000"/>
                        </a:solidFill>
                        <a:uFill>
                          <a:solidFill>
                            <a:srgbClr val="FFFFFF"/>
                          </a:solidFill>
                        </a:uFill>
                        <a:latin typeface="Arial"/>
                      </a:endParaRPr>
                    </a:p>
                  </a:txBody>
                  <a:tcPr>
                    <a:solidFill>
                      <a:srgbClr val="F7F7F7"/>
                    </a:solidFill>
                  </a:tcPr>
                </a:tc>
                <a:tc>
                  <a:txBody>
                    <a:bodyPr/>
                    <a:lstStyle/>
                    <a:p>
                      <a:pPr marL="2520" algn="ctr">
                        <a:lnSpc>
                          <a:spcPts val="335"/>
                        </a:lnSpc>
                      </a:pPr>
                      <a:r>
                        <a:rPr lang="en-IN" sz="1800" b="0" strike="noStrike" spc="-1">
                          <a:solidFill>
                            <a:srgbClr val="575757"/>
                          </a:solidFill>
                          <a:uFill>
                            <a:solidFill>
                              <a:srgbClr val="FFFFFF"/>
                            </a:solidFill>
                          </a:uFill>
                          <a:latin typeface="Times New Roman"/>
                        </a:rPr>
                        <a:t>0</a:t>
                      </a:r>
                      <a:endParaRPr lang="en-IN" sz="1800" b="0" strike="noStrike" spc="-1">
                        <a:solidFill>
                          <a:srgbClr val="000000"/>
                        </a:solidFill>
                        <a:uFill>
                          <a:solidFill>
                            <a:srgbClr val="FFFFFF"/>
                          </a:solidFill>
                        </a:uFill>
                        <a:latin typeface="Arial"/>
                      </a:endParaRPr>
                    </a:p>
                  </a:txBody>
                  <a:tcPr>
                    <a:solidFill>
                      <a:srgbClr val="F7F7F7"/>
                    </a:solidFill>
                  </a:tcPr>
                </a:tc>
                <a:tc>
                  <a:txBody>
                    <a:bodyPr/>
                    <a:lstStyle/>
                    <a:p>
                      <a:pPr algn="r">
                        <a:lnSpc>
                          <a:spcPts val="335"/>
                        </a:lnSpc>
                      </a:pPr>
                      <a:r>
                        <a:rPr lang="en-IN" sz="1800" b="0" strike="noStrike" spc="-1">
                          <a:solidFill>
                            <a:srgbClr val="575757"/>
                          </a:solidFill>
                          <a:uFill>
                            <a:solidFill>
                              <a:srgbClr val="FFFFFF"/>
                            </a:solidFill>
                          </a:uFill>
                          <a:latin typeface="Times New Roman"/>
                        </a:rPr>
                        <a:t>1</a:t>
                      </a:r>
                      <a:endParaRPr lang="en-IN" sz="1800" b="0" strike="noStrike" spc="-1">
                        <a:solidFill>
                          <a:srgbClr val="000000"/>
                        </a:solidFill>
                        <a:uFill>
                          <a:solidFill>
                            <a:srgbClr val="FFFFFF"/>
                          </a:solidFill>
                        </a:uFill>
                        <a:latin typeface="Arial"/>
                      </a:endParaRPr>
                    </a:p>
                  </a:txBody>
                  <a:tcPr>
                    <a:solidFill>
                      <a:srgbClr val="F7F7F7"/>
                    </a:solidFill>
                  </a:tcPr>
                </a:tc>
                <a:tc>
                  <a:txBody>
                    <a:bodyPr/>
                    <a:lstStyle/>
                    <a:p>
                      <a:pPr marL="3240" algn="ctr">
                        <a:lnSpc>
                          <a:spcPts val="335"/>
                        </a:lnSpc>
                      </a:pPr>
                      <a:r>
                        <a:rPr lang="en-IN" sz="1800" b="0" strike="noStrike" spc="-1">
                          <a:solidFill>
                            <a:srgbClr val="575757"/>
                          </a:solidFill>
                          <a:uFill>
                            <a:solidFill>
                              <a:srgbClr val="FFFFFF"/>
                            </a:solidFill>
                          </a:uFill>
                          <a:latin typeface="Times New Roman"/>
                        </a:rPr>
                        <a:t>0</a:t>
                      </a:r>
                      <a:endParaRPr lang="en-IN" sz="1800" b="0" strike="noStrike" spc="-1">
                        <a:solidFill>
                          <a:srgbClr val="000000"/>
                        </a:solidFill>
                        <a:uFill>
                          <a:solidFill>
                            <a:srgbClr val="FFFFFF"/>
                          </a:solidFill>
                        </a:uFill>
                        <a:latin typeface="Arial"/>
                      </a:endParaRPr>
                    </a:p>
                  </a:txBody>
                  <a:tcPr>
                    <a:solidFill>
                      <a:srgbClr val="F7F7F7"/>
                    </a:solidFill>
                  </a:tcPr>
                </a:tc>
                <a:tc>
                  <a:txBody>
                    <a:bodyPr/>
                    <a:lstStyle/>
                    <a:p>
                      <a:pPr algn="r">
                        <a:lnSpc>
                          <a:spcPts val="335"/>
                        </a:lnSpc>
                      </a:pPr>
                      <a:r>
                        <a:rPr lang="en-IN" sz="1800" b="0" strike="noStrike" spc="-1">
                          <a:solidFill>
                            <a:srgbClr val="575757"/>
                          </a:solidFill>
                          <a:uFill>
                            <a:solidFill>
                              <a:srgbClr val="FFFFFF"/>
                            </a:solidFill>
                          </a:uFill>
                          <a:latin typeface="Times New Roman"/>
                        </a:rPr>
                        <a:t>0</a:t>
                      </a:r>
                      <a:endParaRPr lang="en-IN" sz="1800" b="0" strike="noStrike" spc="-1">
                        <a:solidFill>
                          <a:srgbClr val="000000"/>
                        </a:solidFill>
                        <a:uFill>
                          <a:solidFill>
                            <a:srgbClr val="FFFFFF"/>
                          </a:solidFill>
                        </a:uFill>
                        <a:latin typeface="Arial"/>
                      </a:endParaRPr>
                    </a:p>
                  </a:txBody>
                  <a:tcPr>
                    <a:solidFill>
                      <a:srgbClr val="F7F7F7"/>
                    </a:solidFill>
                  </a:tcPr>
                </a:tc>
                <a:tc>
                  <a:txBody>
                    <a:bodyPr/>
                    <a:lstStyle/>
                    <a:p>
                      <a:pPr marL="4320" algn="ctr">
                        <a:lnSpc>
                          <a:spcPts val="335"/>
                        </a:lnSpc>
                      </a:pPr>
                      <a:r>
                        <a:rPr lang="en-IN" sz="1800" b="0" strike="noStrike" spc="-1">
                          <a:solidFill>
                            <a:srgbClr val="575757"/>
                          </a:solidFill>
                          <a:uFill>
                            <a:solidFill>
                              <a:srgbClr val="FFFFFF"/>
                            </a:solidFill>
                          </a:uFill>
                          <a:latin typeface="Times New Roman"/>
                        </a:rPr>
                        <a:t>0</a:t>
                      </a:r>
                      <a:endParaRPr lang="en-IN" sz="1800" b="0" strike="noStrike" spc="-1">
                        <a:solidFill>
                          <a:srgbClr val="000000"/>
                        </a:solidFill>
                        <a:uFill>
                          <a:solidFill>
                            <a:srgbClr val="FFFFFF"/>
                          </a:solidFill>
                        </a:uFill>
                        <a:latin typeface="Arial"/>
                      </a:endParaRPr>
                    </a:p>
                  </a:txBody>
                  <a:tcPr>
                    <a:solidFill>
                      <a:srgbClr val="F7F7F7"/>
                    </a:solidFill>
                  </a:tcPr>
                </a:tc>
                <a:tc>
                  <a:txBody>
                    <a:bodyPr/>
                    <a:lstStyle/>
                    <a:p>
                      <a:pPr algn="r">
                        <a:lnSpc>
                          <a:spcPts val="335"/>
                        </a:lnSpc>
                      </a:pPr>
                      <a:r>
                        <a:rPr lang="en-IN" sz="1800" b="0" strike="noStrike" spc="-1">
                          <a:solidFill>
                            <a:srgbClr val="575757"/>
                          </a:solidFill>
                          <a:uFill>
                            <a:solidFill>
                              <a:srgbClr val="FFFFFF"/>
                            </a:solidFill>
                          </a:uFill>
                          <a:latin typeface="Times New Roman"/>
                        </a:rPr>
                        <a:t>0</a:t>
                      </a:r>
                      <a:endParaRPr lang="en-IN" sz="1800" b="0" strike="noStrike" spc="-1">
                        <a:solidFill>
                          <a:srgbClr val="000000"/>
                        </a:solidFill>
                        <a:uFill>
                          <a:solidFill>
                            <a:srgbClr val="FFFFFF"/>
                          </a:solidFill>
                        </a:uFill>
                        <a:latin typeface="Arial"/>
                      </a:endParaRPr>
                    </a:p>
                  </a:txBody>
                  <a:tcPr>
                    <a:solidFill>
                      <a:srgbClr val="F7F7F7"/>
                    </a:solidFill>
                  </a:tcPr>
                </a:tc>
                <a:tc>
                  <a:txBody>
                    <a:bodyPr/>
                    <a:lstStyle/>
                    <a:p>
                      <a:pPr marL="62280">
                        <a:lnSpc>
                          <a:spcPts val="335"/>
                        </a:lnSpc>
                      </a:pPr>
                      <a:r>
                        <a:rPr lang="en-IN" sz="1800" b="0" strike="noStrike" spc="-1">
                          <a:solidFill>
                            <a:srgbClr val="575757"/>
                          </a:solidFill>
                          <a:uFill>
                            <a:solidFill>
                              <a:srgbClr val="FFFFFF"/>
                            </a:solidFill>
                          </a:uFill>
                          <a:latin typeface="Times New Roman"/>
                        </a:rPr>
                        <a:t>1</a:t>
                      </a:r>
                      <a:endParaRPr lang="en-IN" sz="1800" b="0" strike="noStrike" spc="-1">
                        <a:solidFill>
                          <a:srgbClr val="000000"/>
                        </a:solidFill>
                        <a:uFill>
                          <a:solidFill>
                            <a:srgbClr val="FFFFFF"/>
                          </a:solidFill>
                        </a:uFill>
                        <a:latin typeface="Arial"/>
                      </a:endParaRPr>
                    </a:p>
                  </a:txBody>
                  <a:tcPr>
                    <a:solidFill>
                      <a:srgbClr val="F7F7F7"/>
                    </a:solidFill>
                  </a:tcPr>
                </a:tc>
                <a:extLst>
                  <a:ext uri="{0D108BD9-81ED-4DB2-BD59-A6C34878D82A}">
                    <a16:rowId xmlns:a16="http://schemas.microsoft.com/office/drawing/2014/main" val="10002"/>
                  </a:ext>
                </a:extLst>
              </a:tr>
              <a:tr h="274680">
                <a:tc>
                  <a:txBody>
                    <a:bodyPr/>
                    <a:lstStyle/>
                    <a:p>
                      <a:pPr marL="37440">
                        <a:lnSpc>
                          <a:spcPts val="335"/>
                        </a:lnSpc>
                      </a:pPr>
                      <a:r>
                        <a:rPr lang="en-IN" sz="1800" b="0" strike="noStrike" spc="18">
                          <a:solidFill>
                            <a:srgbClr val="575757"/>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a:txBody>
                  <a:tcPr>
                    <a:solidFill>
                      <a:srgbClr val="F7F7F7"/>
                    </a:solidFill>
                  </a:tcPr>
                </a:tc>
                <a:tc>
                  <a:txBody>
                    <a:bodyPr/>
                    <a:lstStyle/>
                    <a:p>
                      <a:pPr marL="89640">
                        <a:lnSpc>
                          <a:spcPts val="335"/>
                        </a:lnSpc>
                      </a:pPr>
                      <a:r>
                        <a:rPr lang="en-IN" sz="1800" b="0" strike="noStrike" spc="-1">
                          <a:solidFill>
                            <a:srgbClr val="575757"/>
                          </a:solidFill>
                          <a:uFill>
                            <a:solidFill>
                              <a:srgbClr val="FFFFFF"/>
                            </a:solidFill>
                          </a:uFill>
                          <a:latin typeface="Times New Roman"/>
                        </a:rPr>
                        <a:t>r</a:t>
                      </a:r>
                      <a:endParaRPr lang="en-IN" sz="1800" b="0" strike="noStrike" spc="-1">
                        <a:solidFill>
                          <a:srgbClr val="000000"/>
                        </a:solidFill>
                        <a:uFill>
                          <a:solidFill>
                            <a:srgbClr val="FFFFFF"/>
                          </a:solidFill>
                        </a:uFill>
                        <a:latin typeface="Arial"/>
                      </a:endParaRPr>
                    </a:p>
                  </a:txBody>
                  <a:tcPr>
                    <a:solidFill>
                      <a:srgbClr val="F7F7F7"/>
                    </a:solidFill>
                  </a:tcPr>
                </a:tc>
                <a:tc>
                  <a:txBody>
                    <a:bodyPr/>
                    <a:lstStyle/>
                    <a:p>
                      <a:pPr marL="720" algn="ctr">
                        <a:lnSpc>
                          <a:spcPts val="335"/>
                        </a:lnSpc>
                      </a:pPr>
                      <a:r>
                        <a:rPr lang="en-IN" sz="1800" b="0" strike="noStrike" spc="-1">
                          <a:solidFill>
                            <a:srgbClr val="575757"/>
                          </a:solidFill>
                          <a:uFill>
                            <a:solidFill>
                              <a:srgbClr val="FFFFFF"/>
                            </a:solidFill>
                          </a:uFill>
                          <a:latin typeface="Times New Roman"/>
                        </a:rPr>
                        <a:t>1</a:t>
                      </a:r>
                      <a:endParaRPr lang="en-IN" sz="1800" b="0" strike="noStrike" spc="-1">
                        <a:solidFill>
                          <a:srgbClr val="000000"/>
                        </a:solidFill>
                        <a:uFill>
                          <a:solidFill>
                            <a:srgbClr val="FFFFFF"/>
                          </a:solidFill>
                        </a:uFill>
                        <a:latin typeface="Arial"/>
                      </a:endParaRPr>
                    </a:p>
                  </a:txBody>
                  <a:tcPr>
                    <a:solidFill>
                      <a:srgbClr val="F7F7F7"/>
                    </a:solidFill>
                  </a:tcPr>
                </a:tc>
                <a:tc>
                  <a:txBody>
                    <a:bodyPr/>
                    <a:lstStyle/>
                    <a:p>
                      <a:pPr marL="1440" algn="ctr">
                        <a:lnSpc>
                          <a:spcPts val="335"/>
                        </a:lnSpc>
                      </a:pPr>
                      <a:r>
                        <a:rPr lang="en-IN" sz="1800" b="0" strike="noStrike" spc="-1">
                          <a:solidFill>
                            <a:srgbClr val="575757"/>
                          </a:solidFill>
                          <a:uFill>
                            <a:solidFill>
                              <a:srgbClr val="FFFFFF"/>
                            </a:solidFill>
                          </a:uFill>
                          <a:latin typeface="Times New Roman"/>
                        </a:rPr>
                        <a:t>1</a:t>
                      </a:r>
                      <a:endParaRPr lang="en-IN" sz="1800" b="0" strike="noStrike" spc="-1">
                        <a:solidFill>
                          <a:srgbClr val="000000"/>
                        </a:solidFill>
                        <a:uFill>
                          <a:solidFill>
                            <a:srgbClr val="FFFFFF"/>
                          </a:solidFill>
                        </a:uFill>
                        <a:latin typeface="Arial"/>
                      </a:endParaRPr>
                    </a:p>
                  </a:txBody>
                  <a:tcPr>
                    <a:solidFill>
                      <a:srgbClr val="F7F7F7"/>
                    </a:solidFill>
                  </a:tcPr>
                </a:tc>
                <a:tc>
                  <a:txBody>
                    <a:bodyPr/>
                    <a:lstStyle/>
                    <a:p>
                      <a:pPr marL="1800" algn="ctr">
                        <a:lnSpc>
                          <a:spcPts val="335"/>
                        </a:lnSpc>
                      </a:pPr>
                      <a:r>
                        <a:rPr lang="en-IN" sz="1800" b="0" strike="noStrike" spc="-1">
                          <a:solidFill>
                            <a:srgbClr val="575757"/>
                          </a:solidFill>
                          <a:uFill>
                            <a:solidFill>
                              <a:srgbClr val="FFFFFF"/>
                            </a:solidFill>
                          </a:uFill>
                          <a:latin typeface="Times New Roman"/>
                        </a:rPr>
                        <a:t>1</a:t>
                      </a:r>
                      <a:endParaRPr lang="en-IN" sz="1800" b="0" strike="noStrike" spc="-1">
                        <a:solidFill>
                          <a:srgbClr val="000000"/>
                        </a:solidFill>
                        <a:uFill>
                          <a:solidFill>
                            <a:srgbClr val="FFFFFF"/>
                          </a:solidFill>
                        </a:uFill>
                        <a:latin typeface="Arial"/>
                      </a:endParaRPr>
                    </a:p>
                  </a:txBody>
                  <a:tcPr>
                    <a:solidFill>
                      <a:srgbClr val="F7F7F7"/>
                    </a:solidFill>
                  </a:tcPr>
                </a:tc>
                <a:tc>
                  <a:txBody>
                    <a:bodyPr/>
                    <a:lstStyle/>
                    <a:p>
                      <a:pPr marL="2520" algn="ctr">
                        <a:lnSpc>
                          <a:spcPts val="335"/>
                        </a:lnSpc>
                      </a:pPr>
                      <a:r>
                        <a:rPr lang="en-IN" sz="1800" b="0" strike="noStrike" spc="-1">
                          <a:solidFill>
                            <a:srgbClr val="575757"/>
                          </a:solidFill>
                          <a:uFill>
                            <a:solidFill>
                              <a:srgbClr val="FFFFFF"/>
                            </a:solidFill>
                          </a:uFill>
                          <a:latin typeface="Times New Roman"/>
                        </a:rPr>
                        <a:t>1</a:t>
                      </a:r>
                      <a:endParaRPr lang="en-IN" sz="1800" b="0" strike="noStrike" spc="-1">
                        <a:solidFill>
                          <a:srgbClr val="000000"/>
                        </a:solidFill>
                        <a:uFill>
                          <a:solidFill>
                            <a:srgbClr val="FFFFFF"/>
                          </a:solidFill>
                        </a:uFill>
                        <a:latin typeface="Arial"/>
                      </a:endParaRPr>
                    </a:p>
                  </a:txBody>
                  <a:tcPr>
                    <a:solidFill>
                      <a:srgbClr val="F7F7F7"/>
                    </a:solidFill>
                  </a:tcPr>
                </a:tc>
                <a:tc>
                  <a:txBody>
                    <a:bodyPr/>
                    <a:lstStyle/>
                    <a:p>
                      <a:pPr algn="r">
                        <a:lnSpc>
                          <a:spcPts val="335"/>
                        </a:lnSpc>
                      </a:pPr>
                      <a:r>
                        <a:rPr lang="en-IN" sz="1800" b="0" strike="noStrike" spc="-1">
                          <a:solidFill>
                            <a:srgbClr val="575757"/>
                          </a:solidFill>
                          <a:uFill>
                            <a:solidFill>
                              <a:srgbClr val="FFFFFF"/>
                            </a:solidFill>
                          </a:uFill>
                          <a:latin typeface="Times New Roman"/>
                        </a:rPr>
                        <a:t>0</a:t>
                      </a:r>
                      <a:endParaRPr lang="en-IN" sz="1800" b="0" strike="noStrike" spc="-1">
                        <a:solidFill>
                          <a:srgbClr val="000000"/>
                        </a:solidFill>
                        <a:uFill>
                          <a:solidFill>
                            <a:srgbClr val="FFFFFF"/>
                          </a:solidFill>
                        </a:uFill>
                        <a:latin typeface="Arial"/>
                      </a:endParaRPr>
                    </a:p>
                  </a:txBody>
                  <a:tcPr>
                    <a:solidFill>
                      <a:srgbClr val="F7F7F7"/>
                    </a:solidFill>
                  </a:tcPr>
                </a:tc>
                <a:tc>
                  <a:txBody>
                    <a:bodyPr/>
                    <a:lstStyle/>
                    <a:p>
                      <a:pPr marL="3240" algn="ctr">
                        <a:lnSpc>
                          <a:spcPts val="335"/>
                        </a:lnSpc>
                      </a:pPr>
                      <a:r>
                        <a:rPr lang="en-IN" sz="1800" b="0" strike="noStrike" spc="-1">
                          <a:solidFill>
                            <a:srgbClr val="575757"/>
                          </a:solidFill>
                          <a:uFill>
                            <a:solidFill>
                              <a:srgbClr val="FFFFFF"/>
                            </a:solidFill>
                          </a:uFill>
                          <a:latin typeface="Times New Roman"/>
                        </a:rPr>
                        <a:t>1</a:t>
                      </a:r>
                      <a:endParaRPr lang="en-IN" sz="1800" b="0" strike="noStrike" spc="-1">
                        <a:solidFill>
                          <a:srgbClr val="000000"/>
                        </a:solidFill>
                        <a:uFill>
                          <a:solidFill>
                            <a:srgbClr val="FFFFFF"/>
                          </a:solidFill>
                        </a:uFill>
                        <a:latin typeface="Arial"/>
                      </a:endParaRPr>
                    </a:p>
                  </a:txBody>
                  <a:tcPr>
                    <a:solidFill>
                      <a:srgbClr val="F7F7F7"/>
                    </a:solidFill>
                  </a:tcPr>
                </a:tc>
                <a:tc>
                  <a:txBody>
                    <a:bodyPr/>
                    <a:lstStyle/>
                    <a:p>
                      <a:pPr algn="r">
                        <a:lnSpc>
                          <a:spcPts val="335"/>
                        </a:lnSpc>
                      </a:pPr>
                      <a:r>
                        <a:rPr lang="en-IN" sz="1800" b="0" strike="noStrike" spc="-1">
                          <a:solidFill>
                            <a:srgbClr val="575757"/>
                          </a:solidFill>
                          <a:uFill>
                            <a:solidFill>
                              <a:srgbClr val="FFFFFF"/>
                            </a:solidFill>
                          </a:uFill>
                          <a:latin typeface="Times New Roman"/>
                        </a:rPr>
                        <a:t>0</a:t>
                      </a:r>
                      <a:endParaRPr lang="en-IN" sz="1800" b="0" strike="noStrike" spc="-1">
                        <a:solidFill>
                          <a:srgbClr val="000000"/>
                        </a:solidFill>
                        <a:uFill>
                          <a:solidFill>
                            <a:srgbClr val="FFFFFF"/>
                          </a:solidFill>
                        </a:uFill>
                        <a:latin typeface="Arial"/>
                      </a:endParaRPr>
                    </a:p>
                  </a:txBody>
                  <a:tcPr>
                    <a:solidFill>
                      <a:srgbClr val="F7F7F7"/>
                    </a:solidFill>
                  </a:tcPr>
                </a:tc>
                <a:tc>
                  <a:txBody>
                    <a:bodyPr/>
                    <a:lstStyle/>
                    <a:p>
                      <a:pPr marL="4320" algn="ctr">
                        <a:lnSpc>
                          <a:spcPts val="335"/>
                        </a:lnSpc>
                      </a:pPr>
                      <a:r>
                        <a:rPr lang="en-IN" sz="1800" b="0" strike="noStrike" spc="-1">
                          <a:solidFill>
                            <a:srgbClr val="575757"/>
                          </a:solidFill>
                          <a:uFill>
                            <a:solidFill>
                              <a:srgbClr val="FFFFFF"/>
                            </a:solidFill>
                          </a:uFill>
                          <a:latin typeface="Times New Roman"/>
                        </a:rPr>
                        <a:t>1</a:t>
                      </a:r>
                      <a:endParaRPr lang="en-IN" sz="1800" b="0" strike="noStrike" spc="-1">
                        <a:solidFill>
                          <a:srgbClr val="000000"/>
                        </a:solidFill>
                        <a:uFill>
                          <a:solidFill>
                            <a:srgbClr val="FFFFFF"/>
                          </a:solidFill>
                        </a:uFill>
                        <a:latin typeface="Arial"/>
                      </a:endParaRPr>
                    </a:p>
                  </a:txBody>
                  <a:tcPr>
                    <a:solidFill>
                      <a:srgbClr val="F7F7F7"/>
                    </a:solidFill>
                  </a:tcPr>
                </a:tc>
                <a:tc>
                  <a:txBody>
                    <a:bodyPr/>
                    <a:lstStyle/>
                    <a:p>
                      <a:pPr algn="r">
                        <a:lnSpc>
                          <a:spcPts val="335"/>
                        </a:lnSpc>
                      </a:pPr>
                      <a:r>
                        <a:rPr lang="en-IN" sz="1800" b="0" strike="noStrike" spc="-1">
                          <a:solidFill>
                            <a:srgbClr val="575757"/>
                          </a:solidFill>
                          <a:uFill>
                            <a:solidFill>
                              <a:srgbClr val="FFFFFF"/>
                            </a:solidFill>
                          </a:uFill>
                          <a:latin typeface="Times New Roman"/>
                        </a:rPr>
                        <a:t>1</a:t>
                      </a:r>
                      <a:endParaRPr lang="en-IN" sz="1800" b="0" strike="noStrike" spc="-1">
                        <a:solidFill>
                          <a:srgbClr val="000000"/>
                        </a:solidFill>
                        <a:uFill>
                          <a:solidFill>
                            <a:srgbClr val="FFFFFF"/>
                          </a:solidFill>
                        </a:uFill>
                        <a:latin typeface="Arial"/>
                      </a:endParaRPr>
                    </a:p>
                  </a:txBody>
                  <a:tcPr>
                    <a:solidFill>
                      <a:srgbClr val="F7F7F7"/>
                    </a:solidFill>
                  </a:tcPr>
                </a:tc>
                <a:tc>
                  <a:txBody>
                    <a:bodyPr/>
                    <a:lstStyle/>
                    <a:p>
                      <a:pPr marL="62280">
                        <a:lnSpc>
                          <a:spcPts val="335"/>
                        </a:lnSpc>
                      </a:pPr>
                      <a:r>
                        <a:rPr lang="en-IN" sz="1800" b="0" strike="noStrike" spc="-1">
                          <a:solidFill>
                            <a:srgbClr val="575757"/>
                          </a:solidFill>
                          <a:uFill>
                            <a:solidFill>
                              <a:srgbClr val="FFFFFF"/>
                            </a:solidFill>
                          </a:uFill>
                          <a:latin typeface="Times New Roman"/>
                        </a:rPr>
                        <a:t>1</a:t>
                      </a:r>
                      <a:endParaRPr lang="en-IN" sz="1800" b="0" strike="noStrike" spc="-1">
                        <a:solidFill>
                          <a:srgbClr val="000000"/>
                        </a:solidFill>
                        <a:uFill>
                          <a:solidFill>
                            <a:srgbClr val="FFFFFF"/>
                          </a:solidFill>
                        </a:uFill>
                        <a:latin typeface="Arial"/>
                      </a:endParaRPr>
                    </a:p>
                  </a:txBody>
                  <a:tcPr>
                    <a:solidFill>
                      <a:srgbClr val="F7F7F7"/>
                    </a:solidFill>
                  </a:tcPr>
                </a:tc>
                <a:extLst>
                  <a:ext uri="{0D108BD9-81ED-4DB2-BD59-A6C34878D82A}">
                    <a16:rowId xmlns:a16="http://schemas.microsoft.com/office/drawing/2014/main" val="10003"/>
                  </a:ext>
                </a:extLst>
              </a:tr>
            </a:tbl>
          </a:graphicData>
        </a:graphic>
      </p:graphicFrame>
      <p:sp>
        <p:nvSpPr>
          <p:cNvPr id="499" name="TextShape 29"/>
          <p:cNvSpPr txBox="1"/>
          <p:nvPr/>
        </p:nvSpPr>
        <p:spPr>
          <a:xfrm>
            <a:off x="9996480" y="4798800"/>
            <a:ext cx="528120" cy="3977640"/>
          </a:xfrm>
          <a:prstGeom prst="rect">
            <a:avLst/>
          </a:prstGeom>
          <a:noFill/>
          <a:ln>
            <a:noFill/>
          </a:ln>
        </p:spPr>
        <p:txBody>
          <a:bodyPr lIns="0" tIns="0" rIns="0" bIns="0" anchor="ctr"/>
          <a:lstStyle/>
          <a:p>
            <a:pPr marL="50400" algn="r">
              <a:lnSpc>
                <a:spcPts val="472"/>
              </a:lnSpc>
            </a:pPr>
            <a:fld id="{E8C633EC-41EC-4227-B9B3-642F57CB7F3E}" type="slidenum">
              <a:rPr lang="en-IN" sz="2000" b="0" strike="noStrike" spc="-38">
                <a:solidFill>
                  <a:srgbClr val="FEFFFF"/>
                </a:solidFill>
                <a:uFill>
                  <a:solidFill>
                    <a:srgbClr val="FFFFFF"/>
                  </a:solidFill>
                </a:uFill>
                <a:latin typeface="Century Gothic"/>
              </a:rPr>
              <a:t>14</a:t>
            </a:fld>
            <a:r>
              <a:rPr lang="en-IN" sz="2000" b="0" strike="noStrike" spc="-185">
                <a:solidFill>
                  <a:srgbClr val="FEFFFF"/>
                </a:solidFill>
                <a:uFill>
                  <a:solidFill>
                    <a:srgbClr val="FFFFFF"/>
                  </a:solidFill>
                </a:uFill>
                <a:latin typeface="Century Gothic"/>
              </a:rPr>
              <a:t> </a:t>
            </a:r>
            <a:r>
              <a:rPr lang="en-IN" sz="2000" b="0" strike="noStrike" spc="296">
                <a:solidFill>
                  <a:srgbClr val="FEFFFF"/>
                </a:solidFill>
                <a:uFill>
                  <a:solidFill>
                    <a:srgbClr val="FFFFFF"/>
                  </a:solidFill>
                </a:uFill>
                <a:latin typeface="Century Gothic"/>
              </a:rPr>
              <a:t>/</a:t>
            </a:r>
            <a:r>
              <a:rPr lang="en-IN" sz="2000" b="0" strike="noStrike" spc="-177">
                <a:solidFill>
                  <a:srgbClr val="FEFFFF"/>
                </a:solidFill>
                <a:uFill>
                  <a:solidFill>
                    <a:srgbClr val="FFFFFF"/>
                  </a:solidFill>
                </a:uFill>
                <a:latin typeface="Century Gothic"/>
              </a:rPr>
              <a:t> </a:t>
            </a:r>
            <a:r>
              <a:rPr lang="en-IN" sz="2000" b="0" strike="noStrike" spc="-38">
                <a:solidFill>
                  <a:srgbClr val="FEFFFF"/>
                </a:solidFill>
                <a:uFill>
                  <a:solidFill>
                    <a:srgbClr val="FFFFFF"/>
                  </a:solidFill>
                </a:uFill>
                <a:latin typeface="Century Gothic"/>
              </a:rPr>
              <a:t>40</a:t>
            </a:r>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 name="CustomShape 1"/>
          <p:cNvSpPr/>
          <p:nvPr/>
        </p:nvSpPr>
        <p:spPr>
          <a:xfrm>
            <a:off x="8078760" y="6500160"/>
            <a:ext cx="85320" cy="60120"/>
          </a:xfrm>
          <a:custGeom>
            <a:avLst/>
            <a:gdLst/>
            <a:ahLst/>
            <a:cxnLst/>
            <a:rect l="l" t="t" r="r" b="b"/>
            <a:pathLst>
              <a:path w="43179" h="30479">
                <a:moveTo>
                  <a:pt x="0" y="30366"/>
                </a:moveTo>
                <a:lnTo>
                  <a:pt x="43019" y="30366"/>
                </a:lnTo>
                <a:lnTo>
                  <a:pt x="43019" y="0"/>
                </a:lnTo>
                <a:lnTo>
                  <a:pt x="0" y="0"/>
                </a:lnTo>
                <a:lnTo>
                  <a:pt x="0" y="30366"/>
                </a:lnTo>
                <a:close/>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501" name="CustomShape 2"/>
          <p:cNvSpPr/>
          <p:nvPr/>
        </p:nvSpPr>
        <p:spPr>
          <a:xfrm>
            <a:off x="8099640" y="6479640"/>
            <a:ext cx="85320" cy="60120"/>
          </a:xfrm>
          <a:custGeom>
            <a:avLst/>
            <a:gdLst/>
            <a:ahLst/>
            <a:cxnLst/>
            <a:rect l="l" t="t" r="r" b="b"/>
            <a:pathLst>
              <a:path w="43179" h="30479">
                <a:moveTo>
                  <a:pt x="0" y="10160"/>
                </a:moveTo>
                <a:lnTo>
                  <a:pt x="0" y="0"/>
                </a:lnTo>
                <a:lnTo>
                  <a:pt x="43180" y="0"/>
                </a:lnTo>
                <a:lnTo>
                  <a:pt x="43180" y="30480"/>
                </a:lnTo>
                <a:lnTo>
                  <a:pt x="33020" y="3048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502" name="CustomShape 3"/>
          <p:cNvSpPr/>
          <p:nvPr/>
        </p:nvSpPr>
        <p:spPr>
          <a:xfrm>
            <a:off x="8119800" y="6459480"/>
            <a:ext cx="85320" cy="60120"/>
          </a:xfrm>
          <a:custGeom>
            <a:avLst/>
            <a:gdLst/>
            <a:ahLst/>
            <a:cxnLst/>
            <a:rect l="l" t="t" r="r" b="b"/>
            <a:pathLst>
              <a:path w="43179" h="30479">
                <a:moveTo>
                  <a:pt x="0" y="10160"/>
                </a:moveTo>
                <a:lnTo>
                  <a:pt x="0" y="0"/>
                </a:lnTo>
                <a:lnTo>
                  <a:pt x="43181" y="0"/>
                </a:lnTo>
                <a:lnTo>
                  <a:pt x="43181" y="30480"/>
                </a:lnTo>
                <a:lnTo>
                  <a:pt x="33020" y="3048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503" name="CustomShape 4"/>
          <p:cNvSpPr/>
          <p:nvPr/>
        </p:nvSpPr>
        <p:spPr>
          <a:xfrm>
            <a:off x="7953840" y="6472080"/>
            <a:ext cx="402480" cy="75240"/>
          </a:xfrm>
          <a:custGeom>
            <a:avLst/>
            <a:gdLst/>
            <a:ahLst/>
            <a:cxn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504" name="CustomShape 5"/>
          <p:cNvSpPr/>
          <p:nvPr/>
        </p:nvSpPr>
        <p:spPr>
          <a:xfrm>
            <a:off x="8675640" y="64846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505" name="CustomShape 6"/>
          <p:cNvSpPr/>
          <p:nvPr/>
        </p:nvSpPr>
        <p:spPr>
          <a:xfrm>
            <a:off x="8499600" y="6472080"/>
            <a:ext cx="402480" cy="75240"/>
          </a:xfrm>
          <a:custGeom>
            <a:avLst/>
            <a:gdLst/>
            <a:ahLst/>
            <a:cxn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506" name="CustomShape 7"/>
          <p:cNvSpPr/>
          <p:nvPr/>
        </p:nvSpPr>
        <p:spPr>
          <a:xfrm>
            <a:off x="8650440" y="6459480"/>
            <a:ext cx="75240" cy="360"/>
          </a:xfrm>
          <a:custGeom>
            <a:avLst/>
            <a:gdLst/>
            <a:ahLst/>
            <a:cxnLst/>
            <a:rect l="l" t="t" r="r" b="b"/>
            <a:pathLst>
              <a:path w="38100">
                <a:moveTo>
                  <a:pt x="0" y="0"/>
                </a:moveTo>
                <a:lnTo>
                  <a:pt x="38100"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507" name="CustomShape 8"/>
          <p:cNvSpPr/>
          <p:nvPr/>
        </p:nvSpPr>
        <p:spPr>
          <a:xfrm>
            <a:off x="8675640" y="6509880"/>
            <a:ext cx="75240" cy="360"/>
          </a:xfrm>
          <a:custGeom>
            <a:avLst/>
            <a:gdLst/>
            <a:ahLst/>
            <a:cxnLst/>
            <a:rect l="l" t="t" r="r" b="b"/>
            <a:pathLst>
              <a:path w="38100">
                <a:moveTo>
                  <a:pt x="0" y="0"/>
                </a:moveTo>
                <a:lnTo>
                  <a:pt x="38101"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508" name="CustomShape 9"/>
          <p:cNvSpPr/>
          <p:nvPr/>
        </p:nvSpPr>
        <p:spPr>
          <a:xfrm>
            <a:off x="8650440" y="6535080"/>
            <a:ext cx="75240" cy="360"/>
          </a:xfrm>
          <a:custGeom>
            <a:avLst/>
            <a:gdLst/>
            <a:ahLst/>
            <a:cxnLst/>
            <a:rect l="l" t="t" r="r" b="b"/>
            <a:pathLst>
              <a:path w="38100">
                <a:moveTo>
                  <a:pt x="0" y="0"/>
                </a:moveTo>
                <a:lnTo>
                  <a:pt x="38100"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509" name="CustomShape 10"/>
          <p:cNvSpPr/>
          <p:nvPr/>
        </p:nvSpPr>
        <p:spPr>
          <a:xfrm>
            <a:off x="8675640" y="6560280"/>
            <a:ext cx="75240" cy="360"/>
          </a:xfrm>
          <a:custGeom>
            <a:avLst/>
            <a:gdLst/>
            <a:ahLst/>
            <a:cxnLst/>
            <a:rect l="l" t="t" r="r" b="b"/>
            <a:pathLst>
              <a:path w="38100">
                <a:moveTo>
                  <a:pt x="0" y="0"/>
                </a:moveTo>
                <a:lnTo>
                  <a:pt x="38101"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510" name="CustomShape 11"/>
          <p:cNvSpPr/>
          <p:nvPr/>
        </p:nvSpPr>
        <p:spPr>
          <a:xfrm>
            <a:off x="9196560" y="6459480"/>
            <a:ext cx="75240" cy="360"/>
          </a:xfrm>
          <a:custGeom>
            <a:avLst/>
            <a:gdLst/>
            <a:ahLst/>
            <a:cxnLst/>
            <a:rect l="l" t="t" r="r" b="b"/>
            <a:pathLst>
              <a:path w="38100">
                <a:moveTo>
                  <a:pt x="0" y="0"/>
                </a:moveTo>
                <a:lnTo>
                  <a:pt x="38100"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511" name="CustomShape 12"/>
          <p:cNvSpPr/>
          <p:nvPr/>
        </p:nvSpPr>
        <p:spPr>
          <a:xfrm>
            <a:off x="9221760" y="64846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512" name="CustomShape 13"/>
          <p:cNvSpPr/>
          <p:nvPr/>
        </p:nvSpPr>
        <p:spPr>
          <a:xfrm>
            <a:off x="9221760" y="65098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513" name="CustomShape 14"/>
          <p:cNvSpPr/>
          <p:nvPr/>
        </p:nvSpPr>
        <p:spPr>
          <a:xfrm>
            <a:off x="9045360" y="6472080"/>
            <a:ext cx="402480" cy="75240"/>
          </a:xfrm>
          <a:custGeom>
            <a:avLst/>
            <a:gdLst/>
            <a:ahLst/>
            <a:cxn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514" name="CustomShape 15"/>
          <p:cNvSpPr/>
          <p:nvPr/>
        </p:nvSpPr>
        <p:spPr>
          <a:xfrm>
            <a:off x="9196560" y="6535080"/>
            <a:ext cx="75240" cy="360"/>
          </a:xfrm>
          <a:custGeom>
            <a:avLst/>
            <a:gdLst/>
            <a:ahLst/>
            <a:cxnLst/>
            <a:rect l="l" t="t" r="r" b="b"/>
            <a:pathLst>
              <a:path w="38100">
                <a:moveTo>
                  <a:pt x="0" y="0"/>
                </a:moveTo>
                <a:lnTo>
                  <a:pt x="38100"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515" name="CustomShape 16"/>
          <p:cNvSpPr/>
          <p:nvPr/>
        </p:nvSpPr>
        <p:spPr>
          <a:xfrm>
            <a:off x="9221760" y="6560280"/>
            <a:ext cx="75240" cy="360"/>
          </a:xfrm>
          <a:custGeom>
            <a:avLst/>
            <a:gdLst/>
            <a:ahLst/>
            <a:cxnLst/>
            <a:rect l="l" t="t" r="r" b="b"/>
            <a:pathLst>
              <a:path w="38100">
                <a:moveTo>
                  <a:pt x="0" y="0"/>
                </a:moveTo>
                <a:lnTo>
                  <a:pt x="38101"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516" name="CustomShape 17"/>
          <p:cNvSpPr/>
          <p:nvPr/>
        </p:nvSpPr>
        <p:spPr>
          <a:xfrm>
            <a:off x="9742320" y="6459480"/>
            <a:ext cx="75240" cy="360"/>
          </a:xfrm>
          <a:custGeom>
            <a:avLst/>
            <a:gdLst/>
            <a:ahLst/>
            <a:cxnLst/>
            <a:rect l="l" t="t" r="r" b="b"/>
            <a:pathLst>
              <a:path w="38100">
                <a:moveTo>
                  <a:pt x="0" y="0"/>
                </a:moveTo>
                <a:lnTo>
                  <a:pt x="38100"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517" name="CustomShape 18"/>
          <p:cNvSpPr/>
          <p:nvPr/>
        </p:nvSpPr>
        <p:spPr>
          <a:xfrm>
            <a:off x="9767520" y="64846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518" name="CustomShape 19"/>
          <p:cNvSpPr/>
          <p:nvPr/>
        </p:nvSpPr>
        <p:spPr>
          <a:xfrm>
            <a:off x="9767520" y="65098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519" name="CustomShape 20"/>
          <p:cNvSpPr/>
          <p:nvPr/>
        </p:nvSpPr>
        <p:spPr>
          <a:xfrm>
            <a:off x="9742320" y="6535080"/>
            <a:ext cx="75240" cy="360"/>
          </a:xfrm>
          <a:custGeom>
            <a:avLst/>
            <a:gdLst/>
            <a:ahLst/>
            <a:cxnLst/>
            <a:rect l="l" t="t" r="r" b="b"/>
            <a:pathLst>
              <a:path w="38100">
                <a:moveTo>
                  <a:pt x="0" y="0"/>
                </a:moveTo>
                <a:lnTo>
                  <a:pt x="38100"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520" name="CustomShape 21"/>
          <p:cNvSpPr/>
          <p:nvPr/>
        </p:nvSpPr>
        <p:spPr>
          <a:xfrm>
            <a:off x="9767520" y="65602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521" name="CustomShape 22"/>
          <p:cNvSpPr/>
          <p:nvPr/>
        </p:nvSpPr>
        <p:spPr>
          <a:xfrm>
            <a:off x="10348560" y="6519960"/>
            <a:ext cx="39960" cy="39960"/>
          </a:xfrm>
          <a:custGeom>
            <a:avLst/>
            <a:gdLst/>
            <a:ahLst/>
            <a:cxnLst/>
            <a:rect l="l" t="t" r="r" b="b"/>
            <a:pathLst>
              <a:path w="20320" h="20320">
                <a:moveTo>
                  <a:pt x="0" y="0"/>
                </a:moveTo>
                <a:lnTo>
                  <a:pt x="20321" y="2032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522" name="CustomShape 23"/>
          <p:cNvSpPr/>
          <p:nvPr/>
        </p:nvSpPr>
        <p:spPr>
          <a:xfrm>
            <a:off x="10294920" y="6467400"/>
            <a:ext cx="60120" cy="60120"/>
          </a:xfrm>
          <a:custGeom>
            <a:avLst/>
            <a:gdLst/>
            <a:ahLst/>
            <a:cxn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523" name="CustomShape 24"/>
          <p:cNvSpPr/>
          <p:nvPr/>
        </p:nvSpPr>
        <p:spPr>
          <a:xfrm>
            <a:off x="10137240" y="6459480"/>
            <a:ext cx="100440" cy="10044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524" name="CustomShape 25"/>
          <p:cNvSpPr/>
          <p:nvPr/>
        </p:nvSpPr>
        <p:spPr>
          <a:xfrm>
            <a:off x="10107000" y="6494760"/>
            <a:ext cx="60120" cy="24840"/>
          </a:xfrm>
          <a:custGeom>
            <a:avLst/>
            <a:gdLst/>
            <a:ahLst/>
            <a:cxnLst/>
            <a:rect l="l" t="t" r="r" b="b"/>
            <a:pathLst>
              <a:path w="30479" h="12700">
                <a:moveTo>
                  <a:pt x="30480" y="0"/>
                </a:moveTo>
                <a:lnTo>
                  <a:pt x="15240" y="12700"/>
                </a:lnTo>
                <a:lnTo>
                  <a:pt x="0" y="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525" name="CustomShape 26"/>
          <p:cNvSpPr/>
          <p:nvPr/>
        </p:nvSpPr>
        <p:spPr>
          <a:xfrm>
            <a:off x="10439280" y="6459480"/>
            <a:ext cx="100440" cy="10044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526" name="CustomShape 27"/>
          <p:cNvSpPr/>
          <p:nvPr/>
        </p:nvSpPr>
        <p:spPr>
          <a:xfrm>
            <a:off x="10509840" y="6494760"/>
            <a:ext cx="60120" cy="24840"/>
          </a:xfrm>
          <a:custGeom>
            <a:avLst/>
            <a:gdLst/>
            <a:ahLst/>
            <a:cxnLst/>
            <a:rect l="l" t="t" r="r" b="b"/>
            <a:pathLst>
              <a:path w="30479" h="12700">
                <a:moveTo>
                  <a:pt x="30479" y="0"/>
                </a:moveTo>
                <a:lnTo>
                  <a:pt x="15239" y="12700"/>
                </a:lnTo>
                <a:lnTo>
                  <a:pt x="0" y="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527" name="TextShape 28"/>
          <p:cNvSpPr txBox="1"/>
          <p:nvPr/>
        </p:nvSpPr>
        <p:spPr>
          <a:xfrm>
            <a:off x="1717200" y="143640"/>
            <a:ext cx="5000760" cy="1179000"/>
          </a:xfrm>
          <a:prstGeom prst="rect">
            <a:avLst/>
          </a:prstGeom>
          <a:noFill/>
          <a:ln>
            <a:noFill/>
          </a:ln>
        </p:spPr>
        <p:txBody>
          <a:bodyPr lIns="0" tIns="33840" rIns="0" bIns="0"/>
          <a:lstStyle/>
          <a:p>
            <a:pPr marL="25200">
              <a:lnSpc>
                <a:spcPct val="100000"/>
              </a:lnSpc>
            </a:pPr>
            <a:r>
              <a:rPr lang="en-US" sz="3600" b="0" u="sng" strike="noStrike" spc="-106">
                <a:solidFill>
                  <a:srgbClr val="178DBB"/>
                </a:solidFill>
                <a:uFill>
                  <a:solidFill>
                    <a:srgbClr val="FFFFFF"/>
                  </a:solidFill>
                </a:uFill>
                <a:latin typeface="Century Gothic"/>
              </a:rPr>
              <a:t>Top </a:t>
            </a:r>
            <a:r>
              <a:rPr lang="en-US" sz="3600" b="0" u="sng" strike="noStrike" spc="-117">
                <a:solidFill>
                  <a:srgbClr val="178DBB"/>
                </a:solidFill>
                <a:uFill>
                  <a:solidFill>
                    <a:srgbClr val="FFFFFF"/>
                  </a:solidFill>
                </a:uFill>
                <a:latin typeface="Century Gothic"/>
              </a:rPr>
              <a:t>Frequent</a:t>
            </a:r>
            <a:r>
              <a:rPr lang="en-US" sz="3600" b="0" u="sng" strike="noStrike" spc="-324">
                <a:solidFill>
                  <a:srgbClr val="178DBB"/>
                </a:solidFill>
                <a:uFill>
                  <a:solidFill>
                    <a:srgbClr val="FFFFFF"/>
                  </a:solidFill>
                </a:uFill>
                <a:latin typeface="Century Gothic"/>
              </a:rPr>
              <a:t> </a:t>
            </a:r>
            <a:r>
              <a:rPr lang="en-US" sz="3600" b="0" u="sng" strike="noStrike" spc="-157">
                <a:solidFill>
                  <a:srgbClr val="178DBB"/>
                </a:solidFill>
                <a:uFill>
                  <a:solidFill>
                    <a:srgbClr val="FFFFFF"/>
                  </a:solidFill>
                </a:uFill>
                <a:latin typeface="Century Gothic"/>
              </a:rPr>
              <a:t>Terms</a:t>
            </a:r>
            <a:endParaRPr lang="en-US" sz="1800" b="0" strike="noStrike" spc="-1">
              <a:solidFill>
                <a:srgbClr val="000000"/>
              </a:solidFill>
              <a:uFill>
                <a:solidFill>
                  <a:srgbClr val="FFFFFF"/>
                </a:solidFill>
              </a:uFill>
              <a:latin typeface="Century Gothic"/>
            </a:endParaRPr>
          </a:p>
        </p:txBody>
      </p:sp>
      <p:sp>
        <p:nvSpPr>
          <p:cNvPr id="528" name="CustomShape 29"/>
          <p:cNvSpPr/>
          <p:nvPr/>
        </p:nvSpPr>
        <p:spPr>
          <a:xfrm>
            <a:off x="2166480" y="1604160"/>
            <a:ext cx="7855560" cy="3697920"/>
          </a:xfrm>
          <a:custGeom>
            <a:avLst/>
            <a:gdLst/>
            <a:ahLst/>
            <a:cxnLst/>
            <a:rect l="l" t="t" r="r" b="b"/>
            <a:pathLst>
              <a:path w="3964304" h="1866264">
                <a:moveTo>
                  <a:pt x="0" y="1866252"/>
                </a:moveTo>
                <a:lnTo>
                  <a:pt x="3963911" y="1866252"/>
                </a:lnTo>
                <a:lnTo>
                  <a:pt x="3963911" y="0"/>
                </a:lnTo>
                <a:lnTo>
                  <a:pt x="0" y="0"/>
                </a:lnTo>
                <a:lnTo>
                  <a:pt x="0" y="1866252"/>
                </a:lnTo>
                <a:close/>
              </a:path>
            </a:pathLst>
          </a:custGeom>
          <a:solidFill>
            <a:srgbClr val="F7F7F7"/>
          </a:solidFill>
          <a:ln>
            <a:noFill/>
          </a:ln>
        </p:spPr>
        <p:style>
          <a:lnRef idx="0">
            <a:scrgbClr r="0" g="0" b="0"/>
          </a:lnRef>
          <a:fillRef idx="0">
            <a:scrgbClr r="0" g="0" b="0"/>
          </a:fillRef>
          <a:effectRef idx="0">
            <a:scrgbClr r="0" g="0" b="0"/>
          </a:effectRef>
          <a:fontRef idx="minor"/>
        </p:style>
      </p:sp>
      <p:sp>
        <p:nvSpPr>
          <p:cNvPr id="529" name="CustomShape 30"/>
          <p:cNvSpPr/>
          <p:nvPr/>
        </p:nvSpPr>
        <p:spPr>
          <a:xfrm>
            <a:off x="2216520" y="1566360"/>
            <a:ext cx="5145120" cy="57240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790" b="0" i="1" strike="noStrike" spc="38">
                <a:solidFill>
                  <a:srgbClr val="AC94AE"/>
                </a:solidFill>
                <a:uFill>
                  <a:solidFill>
                    <a:srgbClr val="FFFFFF"/>
                  </a:solidFill>
                </a:uFill>
                <a:latin typeface="Times New Roman"/>
              </a:rPr>
              <a:t># </a:t>
            </a:r>
            <a:r>
              <a:rPr lang="en-IN" sz="1790" b="0" i="1" strike="noStrike" spc="205">
                <a:solidFill>
                  <a:srgbClr val="AC94AE"/>
                </a:solidFill>
                <a:uFill>
                  <a:solidFill>
                    <a:srgbClr val="FFFFFF"/>
                  </a:solidFill>
                </a:uFill>
                <a:latin typeface="Times New Roman"/>
              </a:rPr>
              <a:t>inspect </a:t>
            </a:r>
            <a:r>
              <a:rPr lang="en-IN" sz="1790" b="0" i="1" strike="noStrike" spc="185">
                <a:solidFill>
                  <a:srgbClr val="AC94AE"/>
                </a:solidFill>
                <a:uFill>
                  <a:solidFill>
                    <a:srgbClr val="FFFFFF"/>
                  </a:solidFill>
                </a:uFill>
                <a:latin typeface="Times New Roman"/>
              </a:rPr>
              <a:t>frequent</a:t>
            </a:r>
            <a:r>
              <a:rPr lang="en-IN" sz="1790" b="0" i="1" strike="noStrike" spc="38">
                <a:solidFill>
                  <a:srgbClr val="AC94AE"/>
                </a:solidFill>
                <a:uFill>
                  <a:solidFill>
                    <a:srgbClr val="FFFFFF"/>
                  </a:solidFill>
                </a:uFill>
                <a:latin typeface="Times New Roman"/>
              </a:rPr>
              <a:t> </a:t>
            </a:r>
            <a:r>
              <a:rPr lang="en-IN" sz="1790" b="0" i="1" strike="noStrike" spc="58">
                <a:solidFill>
                  <a:srgbClr val="AC94AE"/>
                </a:solidFill>
                <a:uFill>
                  <a:solidFill>
                    <a:srgbClr val="FFFFFF"/>
                  </a:solidFill>
                </a:uFill>
                <a:latin typeface="Times New Roman"/>
              </a:rPr>
              <a:t>words</a:t>
            </a:r>
            <a:endParaRPr lang="en-IN" sz="1800" b="0" strike="noStrike" spc="-1">
              <a:solidFill>
                <a:srgbClr val="000000"/>
              </a:solidFill>
              <a:uFill>
                <a:solidFill>
                  <a:srgbClr val="FFFFFF"/>
                </a:solidFill>
              </a:uFill>
              <a:latin typeface="Arial"/>
            </a:endParaRPr>
          </a:p>
          <a:p>
            <a:pPr marL="25200">
              <a:lnSpc>
                <a:spcPct val="100000"/>
              </a:lnSpc>
            </a:pPr>
            <a:r>
              <a:rPr lang="en-IN" sz="1790" b="0" strike="noStrike" spc="148">
                <a:solidFill>
                  <a:srgbClr val="575757"/>
                </a:solidFill>
                <a:uFill>
                  <a:solidFill>
                    <a:srgbClr val="FFFFFF"/>
                  </a:solidFill>
                </a:uFill>
                <a:latin typeface="Times New Roman"/>
              </a:rPr>
              <a:t>(freq.terms</a:t>
            </a:r>
            <a:r>
              <a:rPr lang="en-IN" sz="1790" b="0" strike="noStrike" spc="148">
                <a:solidFill>
                  <a:srgbClr val="AF5A64"/>
                </a:solidFill>
                <a:uFill>
                  <a:solidFill>
                    <a:srgbClr val="FFFFFF"/>
                  </a:solidFill>
                </a:uFill>
                <a:latin typeface="Times New Roman"/>
              </a:rPr>
              <a:t>&lt;-</a:t>
            </a:r>
            <a:r>
              <a:rPr lang="en-IN" sz="1790" b="0" strike="noStrike" spc="148">
                <a:solidFill>
                  <a:srgbClr val="BB5A64"/>
                </a:solidFill>
                <a:uFill>
                  <a:solidFill>
                    <a:srgbClr val="FFFFFF"/>
                  </a:solidFill>
                </a:uFill>
                <a:latin typeface="Times New Roman"/>
              </a:rPr>
              <a:t>findFreqTerms</a:t>
            </a:r>
            <a:r>
              <a:rPr lang="en-IN" sz="1790" b="0" strike="noStrike" spc="148">
                <a:solidFill>
                  <a:srgbClr val="575757"/>
                </a:solidFill>
                <a:uFill>
                  <a:solidFill>
                    <a:srgbClr val="FFFFFF"/>
                  </a:solidFill>
                </a:uFill>
                <a:latin typeface="Times New Roman"/>
              </a:rPr>
              <a:t>(tdm,</a:t>
            </a:r>
            <a:r>
              <a:rPr lang="en-IN" sz="1790" b="0" strike="noStrike" spc="148">
                <a:solidFill>
                  <a:srgbClr val="54AA54"/>
                </a:solidFill>
                <a:uFill>
                  <a:solidFill>
                    <a:srgbClr val="FFFFFF"/>
                  </a:solidFill>
                </a:uFill>
                <a:latin typeface="Times New Roman"/>
              </a:rPr>
              <a:t>lowfreq</a:t>
            </a:r>
            <a:r>
              <a:rPr lang="en-IN" sz="1790" b="0" strike="noStrike" spc="148">
                <a:solidFill>
                  <a:srgbClr val="575757"/>
                </a:solidFill>
                <a:uFill>
                  <a:solidFill>
                    <a:srgbClr val="FFFFFF"/>
                  </a:solidFill>
                </a:uFill>
                <a:latin typeface="Times New Roman"/>
              </a:rPr>
              <a:t>=</a:t>
            </a:r>
            <a:r>
              <a:rPr lang="en-IN" sz="1790" b="0" strike="noStrike" spc="148">
                <a:solidFill>
                  <a:srgbClr val="AE0F91"/>
                </a:solidFill>
                <a:uFill>
                  <a:solidFill>
                    <a:srgbClr val="FFFFFF"/>
                  </a:solidFill>
                </a:uFill>
                <a:latin typeface="Times New Roman"/>
              </a:rPr>
              <a:t>20</a:t>
            </a:r>
            <a:r>
              <a:rPr lang="en-IN" sz="1790" b="0" strike="noStrike" spc="148">
                <a:solidFill>
                  <a:srgbClr val="575757"/>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p:txBody>
      </p:sp>
      <p:sp>
        <p:nvSpPr>
          <p:cNvPr id="530" name="TextShape 31"/>
          <p:cNvSpPr txBox="1"/>
          <p:nvPr/>
        </p:nvSpPr>
        <p:spPr>
          <a:xfrm>
            <a:off x="9996480" y="4798800"/>
            <a:ext cx="528120" cy="3977640"/>
          </a:xfrm>
          <a:prstGeom prst="rect">
            <a:avLst/>
          </a:prstGeom>
          <a:noFill/>
          <a:ln>
            <a:noFill/>
          </a:ln>
        </p:spPr>
        <p:txBody>
          <a:bodyPr lIns="0" tIns="0" rIns="0" bIns="0" anchor="ctr"/>
          <a:lstStyle/>
          <a:p>
            <a:pPr marL="50400" algn="r">
              <a:lnSpc>
                <a:spcPts val="472"/>
              </a:lnSpc>
            </a:pPr>
            <a:fld id="{FE76E542-2412-4939-8E61-2B5AEB986DC4}" type="slidenum">
              <a:rPr lang="en-IN" sz="2000" b="0" strike="noStrike" spc="-38">
                <a:solidFill>
                  <a:srgbClr val="FEFFFF"/>
                </a:solidFill>
                <a:uFill>
                  <a:solidFill>
                    <a:srgbClr val="FFFFFF"/>
                  </a:solidFill>
                </a:uFill>
                <a:latin typeface="Century Gothic"/>
              </a:rPr>
              <a:t>15</a:t>
            </a:fld>
            <a:r>
              <a:rPr lang="en-IN" sz="2000" b="0" strike="noStrike" spc="-185">
                <a:solidFill>
                  <a:srgbClr val="FEFFFF"/>
                </a:solidFill>
                <a:uFill>
                  <a:solidFill>
                    <a:srgbClr val="FFFFFF"/>
                  </a:solidFill>
                </a:uFill>
                <a:latin typeface="Century Gothic"/>
              </a:rPr>
              <a:t> </a:t>
            </a:r>
            <a:r>
              <a:rPr lang="en-IN" sz="2000" b="0" strike="noStrike" spc="296">
                <a:solidFill>
                  <a:srgbClr val="FEFFFF"/>
                </a:solidFill>
                <a:uFill>
                  <a:solidFill>
                    <a:srgbClr val="FFFFFF"/>
                  </a:solidFill>
                </a:uFill>
                <a:latin typeface="Century Gothic"/>
              </a:rPr>
              <a:t>/</a:t>
            </a:r>
            <a:r>
              <a:rPr lang="en-IN" sz="2000" b="0" strike="noStrike" spc="-177">
                <a:solidFill>
                  <a:srgbClr val="FEFFFF"/>
                </a:solidFill>
                <a:uFill>
                  <a:solidFill>
                    <a:srgbClr val="FFFFFF"/>
                  </a:solidFill>
                </a:uFill>
                <a:latin typeface="Century Gothic"/>
              </a:rPr>
              <a:t> </a:t>
            </a:r>
            <a:r>
              <a:rPr lang="en-IN" sz="2000" b="0" strike="noStrike" spc="-38">
                <a:solidFill>
                  <a:srgbClr val="FEFFFF"/>
                </a:solidFill>
                <a:uFill>
                  <a:solidFill>
                    <a:srgbClr val="FFFFFF"/>
                  </a:solidFill>
                </a:uFill>
                <a:latin typeface="Century Gothic"/>
              </a:rPr>
              <a:t>40</a:t>
            </a:r>
            <a:endParaRPr lang="en-IN" sz="1400" b="0" strike="noStrike" spc="-1">
              <a:solidFill>
                <a:srgbClr val="000000"/>
              </a:solidFill>
              <a:uFill>
                <a:solidFill>
                  <a:srgbClr val="FFFFFF"/>
                </a:solidFill>
              </a:uFill>
              <a:latin typeface="Times New Roman"/>
            </a:endParaRPr>
          </a:p>
        </p:txBody>
      </p:sp>
      <p:sp>
        <p:nvSpPr>
          <p:cNvPr id="531" name="CustomShape 32"/>
          <p:cNvSpPr/>
          <p:nvPr/>
        </p:nvSpPr>
        <p:spPr>
          <a:xfrm>
            <a:off x="4941360" y="2418840"/>
            <a:ext cx="1353600" cy="567360"/>
          </a:xfrm>
          <a:prstGeom prst="rect">
            <a:avLst/>
          </a:prstGeom>
          <a:noFill/>
          <a:ln>
            <a:noFill/>
          </a:ln>
        </p:spPr>
        <p:style>
          <a:lnRef idx="0">
            <a:scrgbClr r="0" g="0" b="0"/>
          </a:lnRef>
          <a:fillRef idx="0">
            <a:scrgbClr r="0" g="0" b="0"/>
          </a:fillRef>
          <a:effectRef idx="0">
            <a:scrgbClr r="0" g="0" b="0"/>
          </a:effectRef>
          <a:fontRef idx="minor"/>
        </p:style>
        <p:txBody>
          <a:bodyPr lIns="0" tIns="20160" rIns="0" bIns="0"/>
          <a:lstStyle/>
          <a:p>
            <a:pPr marL="25200">
              <a:lnSpc>
                <a:spcPct val="101000"/>
              </a:lnSpc>
            </a:pPr>
            <a:r>
              <a:rPr lang="en-IN" sz="1790" b="0" strike="noStrike" spc="205">
                <a:solidFill>
                  <a:srgbClr val="575757"/>
                </a:solidFill>
                <a:uFill>
                  <a:solidFill>
                    <a:srgbClr val="FFFFFF"/>
                  </a:solidFill>
                </a:uFill>
                <a:latin typeface="Times New Roman"/>
              </a:rPr>
              <a:t>"analytics"  </a:t>
            </a:r>
            <a:r>
              <a:rPr lang="en-IN" sz="1790" b="0" strike="noStrike" spc="165">
                <a:solidFill>
                  <a:srgbClr val="575757"/>
                </a:solidFill>
                <a:uFill>
                  <a:solidFill>
                    <a:srgbClr val="FFFFFF"/>
                  </a:solidFill>
                </a:uFill>
                <a:latin typeface="Times New Roman"/>
              </a:rPr>
              <a:t>"course"</a:t>
            </a:r>
            <a:endParaRPr lang="en-IN" sz="1800" b="0" strike="noStrike" spc="-1">
              <a:solidFill>
                <a:srgbClr val="000000"/>
              </a:solidFill>
              <a:uFill>
                <a:solidFill>
                  <a:srgbClr val="FFFFFF"/>
                </a:solidFill>
              </a:uFill>
              <a:latin typeface="Arial"/>
            </a:endParaRPr>
          </a:p>
        </p:txBody>
      </p:sp>
      <p:sp>
        <p:nvSpPr>
          <p:cNvPr id="532" name="CustomShape 33"/>
          <p:cNvSpPr/>
          <p:nvPr/>
        </p:nvSpPr>
        <p:spPr>
          <a:xfrm>
            <a:off x="6718320" y="2418840"/>
            <a:ext cx="1353600" cy="567360"/>
          </a:xfrm>
          <a:prstGeom prst="rect">
            <a:avLst/>
          </a:prstGeom>
          <a:noFill/>
          <a:ln>
            <a:noFill/>
          </a:ln>
        </p:spPr>
        <p:style>
          <a:lnRef idx="0">
            <a:scrgbClr r="0" g="0" b="0"/>
          </a:lnRef>
          <a:fillRef idx="0">
            <a:scrgbClr r="0" g="0" b="0"/>
          </a:fillRef>
          <a:effectRef idx="0">
            <a:scrgbClr r="0" g="0" b="0"/>
          </a:effectRef>
          <a:fontRef idx="minor"/>
        </p:style>
        <p:txBody>
          <a:bodyPr lIns="0" tIns="20160" rIns="0" bIns="0"/>
          <a:lstStyle/>
          <a:p>
            <a:pPr marL="25200">
              <a:lnSpc>
                <a:spcPct val="101000"/>
              </a:lnSpc>
            </a:pPr>
            <a:r>
              <a:rPr lang="en-IN" sz="1790" b="0" strike="noStrike" spc="236">
                <a:solidFill>
                  <a:srgbClr val="575757"/>
                </a:solidFill>
                <a:uFill>
                  <a:solidFill>
                    <a:srgbClr val="FFFFFF"/>
                  </a:solidFill>
                </a:uFill>
                <a:latin typeface="Times New Roman"/>
              </a:rPr>
              <a:t>"australia"  </a:t>
            </a:r>
            <a:r>
              <a:rPr lang="en-IN" sz="1790" b="0" strike="noStrike" spc="185">
                <a:solidFill>
                  <a:srgbClr val="575757"/>
                </a:solidFill>
                <a:uFill>
                  <a:solidFill>
                    <a:srgbClr val="FFFFFF"/>
                  </a:solidFill>
                </a:uFill>
                <a:latin typeface="Times New Roman"/>
              </a:rPr>
              <a:t>"data"</a:t>
            </a:r>
            <a:endParaRPr lang="en-IN" sz="1800" b="0" strike="noStrike" spc="-1">
              <a:solidFill>
                <a:srgbClr val="000000"/>
              </a:solidFill>
              <a:uFill>
                <a:solidFill>
                  <a:srgbClr val="FFFFFF"/>
                </a:solidFill>
              </a:uFill>
              <a:latin typeface="Arial"/>
            </a:endParaRPr>
          </a:p>
        </p:txBody>
      </p:sp>
      <p:sp>
        <p:nvSpPr>
          <p:cNvPr id="533" name="CustomShape 34"/>
          <p:cNvSpPr/>
          <p:nvPr/>
        </p:nvSpPr>
        <p:spPr>
          <a:xfrm>
            <a:off x="2216520" y="2418840"/>
            <a:ext cx="2301120" cy="84780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790" b="0" strike="noStrike" spc="38">
                <a:solidFill>
                  <a:srgbClr val="575757"/>
                </a:solidFill>
                <a:uFill>
                  <a:solidFill>
                    <a:srgbClr val="FFFFFF"/>
                  </a:solidFill>
                </a:uFill>
                <a:latin typeface="Times New Roman"/>
              </a:rPr>
              <a:t>## </a:t>
            </a:r>
            <a:r>
              <a:rPr lang="en-IN" sz="1790" b="0" strike="noStrike" spc="236">
                <a:solidFill>
                  <a:srgbClr val="575757"/>
                </a:solidFill>
                <a:uFill>
                  <a:solidFill>
                    <a:srgbClr val="FFFFFF"/>
                  </a:solidFill>
                </a:uFill>
                <a:latin typeface="Times New Roman"/>
              </a:rPr>
              <a:t>[1]</a:t>
            </a:r>
            <a:r>
              <a:rPr lang="en-IN" sz="1790" b="0" strike="noStrike" spc="225">
                <a:solidFill>
                  <a:srgbClr val="575757"/>
                </a:solidFill>
                <a:uFill>
                  <a:solidFill>
                    <a:srgbClr val="FFFFFF"/>
                  </a:solidFill>
                </a:uFill>
                <a:latin typeface="Times New Roman"/>
              </a:rPr>
              <a:t> </a:t>
            </a:r>
            <a:r>
              <a:rPr lang="en-IN" sz="1790" b="0" strike="noStrike" spc="177">
                <a:solidFill>
                  <a:srgbClr val="575757"/>
                </a:solidFill>
                <a:uFill>
                  <a:solidFill>
                    <a:srgbClr val="FFFFFF"/>
                  </a:solidFill>
                </a:uFill>
                <a:latin typeface="Times New Roman"/>
              </a:rPr>
              <a:t>"analysing"</a:t>
            </a:r>
            <a:endParaRPr lang="en-IN" sz="1800" b="0" strike="noStrike" spc="-1">
              <a:solidFill>
                <a:srgbClr val="000000"/>
              </a:solidFill>
              <a:uFill>
                <a:solidFill>
                  <a:srgbClr val="FFFFFF"/>
                </a:solidFill>
              </a:uFill>
              <a:latin typeface="Arial"/>
            </a:endParaRPr>
          </a:p>
          <a:p>
            <a:pPr marL="25200">
              <a:lnSpc>
                <a:spcPct val="100000"/>
              </a:lnSpc>
            </a:pPr>
            <a:r>
              <a:rPr lang="en-IN" sz="1790" b="0" strike="noStrike" spc="38">
                <a:solidFill>
                  <a:srgbClr val="575757"/>
                </a:solidFill>
                <a:uFill>
                  <a:solidFill>
                    <a:srgbClr val="FFFFFF"/>
                  </a:solidFill>
                </a:uFill>
                <a:latin typeface="Times New Roman"/>
              </a:rPr>
              <a:t>## </a:t>
            </a:r>
            <a:r>
              <a:rPr lang="en-IN" sz="1790" b="0" strike="noStrike" spc="236">
                <a:solidFill>
                  <a:srgbClr val="575757"/>
                </a:solidFill>
                <a:uFill>
                  <a:solidFill>
                    <a:srgbClr val="FFFFFF"/>
                  </a:solidFill>
                </a:uFill>
                <a:latin typeface="Times New Roman"/>
              </a:rPr>
              <a:t>[5]</a:t>
            </a:r>
            <a:r>
              <a:rPr lang="en-IN" sz="1790" b="0" strike="noStrike" spc="304">
                <a:solidFill>
                  <a:srgbClr val="575757"/>
                </a:solidFill>
                <a:uFill>
                  <a:solidFill>
                    <a:srgbClr val="FFFFFF"/>
                  </a:solidFill>
                </a:uFill>
                <a:latin typeface="Times New Roman"/>
              </a:rPr>
              <a:t> </a:t>
            </a:r>
            <a:r>
              <a:rPr lang="en-IN" sz="1790" b="0" strike="noStrike" spc="165">
                <a:solidFill>
                  <a:srgbClr val="575757"/>
                </a:solidFill>
                <a:uFill>
                  <a:solidFill>
                    <a:srgbClr val="FFFFFF"/>
                  </a:solidFill>
                </a:uFill>
                <a:latin typeface="Times New Roman"/>
              </a:rPr>
              <a:t>"canberra"</a:t>
            </a:r>
            <a:endParaRPr lang="en-IN" sz="1800" b="0" strike="noStrike" spc="-1">
              <a:solidFill>
                <a:srgbClr val="000000"/>
              </a:solidFill>
              <a:uFill>
                <a:solidFill>
                  <a:srgbClr val="FFFFFF"/>
                </a:solidFill>
              </a:uFill>
              <a:latin typeface="Arial"/>
            </a:endParaRPr>
          </a:p>
          <a:p>
            <a:pPr marL="25200">
              <a:lnSpc>
                <a:spcPct val="100000"/>
              </a:lnSpc>
            </a:pPr>
            <a:r>
              <a:rPr lang="en-IN" sz="1790" b="0" strike="noStrike" spc="38">
                <a:solidFill>
                  <a:srgbClr val="575757"/>
                </a:solidFill>
                <a:uFill>
                  <a:solidFill>
                    <a:srgbClr val="FFFFFF"/>
                  </a:solidFill>
                </a:uFill>
                <a:latin typeface="Times New Roman"/>
              </a:rPr>
              <a:t>## </a:t>
            </a:r>
            <a:r>
              <a:rPr lang="en-IN" sz="1790" b="0" strike="noStrike" spc="236">
                <a:solidFill>
                  <a:srgbClr val="575757"/>
                </a:solidFill>
                <a:uFill>
                  <a:solidFill>
                    <a:srgbClr val="FFFFFF"/>
                  </a:solidFill>
                </a:uFill>
                <a:latin typeface="Times New Roman"/>
              </a:rPr>
              <a:t>[9]</a:t>
            </a:r>
            <a:r>
              <a:rPr lang="en-IN" sz="1790" b="0" strike="noStrike" spc="324">
                <a:solidFill>
                  <a:srgbClr val="575757"/>
                </a:solidFill>
                <a:uFill>
                  <a:solidFill>
                    <a:srgbClr val="FFFFFF"/>
                  </a:solidFill>
                </a:uFill>
                <a:latin typeface="Times New Roman"/>
              </a:rPr>
              <a:t> </a:t>
            </a:r>
            <a:r>
              <a:rPr lang="en-IN" sz="1790" b="0" strike="noStrike" spc="128">
                <a:solidFill>
                  <a:srgbClr val="575757"/>
                </a:solidFill>
                <a:uFill>
                  <a:solidFill>
                    <a:srgbClr val="FFFFFF"/>
                  </a:solidFill>
                </a:uFill>
                <a:latin typeface="Times New Roman"/>
              </a:rPr>
              <a:t>"group"</a:t>
            </a:r>
            <a:endParaRPr lang="en-IN" sz="1800" b="0" strike="noStrike" spc="-1">
              <a:solidFill>
                <a:srgbClr val="000000"/>
              </a:solidFill>
              <a:uFill>
                <a:solidFill>
                  <a:srgbClr val="FFFFFF"/>
                </a:solidFill>
              </a:uFill>
              <a:latin typeface="Arial"/>
            </a:endParaRPr>
          </a:p>
        </p:txBody>
      </p:sp>
      <p:sp>
        <p:nvSpPr>
          <p:cNvPr id="534" name="CustomShape 35"/>
          <p:cNvSpPr/>
          <p:nvPr/>
        </p:nvSpPr>
        <p:spPr>
          <a:xfrm>
            <a:off x="4941360" y="2970720"/>
            <a:ext cx="2657160" cy="29628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790" b="0" strike="noStrike" spc="197">
                <a:solidFill>
                  <a:srgbClr val="575757"/>
                </a:solidFill>
                <a:uFill>
                  <a:solidFill>
                    <a:srgbClr val="FFFFFF"/>
                  </a:solidFill>
                </a:uFill>
                <a:latin typeface="Times New Roman"/>
              </a:rPr>
              <a:t>"introduction"</a:t>
            </a:r>
            <a:r>
              <a:rPr lang="en-IN" sz="1790" b="0" strike="noStrike" spc="452">
                <a:solidFill>
                  <a:srgbClr val="575757"/>
                </a:solidFill>
                <a:uFill>
                  <a:solidFill>
                    <a:srgbClr val="FFFFFF"/>
                  </a:solidFill>
                </a:uFill>
                <a:latin typeface="Times New Roman"/>
              </a:rPr>
              <a:t> </a:t>
            </a:r>
            <a:r>
              <a:rPr lang="en-IN" sz="1790" b="0" strike="noStrike" spc="205">
                <a:solidFill>
                  <a:srgbClr val="575757"/>
                </a:solidFill>
                <a:uFill>
                  <a:solidFill>
                    <a:srgbClr val="FFFFFF"/>
                  </a:solidFill>
                </a:uFill>
                <a:latin typeface="Times New Roman"/>
              </a:rPr>
              <a:t>"learn"</a:t>
            </a:r>
            <a:endParaRPr lang="en-IN" sz="1800" b="0" strike="noStrike" spc="-1">
              <a:solidFill>
                <a:srgbClr val="000000"/>
              </a:solidFill>
              <a:uFill>
                <a:solidFill>
                  <a:srgbClr val="FFFFFF"/>
                </a:solidFill>
              </a:uFill>
              <a:latin typeface="Arial"/>
            </a:endParaRPr>
          </a:p>
        </p:txBody>
      </p:sp>
      <p:sp>
        <p:nvSpPr>
          <p:cNvPr id="535" name="CustomShape 36"/>
          <p:cNvSpPr/>
          <p:nvPr/>
        </p:nvSpPr>
        <p:spPr>
          <a:xfrm>
            <a:off x="2216520" y="3246480"/>
            <a:ext cx="2539080" cy="84780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790" b="0" strike="noStrike" spc="38">
                <a:solidFill>
                  <a:srgbClr val="575757"/>
                </a:solidFill>
                <a:uFill>
                  <a:solidFill>
                    <a:srgbClr val="FFFFFF"/>
                  </a:solidFill>
                </a:uFill>
                <a:latin typeface="Times New Roman"/>
              </a:rPr>
              <a:t>## </a:t>
            </a:r>
            <a:r>
              <a:rPr lang="en-IN" sz="1790" b="0" strike="noStrike" spc="185">
                <a:solidFill>
                  <a:srgbClr val="575757"/>
                </a:solidFill>
                <a:uFill>
                  <a:solidFill>
                    <a:srgbClr val="FFFFFF"/>
                  </a:solidFill>
                </a:uFill>
                <a:latin typeface="Times New Roman"/>
              </a:rPr>
              <a:t>[13]</a:t>
            </a:r>
            <a:r>
              <a:rPr lang="en-IN" sz="1790" b="0" strike="noStrike" spc="384">
                <a:solidFill>
                  <a:srgbClr val="575757"/>
                </a:solidFill>
                <a:uFill>
                  <a:solidFill>
                    <a:srgbClr val="FFFFFF"/>
                  </a:solidFill>
                </a:uFill>
                <a:latin typeface="Times New Roman"/>
              </a:rPr>
              <a:t> </a:t>
            </a:r>
            <a:r>
              <a:rPr lang="en-IN" sz="1790" b="0" strike="noStrike" spc="117">
                <a:solidFill>
                  <a:srgbClr val="575757"/>
                </a:solidFill>
                <a:uFill>
                  <a:solidFill>
                    <a:srgbClr val="FFFFFF"/>
                  </a:solidFill>
                </a:uFill>
                <a:latin typeface="Times New Roman"/>
              </a:rPr>
              <a:t>"network"</a:t>
            </a:r>
            <a:endParaRPr lang="en-IN" sz="1800" b="0" strike="noStrike" spc="-1">
              <a:solidFill>
                <a:srgbClr val="000000"/>
              </a:solidFill>
              <a:uFill>
                <a:solidFill>
                  <a:srgbClr val="FFFFFF"/>
                </a:solidFill>
              </a:uFill>
              <a:latin typeface="Arial"/>
            </a:endParaRPr>
          </a:p>
          <a:p>
            <a:pPr marL="25200">
              <a:lnSpc>
                <a:spcPct val="100000"/>
              </a:lnSpc>
            </a:pPr>
            <a:r>
              <a:rPr lang="en-IN" sz="1790" b="0" strike="noStrike" spc="38">
                <a:solidFill>
                  <a:srgbClr val="575757"/>
                </a:solidFill>
                <a:uFill>
                  <a:solidFill>
                    <a:srgbClr val="FFFFFF"/>
                  </a:solidFill>
                </a:uFill>
                <a:latin typeface="Times New Roman"/>
              </a:rPr>
              <a:t>## </a:t>
            </a:r>
            <a:r>
              <a:rPr lang="en-IN" sz="1790" b="0" strike="noStrike" spc="185">
                <a:solidFill>
                  <a:srgbClr val="575757"/>
                </a:solidFill>
                <a:uFill>
                  <a:solidFill>
                    <a:srgbClr val="FFFFFF"/>
                  </a:solidFill>
                </a:uFill>
                <a:latin typeface="Times New Roman"/>
              </a:rPr>
              <a:t>[17]</a:t>
            </a:r>
            <a:r>
              <a:rPr lang="en-IN" sz="1790" b="0" strike="noStrike" spc="375">
                <a:solidFill>
                  <a:srgbClr val="575757"/>
                </a:solidFill>
                <a:uFill>
                  <a:solidFill>
                    <a:srgbClr val="FFFFFF"/>
                  </a:solidFill>
                </a:uFill>
                <a:latin typeface="Times New Roman"/>
              </a:rPr>
              <a:t> </a:t>
            </a:r>
            <a:r>
              <a:rPr lang="en-IN" sz="1790" b="0" strike="noStrike" spc="148">
                <a:solidFill>
                  <a:srgbClr val="575757"/>
                </a:solidFill>
                <a:uFill>
                  <a:solidFill>
                    <a:srgbClr val="FFFFFF"/>
                  </a:solidFill>
                </a:uFill>
                <a:latin typeface="Times New Roman"/>
              </a:rPr>
              <a:t>"rdatamining"</a:t>
            </a:r>
            <a:endParaRPr lang="en-IN" sz="1800" b="0" strike="noStrike" spc="-1">
              <a:solidFill>
                <a:srgbClr val="000000"/>
              </a:solidFill>
              <a:uFill>
                <a:solidFill>
                  <a:srgbClr val="FFFFFF"/>
                </a:solidFill>
              </a:uFill>
              <a:latin typeface="Arial"/>
            </a:endParaRPr>
          </a:p>
          <a:p>
            <a:pPr marL="25200">
              <a:lnSpc>
                <a:spcPct val="100000"/>
              </a:lnSpc>
            </a:pPr>
            <a:r>
              <a:rPr lang="en-IN" sz="1790" b="0" strike="noStrike" spc="38">
                <a:solidFill>
                  <a:srgbClr val="575757"/>
                </a:solidFill>
                <a:uFill>
                  <a:solidFill>
                    <a:srgbClr val="FFFFFF"/>
                  </a:solidFill>
                </a:uFill>
                <a:latin typeface="Times New Roman"/>
              </a:rPr>
              <a:t>## </a:t>
            </a:r>
            <a:r>
              <a:rPr lang="en-IN" sz="1790" b="0" strike="noStrike" spc="185">
                <a:solidFill>
                  <a:srgbClr val="575757"/>
                </a:solidFill>
                <a:uFill>
                  <a:solidFill>
                    <a:srgbClr val="FFFFFF"/>
                  </a:solidFill>
                </a:uFill>
                <a:latin typeface="Times New Roman"/>
              </a:rPr>
              <a:t>[21]</a:t>
            </a:r>
            <a:r>
              <a:rPr lang="en-IN" sz="1790" b="0" strike="noStrike" spc="403">
                <a:solidFill>
                  <a:srgbClr val="575757"/>
                </a:solidFill>
                <a:uFill>
                  <a:solidFill>
                    <a:srgbClr val="FFFFFF"/>
                  </a:solidFill>
                </a:uFill>
                <a:latin typeface="Times New Roman"/>
              </a:rPr>
              <a:t> </a:t>
            </a:r>
            <a:r>
              <a:rPr lang="en-IN" sz="1790" b="0" strike="noStrike" spc="236">
                <a:solidFill>
                  <a:srgbClr val="575757"/>
                </a:solidFill>
                <a:uFill>
                  <a:solidFill>
                    <a:srgbClr val="FFFFFF"/>
                  </a:solidFill>
                </a:uFill>
                <a:latin typeface="Times New Roman"/>
              </a:rPr>
              <a:t>"talk"</a:t>
            </a:r>
            <a:endParaRPr lang="en-IN" sz="1800" b="0" strike="noStrike" spc="-1">
              <a:solidFill>
                <a:srgbClr val="000000"/>
              </a:solidFill>
              <a:uFill>
                <a:solidFill>
                  <a:srgbClr val="FFFFFF"/>
                </a:solidFill>
              </a:uFill>
              <a:latin typeface="Arial"/>
            </a:endParaRPr>
          </a:p>
        </p:txBody>
      </p:sp>
      <p:sp>
        <p:nvSpPr>
          <p:cNvPr id="536" name="CustomShape 37"/>
          <p:cNvSpPr/>
          <p:nvPr/>
        </p:nvSpPr>
        <p:spPr>
          <a:xfrm>
            <a:off x="4941360" y="3246480"/>
            <a:ext cx="1235160" cy="842040"/>
          </a:xfrm>
          <a:prstGeom prst="rect">
            <a:avLst/>
          </a:prstGeom>
          <a:noFill/>
          <a:ln>
            <a:noFill/>
          </a:ln>
        </p:spPr>
        <p:style>
          <a:lnRef idx="0">
            <a:scrgbClr r="0" g="0" b="0"/>
          </a:lnRef>
          <a:fillRef idx="0">
            <a:scrgbClr r="0" g="0" b="0"/>
          </a:fillRef>
          <a:effectRef idx="0">
            <a:scrgbClr r="0" g="0" b="0"/>
          </a:effectRef>
          <a:fontRef idx="minor"/>
        </p:style>
        <p:txBody>
          <a:bodyPr lIns="0" tIns="20160" rIns="0" bIns="0"/>
          <a:lstStyle/>
          <a:p>
            <a:pPr marL="25200">
              <a:lnSpc>
                <a:spcPct val="101000"/>
              </a:lnSpc>
            </a:pPr>
            <a:r>
              <a:rPr lang="en-IN" sz="1790" b="0" strike="noStrike" spc="117">
                <a:solidFill>
                  <a:srgbClr val="575757"/>
                </a:solidFill>
                <a:uFill>
                  <a:solidFill>
                    <a:srgbClr val="FFFFFF"/>
                  </a:solidFill>
                </a:uFill>
                <a:latin typeface="Times New Roman"/>
              </a:rPr>
              <a:t>"package"  </a:t>
            </a:r>
            <a:r>
              <a:rPr lang="en-IN" sz="1790" b="0" strike="noStrike" spc="177">
                <a:solidFill>
                  <a:srgbClr val="575757"/>
                </a:solidFill>
                <a:uFill>
                  <a:solidFill>
                    <a:srgbClr val="FFFFFF"/>
                  </a:solidFill>
                </a:uFill>
                <a:latin typeface="Times New Roman"/>
              </a:rPr>
              <a:t>"research"  </a:t>
            </a:r>
            <a:r>
              <a:rPr lang="en-IN" sz="1790" b="0" strike="noStrike" spc="236">
                <a:solidFill>
                  <a:srgbClr val="575757"/>
                </a:solidFill>
                <a:uFill>
                  <a:solidFill>
                    <a:srgbClr val="FFFFFF"/>
                  </a:solidFill>
                </a:uFill>
                <a:latin typeface="Times New Roman"/>
              </a:rPr>
              <a:t>"text"</a:t>
            </a:r>
            <a:endParaRPr lang="en-IN" sz="1800" b="0" strike="noStrike" spc="-1">
              <a:solidFill>
                <a:srgbClr val="000000"/>
              </a:solidFill>
              <a:uFill>
                <a:solidFill>
                  <a:srgbClr val="FFFFFF"/>
                </a:solidFill>
              </a:uFill>
              <a:latin typeface="Arial"/>
            </a:endParaRPr>
          </a:p>
        </p:txBody>
      </p:sp>
      <p:sp>
        <p:nvSpPr>
          <p:cNvPr id="537" name="CustomShape 38"/>
          <p:cNvSpPr/>
          <p:nvPr/>
        </p:nvSpPr>
        <p:spPr>
          <a:xfrm>
            <a:off x="6718320" y="3246480"/>
            <a:ext cx="1235160" cy="1116000"/>
          </a:xfrm>
          <a:prstGeom prst="rect">
            <a:avLst/>
          </a:prstGeom>
          <a:noFill/>
          <a:ln>
            <a:noFill/>
          </a:ln>
        </p:spPr>
        <p:style>
          <a:lnRef idx="0">
            <a:scrgbClr r="0" g="0" b="0"/>
          </a:lnRef>
          <a:fillRef idx="0">
            <a:scrgbClr r="0" g="0" b="0"/>
          </a:fillRef>
          <a:effectRef idx="0">
            <a:scrgbClr r="0" g="0" b="0"/>
          </a:effectRef>
          <a:fontRef idx="minor"/>
        </p:style>
        <p:txBody>
          <a:bodyPr lIns="0" tIns="20160" rIns="0" bIns="0"/>
          <a:lstStyle/>
          <a:p>
            <a:pPr marL="25200">
              <a:lnSpc>
                <a:spcPct val="101000"/>
              </a:lnSpc>
            </a:pPr>
            <a:r>
              <a:rPr lang="en-IN" sz="1790" b="0" strike="noStrike" spc="197">
                <a:solidFill>
                  <a:srgbClr val="575757"/>
                </a:solidFill>
                <a:uFill>
                  <a:solidFill>
                    <a:srgbClr val="FFFFFF"/>
                  </a:solidFill>
                </a:uFill>
                <a:latin typeface="Times New Roman"/>
              </a:rPr>
              <a:t>"position"  </a:t>
            </a:r>
            <a:r>
              <a:rPr lang="en-IN" sz="1790" b="0" strike="noStrike" spc="177">
                <a:solidFill>
                  <a:srgbClr val="575757"/>
                </a:solidFill>
                <a:uFill>
                  <a:solidFill>
                    <a:srgbClr val="FFFFFF"/>
                  </a:solidFill>
                </a:uFill>
                <a:latin typeface="Times New Roman"/>
              </a:rPr>
              <a:t>"science"  </a:t>
            </a:r>
            <a:r>
              <a:rPr lang="en-IN" sz="1790" b="0" strike="noStrike" spc="267">
                <a:solidFill>
                  <a:srgbClr val="575757"/>
                </a:solidFill>
                <a:uFill>
                  <a:solidFill>
                    <a:srgbClr val="FFFFFF"/>
                  </a:solidFill>
                </a:uFill>
                <a:latin typeface="Times New Roman"/>
              </a:rPr>
              <a:t>"tutorial"</a:t>
            </a:r>
            <a:endParaRPr lang="en-IN" sz="1800" b="0" strike="noStrike" spc="-1">
              <a:solidFill>
                <a:srgbClr val="000000"/>
              </a:solidFill>
              <a:uFill>
                <a:solidFill>
                  <a:srgbClr val="FFFFFF"/>
                </a:solidFill>
              </a:uFill>
              <a:latin typeface="Arial"/>
            </a:endParaRPr>
          </a:p>
        </p:txBody>
      </p:sp>
      <p:sp>
        <p:nvSpPr>
          <p:cNvPr id="538" name="CustomShape 39"/>
          <p:cNvSpPr/>
          <p:nvPr/>
        </p:nvSpPr>
        <p:spPr>
          <a:xfrm>
            <a:off x="8495280" y="2418840"/>
            <a:ext cx="1472040" cy="1938960"/>
          </a:xfrm>
          <a:prstGeom prst="rect">
            <a:avLst/>
          </a:prstGeom>
          <a:noFill/>
          <a:ln>
            <a:noFill/>
          </a:ln>
        </p:spPr>
        <p:style>
          <a:lnRef idx="0">
            <a:scrgbClr r="0" g="0" b="0"/>
          </a:lnRef>
          <a:fillRef idx="0">
            <a:scrgbClr r="0" g="0" b="0"/>
          </a:fillRef>
          <a:effectRef idx="0">
            <a:scrgbClr r="0" g="0" b="0"/>
          </a:effectRef>
          <a:fontRef idx="minor"/>
        </p:style>
        <p:txBody>
          <a:bodyPr lIns="0" tIns="20160" rIns="0" bIns="0"/>
          <a:lstStyle/>
          <a:p>
            <a:pPr marL="25200">
              <a:lnSpc>
                <a:spcPct val="101000"/>
              </a:lnSpc>
            </a:pPr>
            <a:r>
              <a:rPr lang="en-IN" sz="1790" b="0" strike="noStrike" spc="177">
                <a:solidFill>
                  <a:srgbClr val="575757"/>
                </a:solidFill>
                <a:uFill>
                  <a:solidFill>
                    <a:srgbClr val="FFFFFF"/>
                  </a:solidFill>
                </a:uFill>
                <a:latin typeface="Times New Roman"/>
              </a:rPr>
              <a:t>"big"  </a:t>
            </a:r>
            <a:r>
              <a:rPr lang="en-IN" sz="1790" b="0" strike="noStrike" spc="86">
                <a:solidFill>
                  <a:srgbClr val="575757"/>
                </a:solidFill>
                <a:uFill>
                  <a:solidFill>
                    <a:srgbClr val="FFFFFF"/>
                  </a:solidFill>
                </a:uFill>
                <a:latin typeface="Times New Roman"/>
              </a:rPr>
              <a:t>"example"  </a:t>
            </a:r>
            <a:r>
              <a:rPr lang="en-IN" sz="1790" b="0" strike="noStrike" spc="117">
                <a:solidFill>
                  <a:srgbClr val="575757"/>
                </a:solidFill>
                <a:uFill>
                  <a:solidFill>
                    <a:srgbClr val="FFFFFF"/>
                  </a:solidFill>
                </a:uFill>
                <a:latin typeface="Times New Roman"/>
              </a:rPr>
              <a:t>"mining"  </a:t>
            </a:r>
            <a:r>
              <a:rPr lang="en-IN" sz="1790" b="0" strike="noStrike" spc="245">
                <a:solidFill>
                  <a:srgbClr val="575757"/>
                </a:solidFill>
                <a:uFill>
                  <a:solidFill>
                    <a:srgbClr val="FFFFFF"/>
                  </a:solidFill>
                </a:uFill>
                <a:latin typeface="Times New Roman"/>
              </a:rPr>
              <a:t>"r"  </a:t>
            </a:r>
            <a:r>
              <a:rPr lang="en-IN" sz="1790" b="0" strike="noStrike" spc="236">
                <a:solidFill>
                  <a:srgbClr val="575757"/>
                </a:solidFill>
                <a:uFill>
                  <a:solidFill>
                    <a:srgbClr val="FFFFFF"/>
                  </a:solidFill>
                </a:uFill>
                <a:latin typeface="Times New Roman"/>
              </a:rPr>
              <a:t>"slide"</a:t>
            </a:r>
            <a:endParaRPr lang="en-IN" sz="1800" b="0" strike="noStrike" spc="-1">
              <a:solidFill>
                <a:srgbClr val="000000"/>
              </a:solidFill>
              <a:uFill>
                <a:solidFill>
                  <a:srgbClr val="FFFFFF"/>
                </a:solidFill>
              </a:uFill>
              <a:latin typeface="Arial"/>
            </a:endParaRPr>
          </a:p>
          <a:p>
            <a:pPr marL="25200">
              <a:lnSpc>
                <a:spcPct val="100000"/>
              </a:lnSpc>
            </a:pPr>
            <a:r>
              <a:rPr lang="en-IN" sz="1790" b="0" strike="noStrike" spc="205">
                <a:solidFill>
                  <a:srgbClr val="575757"/>
                </a:solidFill>
                <a:uFill>
                  <a:solidFill>
                    <a:srgbClr val="FFFFFF"/>
                  </a:solidFill>
                </a:uFill>
                <a:latin typeface="Times New Roman"/>
              </a:rPr>
              <a:t>"university"</a:t>
            </a:r>
            <a:endParaRPr lang="en-IN" sz="1800" b="0" strike="noStrike" spc="-1">
              <a:solidFill>
                <a:srgbClr val="000000"/>
              </a:solidFill>
              <a:uFill>
                <a:solidFill>
                  <a:srgbClr val="FFFFFF"/>
                </a:solidFill>
              </a:uFill>
              <a:latin typeface="Arial"/>
            </a:endParaRPr>
          </a:p>
        </p:txBody>
      </p:sp>
      <p:sp>
        <p:nvSpPr>
          <p:cNvPr id="539" name="CustomShape 40"/>
          <p:cNvSpPr/>
          <p:nvPr/>
        </p:nvSpPr>
        <p:spPr>
          <a:xfrm>
            <a:off x="2216520" y="4374720"/>
            <a:ext cx="6329160" cy="1114920"/>
          </a:xfrm>
          <a:prstGeom prst="rect">
            <a:avLst/>
          </a:prstGeom>
          <a:noFill/>
          <a:ln>
            <a:noFill/>
          </a:ln>
        </p:spPr>
        <p:style>
          <a:lnRef idx="0">
            <a:scrgbClr r="0" g="0" b="0"/>
          </a:lnRef>
          <a:fillRef idx="0">
            <a:scrgbClr r="0" g="0" b="0"/>
          </a:fillRef>
          <a:effectRef idx="0">
            <a:scrgbClr r="0" g="0" b="0"/>
          </a:effectRef>
          <a:fontRef idx="minor"/>
        </p:style>
        <p:txBody>
          <a:bodyPr lIns="0" tIns="20160" rIns="0" bIns="0"/>
          <a:lstStyle/>
          <a:p>
            <a:pPr marL="25200">
              <a:lnSpc>
                <a:spcPct val="101000"/>
              </a:lnSpc>
            </a:pPr>
            <a:r>
              <a:rPr lang="en-IN" sz="1790" b="0" strike="noStrike" spc="148">
                <a:solidFill>
                  <a:srgbClr val="575757"/>
                </a:solidFill>
                <a:uFill>
                  <a:solidFill>
                    <a:srgbClr val="FFFFFF"/>
                  </a:solidFill>
                </a:uFill>
                <a:latin typeface="Times New Roman"/>
              </a:rPr>
              <a:t>term.freq</a:t>
            </a:r>
            <a:r>
              <a:rPr lang="en-IN" sz="1790" b="0" strike="noStrike" spc="148">
                <a:solidFill>
                  <a:srgbClr val="AF5A64"/>
                </a:solidFill>
                <a:uFill>
                  <a:solidFill>
                    <a:srgbClr val="FFFFFF"/>
                  </a:solidFill>
                </a:uFill>
                <a:latin typeface="Times New Roman"/>
              </a:rPr>
              <a:t>&lt;-</a:t>
            </a:r>
            <a:r>
              <a:rPr lang="en-IN" sz="1790" b="0" strike="noStrike" spc="148">
                <a:solidFill>
                  <a:srgbClr val="BB5A64"/>
                </a:solidFill>
                <a:uFill>
                  <a:solidFill>
                    <a:srgbClr val="FFFFFF"/>
                  </a:solidFill>
                </a:uFill>
                <a:latin typeface="Times New Roman"/>
              </a:rPr>
              <a:t>rowSums</a:t>
            </a:r>
            <a:r>
              <a:rPr lang="en-IN" sz="1790" b="0" strike="noStrike" spc="148">
                <a:solidFill>
                  <a:srgbClr val="575757"/>
                </a:solidFill>
                <a:uFill>
                  <a:solidFill>
                    <a:srgbClr val="FFFFFF"/>
                  </a:solidFill>
                </a:uFill>
                <a:latin typeface="Times New Roman"/>
              </a:rPr>
              <a:t>(</a:t>
            </a:r>
            <a:r>
              <a:rPr lang="en-IN" sz="1790" b="0" strike="noStrike" spc="148">
                <a:solidFill>
                  <a:srgbClr val="BB5A64"/>
                </a:solidFill>
                <a:uFill>
                  <a:solidFill>
                    <a:srgbClr val="FFFFFF"/>
                  </a:solidFill>
                </a:uFill>
                <a:latin typeface="Times New Roman"/>
              </a:rPr>
              <a:t>as.matrix</a:t>
            </a:r>
            <a:r>
              <a:rPr lang="en-IN" sz="1790" b="0" strike="noStrike" spc="148">
                <a:solidFill>
                  <a:srgbClr val="575757"/>
                </a:solidFill>
                <a:uFill>
                  <a:solidFill>
                    <a:srgbClr val="FFFFFF"/>
                  </a:solidFill>
                </a:uFill>
                <a:latin typeface="Times New Roman"/>
              </a:rPr>
              <a:t>(tdm))  </a:t>
            </a:r>
            <a:r>
              <a:rPr lang="en-IN" sz="1790" b="0" strike="noStrike" spc="205">
                <a:solidFill>
                  <a:srgbClr val="575757"/>
                </a:solidFill>
                <a:uFill>
                  <a:solidFill>
                    <a:srgbClr val="FFFFFF"/>
                  </a:solidFill>
                </a:uFill>
                <a:latin typeface="Times New Roman"/>
              </a:rPr>
              <a:t>term.freq</a:t>
            </a:r>
            <a:r>
              <a:rPr lang="en-IN" sz="1790" b="0" strike="noStrike" spc="205">
                <a:solidFill>
                  <a:srgbClr val="AF5A64"/>
                </a:solidFill>
                <a:uFill>
                  <a:solidFill>
                    <a:srgbClr val="FFFFFF"/>
                  </a:solidFill>
                </a:uFill>
                <a:latin typeface="Times New Roman"/>
              </a:rPr>
              <a:t>&lt;-</a:t>
            </a:r>
            <a:r>
              <a:rPr lang="en-IN" sz="1790" b="0" strike="noStrike" spc="205">
                <a:solidFill>
                  <a:srgbClr val="BB5A64"/>
                </a:solidFill>
                <a:uFill>
                  <a:solidFill>
                    <a:srgbClr val="FFFFFF"/>
                  </a:solidFill>
                </a:uFill>
                <a:latin typeface="Times New Roman"/>
              </a:rPr>
              <a:t>subset</a:t>
            </a:r>
            <a:r>
              <a:rPr lang="en-IN" sz="1790" b="0" strike="noStrike" spc="205">
                <a:solidFill>
                  <a:srgbClr val="575757"/>
                </a:solidFill>
                <a:uFill>
                  <a:solidFill>
                    <a:srgbClr val="FFFFFF"/>
                  </a:solidFill>
                </a:uFill>
                <a:latin typeface="Times New Roman"/>
              </a:rPr>
              <a:t>(term.freq,</a:t>
            </a:r>
            <a:r>
              <a:rPr lang="en-IN" sz="1790" b="0" strike="noStrike" spc="316">
                <a:solidFill>
                  <a:srgbClr val="575757"/>
                </a:solidFill>
                <a:uFill>
                  <a:solidFill>
                    <a:srgbClr val="FFFFFF"/>
                  </a:solidFill>
                </a:uFill>
                <a:latin typeface="Times New Roman"/>
              </a:rPr>
              <a:t> </a:t>
            </a:r>
            <a:r>
              <a:rPr lang="en-IN" sz="1790" b="0" strike="noStrike" spc="148">
                <a:solidFill>
                  <a:srgbClr val="575757"/>
                </a:solidFill>
                <a:uFill>
                  <a:solidFill>
                    <a:srgbClr val="FFFFFF"/>
                  </a:solidFill>
                </a:uFill>
                <a:latin typeface="Times New Roman"/>
              </a:rPr>
              <a:t>term.freq</a:t>
            </a:r>
            <a:r>
              <a:rPr lang="en-IN" sz="1790" b="0" strike="noStrike" spc="148">
                <a:solidFill>
                  <a:srgbClr val="000000"/>
                </a:solidFill>
                <a:uFill>
                  <a:solidFill>
                    <a:srgbClr val="FFFFFF"/>
                  </a:solidFill>
                </a:uFill>
                <a:latin typeface="Times New Roman"/>
              </a:rPr>
              <a:t>&gt;=</a:t>
            </a:r>
            <a:r>
              <a:rPr lang="en-IN" sz="1790" b="0" strike="noStrike" spc="148">
                <a:solidFill>
                  <a:srgbClr val="AE0F91"/>
                </a:solidFill>
                <a:uFill>
                  <a:solidFill>
                    <a:srgbClr val="FFFFFF"/>
                  </a:solidFill>
                </a:uFill>
                <a:latin typeface="Times New Roman"/>
              </a:rPr>
              <a:t>20</a:t>
            </a:r>
            <a:r>
              <a:rPr lang="en-IN" sz="1790" b="0" strike="noStrike" spc="148">
                <a:solidFill>
                  <a:srgbClr val="575757"/>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a:p>
            <a:pPr marL="25200">
              <a:lnSpc>
                <a:spcPct val="100000"/>
              </a:lnSpc>
            </a:pPr>
            <a:r>
              <a:rPr lang="en-IN" sz="1790" b="0" strike="noStrike" spc="157">
                <a:solidFill>
                  <a:srgbClr val="575757"/>
                </a:solidFill>
                <a:uFill>
                  <a:solidFill>
                    <a:srgbClr val="FFFFFF"/>
                  </a:solidFill>
                </a:uFill>
                <a:latin typeface="Times New Roman"/>
              </a:rPr>
              <a:t>df</a:t>
            </a:r>
            <a:r>
              <a:rPr lang="en-IN" sz="1790" b="0" strike="noStrike" spc="157">
                <a:solidFill>
                  <a:srgbClr val="AF5A64"/>
                </a:solidFill>
                <a:uFill>
                  <a:solidFill>
                    <a:srgbClr val="FFFFFF"/>
                  </a:solidFill>
                </a:uFill>
                <a:latin typeface="Times New Roman"/>
              </a:rPr>
              <a:t>&lt;-</a:t>
            </a:r>
            <a:r>
              <a:rPr lang="en-IN" sz="1790" b="0" strike="noStrike" spc="157">
                <a:solidFill>
                  <a:srgbClr val="BB5A64"/>
                </a:solidFill>
                <a:uFill>
                  <a:solidFill>
                    <a:srgbClr val="FFFFFF"/>
                  </a:solidFill>
                </a:uFill>
                <a:latin typeface="Times New Roman"/>
              </a:rPr>
              <a:t>data.frame</a:t>
            </a:r>
            <a:r>
              <a:rPr lang="en-IN" sz="1790" b="0" strike="noStrike" spc="157">
                <a:solidFill>
                  <a:srgbClr val="575757"/>
                </a:solidFill>
                <a:uFill>
                  <a:solidFill>
                    <a:srgbClr val="FFFFFF"/>
                  </a:solidFill>
                </a:uFill>
                <a:latin typeface="Times New Roman"/>
              </a:rPr>
              <a:t>(</a:t>
            </a:r>
            <a:r>
              <a:rPr lang="en-IN" sz="1790" b="0" strike="noStrike" spc="157">
                <a:solidFill>
                  <a:srgbClr val="54AA54"/>
                </a:solidFill>
                <a:uFill>
                  <a:solidFill>
                    <a:srgbClr val="FFFFFF"/>
                  </a:solidFill>
                </a:uFill>
                <a:latin typeface="Times New Roman"/>
              </a:rPr>
              <a:t>term</a:t>
            </a:r>
            <a:r>
              <a:rPr lang="en-IN" sz="1790" b="0" strike="noStrike" spc="157">
                <a:solidFill>
                  <a:srgbClr val="575757"/>
                </a:solidFill>
                <a:uFill>
                  <a:solidFill>
                    <a:srgbClr val="FFFFFF"/>
                  </a:solidFill>
                </a:uFill>
                <a:latin typeface="Times New Roman"/>
              </a:rPr>
              <a:t>=</a:t>
            </a:r>
            <a:r>
              <a:rPr lang="en-IN" sz="1790" b="0" strike="noStrike" spc="157">
                <a:solidFill>
                  <a:srgbClr val="BB5A64"/>
                </a:solidFill>
                <a:uFill>
                  <a:solidFill>
                    <a:srgbClr val="FFFFFF"/>
                  </a:solidFill>
                </a:uFill>
                <a:latin typeface="Times New Roman"/>
              </a:rPr>
              <a:t>names</a:t>
            </a:r>
            <a:r>
              <a:rPr lang="en-IN" sz="1790" b="0" strike="noStrike" spc="157">
                <a:solidFill>
                  <a:srgbClr val="575757"/>
                </a:solidFill>
                <a:uFill>
                  <a:solidFill>
                    <a:srgbClr val="FFFFFF"/>
                  </a:solidFill>
                </a:uFill>
                <a:latin typeface="Times New Roman"/>
              </a:rPr>
              <a:t>(term.freq),</a:t>
            </a:r>
            <a:r>
              <a:rPr lang="en-IN" sz="1790" b="0" strike="noStrike" spc="157">
                <a:solidFill>
                  <a:srgbClr val="54AA54"/>
                </a:solidFill>
                <a:uFill>
                  <a:solidFill>
                    <a:srgbClr val="FFFFFF"/>
                  </a:solidFill>
                </a:uFill>
                <a:latin typeface="Times New Roman"/>
              </a:rPr>
              <a:t>freq</a:t>
            </a:r>
            <a:r>
              <a:rPr lang="en-IN" sz="1790" b="0" strike="noStrike" spc="157">
                <a:solidFill>
                  <a:srgbClr val="575757"/>
                </a:solidFill>
                <a:uFill>
                  <a:solidFill>
                    <a:srgbClr val="FFFFFF"/>
                  </a:solidFill>
                </a:uFill>
                <a:latin typeface="Times New Roman"/>
              </a:rPr>
              <a:t>=</a:t>
            </a:r>
            <a:r>
              <a:rPr lang="en-IN" sz="1790" b="0" strike="noStrike" spc="653">
                <a:solidFill>
                  <a:srgbClr val="575757"/>
                </a:solidFill>
                <a:uFill>
                  <a:solidFill>
                    <a:srgbClr val="FFFFFF"/>
                  </a:solidFill>
                </a:uFill>
                <a:latin typeface="Times New Roman"/>
              </a:rPr>
              <a:t> </a:t>
            </a:r>
            <a:r>
              <a:rPr lang="en-IN" sz="1790" b="0" strike="noStrike" spc="205">
                <a:solidFill>
                  <a:srgbClr val="575757"/>
                </a:solidFill>
                <a:uFill>
                  <a:solidFill>
                    <a:srgbClr val="FFFFFF"/>
                  </a:solidFill>
                </a:uFill>
                <a:latin typeface="Times New Roman"/>
              </a:rPr>
              <a:t>term.freq)</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 name="CustomShape 1"/>
          <p:cNvSpPr/>
          <p:nvPr/>
        </p:nvSpPr>
        <p:spPr>
          <a:xfrm>
            <a:off x="8499600" y="6472080"/>
            <a:ext cx="402480" cy="75240"/>
          </a:xfrm>
          <a:custGeom>
            <a:avLst/>
            <a:gdLst/>
            <a:ahLst/>
            <a:cxn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541" name="CustomShape 2"/>
          <p:cNvSpPr/>
          <p:nvPr/>
        </p:nvSpPr>
        <p:spPr>
          <a:xfrm>
            <a:off x="9045360" y="6472080"/>
            <a:ext cx="402480" cy="75240"/>
          </a:xfrm>
          <a:custGeom>
            <a:avLst/>
            <a:gdLst/>
            <a:ahLst/>
            <a:cxn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542" name="CustomShape 3"/>
          <p:cNvSpPr/>
          <p:nvPr/>
        </p:nvSpPr>
        <p:spPr>
          <a:xfrm>
            <a:off x="10348560" y="6519960"/>
            <a:ext cx="39960" cy="39960"/>
          </a:xfrm>
          <a:custGeom>
            <a:avLst/>
            <a:gdLst/>
            <a:ahLst/>
            <a:cxnLst/>
            <a:rect l="l" t="t" r="r" b="b"/>
            <a:pathLst>
              <a:path w="20320" h="20320">
                <a:moveTo>
                  <a:pt x="0" y="0"/>
                </a:moveTo>
                <a:lnTo>
                  <a:pt x="20321" y="2032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543" name="CustomShape 4"/>
          <p:cNvSpPr/>
          <p:nvPr/>
        </p:nvSpPr>
        <p:spPr>
          <a:xfrm>
            <a:off x="10294920" y="6467400"/>
            <a:ext cx="60120" cy="60120"/>
          </a:xfrm>
          <a:custGeom>
            <a:avLst/>
            <a:gdLst/>
            <a:ahLst/>
            <a:cxn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544" name="CustomShape 5"/>
          <p:cNvSpPr/>
          <p:nvPr/>
        </p:nvSpPr>
        <p:spPr>
          <a:xfrm>
            <a:off x="10137240" y="6459480"/>
            <a:ext cx="100440" cy="10044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545" name="CustomShape 6"/>
          <p:cNvSpPr/>
          <p:nvPr/>
        </p:nvSpPr>
        <p:spPr>
          <a:xfrm>
            <a:off x="10107000" y="6494760"/>
            <a:ext cx="60120" cy="24840"/>
          </a:xfrm>
          <a:custGeom>
            <a:avLst/>
            <a:gdLst/>
            <a:ahLst/>
            <a:cxnLst/>
            <a:rect l="l" t="t" r="r" b="b"/>
            <a:pathLst>
              <a:path w="30479" h="12700">
                <a:moveTo>
                  <a:pt x="30480" y="0"/>
                </a:moveTo>
                <a:lnTo>
                  <a:pt x="15240" y="12700"/>
                </a:lnTo>
                <a:lnTo>
                  <a:pt x="0" y="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546" name="CustomShape 7"/>
          <p:cNvSpPr/>
          <p:nvPr/>
        </p:nvSpPr>
        <p:spPr>
          <a:xfrm>
            <a:off x="10439280" y="6459480"/>
            <a:ext cx="100440" cy="10044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547" name="CustomShape 8"/>
          <p:cNvSpPr/>
          <p:nvPr/>
        </p:nvSpPr>
        <p:spPr>
          <a:xfrm>
            <a:off x="10509840" y="6494760"/>
            <a:ext cx="60120" cy="24840"/>
          </a:xfrm>
          <a:custGeom>
            <a:avLst/>
            <a:gdLst/>
            <a:ahLst/>
            <a:cxnLst/>
            <a:rect l="l" t="t" r="r" b="b"/>
            <a:pathLst>
              <a:path w="30479" h="12700">
                <a:moveTo>
                  <a:pt x="30479" y="0"/>
                </a:moveTo>
                <a:lnTo>
                  <a:pt x="15239" y="12700"/>
                </a:lnTo>
                <a:lnTo>
                  <a:pt x="0" y="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548" name="CustomShape 9"/>
          <p:cNvSpPr/>
          <p:nvPr/>
        </p:nvSpPr>
        <p:spPr>
          <a:xfrm>
            <a:off x="2166480" y="225720"/>
            <a:ext cx="7855560" cy="1097640"/>
          </a:xfrm>
          <a:prstGeom prst="rect">
            <a:avLst/>
          </a:prstGeom>
          <a:solidFill>
            <a:srgbClr val="F7F7F7"/>
          </a:solidFill>
          <a:ln>
            <a:noFill/>
          </a:ln>
        </p:spPr>
        <p:style>
          <a:lnRef idx="0">
            <a:scrgbClr r="0" g="0" b="0"/>
          </a:lnRef>
          <a:fillRef idx="0">
            <a:scrgbClr r="0" g="0" b="0"/>
          </a:fillRef>
          <a:effectRef idx="0">
            <a:scrgbClr r="0" g="0" b="0"/>
          </a:effectRef>
          <a:fontRef idx="minor"/>
        </p:style>
        <p:txBody>
          <a:bodyPr lIns="0" tIns="1080" rIns="0" bIns="0"/>
          <a:lstStyle/>
          <a:p>
            <a:pPr marL="74160">
              <a:lnSpc>
                <a:spcPct val="101000"/>
              </a:lnSpc>
            </a:pPr>
            <a:r>
              <a:rPr lang="en-IN" sz="1790" b="0" strike="noStrike" spc="216">
                <a:solidFill>
                  <a:srgbClr val="BB5A64"/>
                </a:solidFill>
                <a:uFill>
                  <a:solidFill>
                    <a:srgbClr val="FFFFFF"/>
                  </a:solidFill>
                </a:uFill>
                <a:latin typeface="Times New Roman"/>
              </a:rPr>
              <a:t>library</a:t>
            </a:r>
            <a:r>
              <a:rPr lang="en-IN" sz="1790" b="0" strike="noStrike" spc="216">
                <a:solidFill>
                  <a:srgbClr val="575757"/>
                </a:solidFill>
                <a:uFill>
                  <a:solidFill>
                    <a:srgbClr val="FFFFFF"/>
                  </a:solidFill>
                </a:uFill>
                <a:latin typeface="Times New Roman"/>
              </a:rPr>
              <a:t>(ggplot2)  </a:t>
            </a:r>
            <a:r>
              <a:rPr lang="en-IN" sz="1790" b="0" strike="noStrike" spc="165">
                <a:solidFill>
                  <a:srgbClr val="BB5A64"/>
                </a:solidFill>
                <a:uFill>
                  <a:solidFill>
                    <a:srgbClr val="FFFFFF"/>
                  </a:solidFill>
                </a:uFill>
                <a:latin typeface="Times New Roman"/>
              </a:rPr>
              <a:t>ggplot</a:t>
            </a:r>
            <a:r>
              <a:rPr lang="en-IN" sz="1790" b="0" strike="noStrike" spc="296">
                <a:solidFill>
                  <a:srgbClr val="575757"/>
                </a:solidFill>
                <a:uFill>
                  <a:solidFill>
                    <a:srgbClr val="FFFFFF"/>
                  </a:solidFill>
                </a:uFill>
                <a:latin typeface="Times New Roman"/>
              </a:rPr>
              <a:t>(df,</a:t>
            </a:r>
            <a:r>
              <a:rPr lang="en-IN" sz="1790" b="0" strike="noStrike" spc="165">
                <a:solidFill>
                  <a:srgbClr val="BB5A64"/>
                </a:solidFill>
                <a:uFill>
                  <a:solidFill>
                    <a:srgbClr val="FFFFFF"/>
                  </a:solidFill>
                </a:uFill>
                <a:latin typeface="Times New Roman"/>
              </a:rPr>
              <a:t>aes</a:t>
            </a:r>
            <a:r>
              <a:rPr lang="en-IN" sz="1790" b="0" strike="noStrike" spc="335">
                <a:solidFill>
                  <a:srgbClr val="575757"/>
                </a:solidFill>
                <a:uFill>
                  <a:solidFill>
                    <a:srgbClr val="FFFFFF"/>
                  </a:solidFill>
                </a:uFill>
                <a:latin typeface="Times New Roman"/>
              </a:rPr>
              <a:t>(</a:t>
            </a:r>
            <a:r>
              <a:rPr lang="en-IN" sz="1790" b="0" strike="noStrike" spc="38">
                <a:solidFill>
                  <a:srgbClr val="54AA54"/>
                </a:solidFill>
                <a:uFill>
                  <a:solidFill>
                    <a:srgbClr val="FFFFFF"/>
                  </a:solidFill>
                </a:uFill>
                <a:latin typeface="Times New Roman"/>
              </a:rPr>
              <a:t>x</a:t>
            </a:r>
            <a:r>
              <a:rPr lang="en-IN" sz="1790" b="0" strike="noStrike" spc="137">
                <a:solidFill>
                  <a:srgbClr val="575757"/>
                </a:solidFill>
                <a:uFill>
                  <a:solidFill>
                    <a:srgbClr val="FFFFFF"/>
                  </a:solidFill>
                </a:uFill>
                <a:latin typeface="Times New Roman"/>
              </a:rPr>
              <a:t>=term,</a:t>
            </a:r>
            <a:r>
              <a:rPr lang="en-IN" sz="1790" b="0" strike="noStrike" spc="38">
                <a:solidFill>
                  <a:srgbClr val="54AA54"/>
                </a:solidFill>
                <a:uFill>
                  <a:solidFill>
                    <a:srgbClr val="FFFFFF"/>
                  </a:solidFill>
                </a:uFill>
                <a:latin typeface="Times New Roman"/>
              </a:rPr>
              <a:t>y</a:t>
            </a:r>
            <a:r>
              <a:rPr lang="en-IN" sz="1790" b="0" strike="noStrike" spc="205">
                <a:solidFill>
                  <a:srgbClr val="575757"/>
                </a:solidFill>
                <a:uFill>
                  <a:solidFill>
                    <a:srgbClr val="FFFFFF"/>
                  </a:solidFill>
                </a:uFill>
                <a:latin typeface="Times New Roman"/>
              </a:rPr>
              <a:t>=freq))</a:t>
            </a:r>
            <a:r>
              <a:rPr lang="en-IN" sz="1790" b="0" strike="noStrike" spc="-77">
                <a:solidFill>
                  <a:srgbClr val="000000"/>
                </a:solidFill>
                <a:uFill>
                  <a:solidFill>
                    <a:srgbClr val="FFFFFF"/>
                  </a:solidFill>
                </a:uFill>
                <a:latin typeface="Times New Roman"/>
              </a:rPr>
              <a:t>+</a:t>
            </a:r>
            <a:r>
              <a:rPr lang="en-IN" sz="1790" b="0" strike="noStrike" spc="38">
                <a:solidFill>
                  <a:srgbClr val="BB5A64"/>
                </a:solidFill>
                <a:uFill>
                  <a:solidFill>
                    <a:srgbClr val="FFFFFF"/>
                  </a:solidFill>
                </a:uFill>
                <a:latin typeface="Times New Roman"/>
              </a:rPr>
              <a:t>geom_bar</a:t>
            </a:r>
            <a:r>
              <a:rPr lang="en-IN" sz="1790" b="0" strike="noStrike" spc="335">
                <a:solidFill>
                  <a:srgbClr val="575757"/>
                </a:solidFill>
                <a:uFill>
                  <a:solidFill>
                    <a:srgbClr val="FFFFFF"/>
                  </a:solidFill>
                </a:uFill>
                <a:latin typeface="Times New Roman"/>
              </a:rPr>
              <a:t>(</a:t>
            </a:r>
            <a:r>
              <a:rPr lang="en-IN" sz="1790" b="0" strike="noStrike" spc="304">
                <a:solidFill>
                  <a:srgbClr val="54AA54"/>
                </a:solidFill>
                <a:uFill>
                  <a:solidFill>
                    <a:srgbClr val="FFFFFF"/>
                  </a:solidFill>
                </a:uFill>
                <a:latin typeface="Times New Roman"/>
              </a:rPr>
              <a:t>stat</a:t>
            </a:r>
            <a:r>
              <a:rPr lang="en-IN" sz="1790" b="0" strike="noStrike" spc="-77">
                <a:solidFill>
                  <a:srgbClr val="575757"/>
                </a:solidFill>
                <a:uFill>
                  <a:solidFill>
                    <a:srgbClr val="FFFFFF"/>
                  </a:solidFill>
                </a:uFill>
                <a:latin typeface="Times New Roman"/>
              </a:rPr>
              <a:t>=</a:t>
            </a:r>
            <a:r>
              <a:rPr lang="en-IN" sz="1790" b="0" strike="noStrike" spc="236">
                <a:solidFill>
                  <a:srgbClr val="307DCC"/>
                </a:solidFill>
                <a:uFill>
                  <a:solidFill>
                    <a:srgbClr val="FFFFFF"/>
                  </a:solidFill>
                </a:uFill>
                <a:latin typeface="Times New Roman"/>
              </a:rPr>
              <a:t>"identity"</a:t>
            </a:r>
            <a:r>
              <a:rPr lang="en-IN" sz="1790" b="0" strike="noStrike" spc="335">
                <a:solidFill>
                  <a:srgbClr val="575757"/>
                </a:solidFill>
                <a:uFill>
                  <a:solidFill>
                    <a:srgbClr val="FFFFFF"/>
                  </a:solidFill>
                </a:uFill>
                <a:latin typeface="Times New Roman"/>
              </a:rPr>
              <a:t>)</a:t>
            </a:r>
            <a:r>
              <a:rPr lang="en-IN" sz="1790" b="0" strike="noStrike" spc="-77">
                <a:solidFill>
                  <a:srgbClr val="000000"/>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a:p>
            <a:pPr marL="312120">
              <a:lnSpc>
                <a:spcPct val="101000"/>
              </a:lnSpc>
            </a:pPr>
            <a:r>
              <a:rPr lang="en-IN" sz="1790" b="0" strike="noStrike" spc="157">
                <a:solidFill>
                  <a:srgbClr val="BB5A64"/>
                </a:solidFill>
                <a:uFill>
                  <a:solidFill>
                    <a:srgbClr val="FFFFFF"/>
                  </a:solidFill>
                </a:uFill>
                <a:latin typeface="Times New Roman"/>
              </a:rPr>
              <a:t>xlab</a:t>
            </a:r>
            <a:r>
              <a:rPr lang="en-IN" sz="1790" b="0" strike="noStrike" spc="335">
                <a:solidFill>
                  <a:srgbClr val="575757"/>
                </a:solidFill>
                <a:uFill>
                  <a:solidFill>
                    <a:srgbClr val="FFFFFF"/>
                  </a:solidFill>
                </a:uFill>
                <a:latin typeface="Times New Roman"/>
              </a:rPr>
              <a:t>(</a:t>
            </a:r>
            <a:r>
              <a:rPr lang="en-IN" sz="1790" b="0" strike="noStrike" spc="66">
                <a:solidFill>
                  <a:srgbClr val="307DCC"/>
                </a:solidFill>
                <a:uFill>
                  <a:solidFill>
                    <a:srgbClr val="FFFFFF"/>
                  </a:solidFill>
                </a:uFill>
                <a:latin typeface="Times New Roman"/>
              </a:rPr>
              <a:t>"Terms"</a:t>
            </a:r>
            <a:r>
              <a:rPr lang="en-IN" sz="1790" b="0" strike="noStrike" spc="335">
                <a:solidFill>
                  <a:srgbClr val="575757"/>
                </a:solidFill>
                <a:uFill>
                  <a:solidFill>
                    <a:srgbClr val="FFFFFF"/>
                  </a:solidFill>
                </a:uFill>
                <a:latin typeface="Times New Roman"/>
              </a:rPr>
              <a:t>)</a:t>
            </a:r>
            <a:r>
              <a:rPr lang="en-IN" sz="1790" b="0" strike="noStrike" spc="-77">
                <a:solidFill>
                  <a:srgbClr val="000000"/>
                </a:solidFill>
                <a:uFill>
                  <a:solidFill>
                    <a:srgbClr val="FFFFFF"/>
                  </a:solidFill>
                </a:uFill>
                <a:latin typeface="Times New Roman"/>
              </a:rPr>
              <a:t>+</a:t>
            </a:r>
            <a:r>
              <a:rPr lang="en-IN" sz="1790" b="0" strike="noStrike" spc="157">
                <a:solidFill>
                  <a:srgbClr val="BB5A64"/>
                </a:solidFill>
                <a:uFill>
                  <a:solidFill>
                    <a:srgbClr val="FFFFFF"/>
                  </a:solidFill>
                </a:uFill>
                <a:latin typeface="Times New Roman"/>
              </a:rPr>
              <a:t>ylab</a:t>
            </a:r>
            <a:r>
              <a:rPr lang="en-IN" sz="1790" b="0" strike="noStrike" spc="335">
                <a:solidFill>
                  <a:srgbClr val="575757"/>
                </a:solidFill>
                <a:uFill>
                  <a:solidFill>
                    <a:srgbClr val="FFFFFF"/>
                  </a:solidFill>
                </a:uFill>
                <a:latin typeface="Times New Roman"/>
              </a:rPr>
              <a:t>(</a:t>
            </a:r>
            <a:r>
              <a:rPr lang="en-IN" sz="1790" b="0" strike="noStrike" spc="97">
                <a:solidFill>
                  <a:srgbClr val="307DCC"/>
                </a:solidFill>
                <a:uFill>
                  <a:solidFill>
                    <a:srgbClr val="FFFFFF"/>
                  </a:solidFill>
                </a:uFill>
                <a:latin typeface="Times New Roman"/>
              </a:rPr>
              <a:t>"Count"</a:t>
            </a:r>
            <a:r>
              <a:rPr lang="en-IN" sz="1790" b="0" strike="noStrike" spc="335">
                <a:solidFill>
                  <a:srgbClr val="575757"/>
                </a:solidFill>
                <a:uFill>
                  <a:solidFill>
                    <a:srgbClr val="FFFFFF"/>
                  </a:solidFill>
                </a:uFill>
                <a:latin typeface="Times New Roman"/>
              </a:rPr>
              <a:t>)</a:t>
            </a:r>
            <a:r>
              <a:rPr lang="en-IN" sz="1790" b="0" strike="noStrike" spc="-77">
                <a:solidFill>
                  <a:srgbClr val="000000"/>
                </a:solidFill>
                <a:uFill>
                  <a:solidFill>
                    <a:srgbClr val="FFFFFF"/>
                  </a:solidFill>
                </a:uFill>
                <a:latin typeface="Times New Roman"/>
              </a:rPr>
              <a:t>+</a:t>
            </a:r>
            <a:r>
              <a:rPr lang="en-IN" sz="1790" b="0" strike="noStrike" spc="185">
                <a:solidFill>
                  <a:srgbClr val="BB5A64"/>
                </a:solidFill>
                <a:uFill>
                  <a:solidFill>
                    <a:srgbClr val="FFFFFF"/>
                  </a:solidFill>
                </a:uFill>
                <a:latin typeface="Times New Roman"/>
              </a:rPr>
              <a:t>coord_flip</a:t>
            </a:r>
            <a:r>
              <a:rPr lang="en-IN" sz="1790" b="0" strike="noStrike" spc="335">
                <a:solidFill>
                  <a:srgbClr val="575757"/>
                </a:solidFill>
                <a:uFill>
                  <a:solidFill>
                    <a:srgbClr val="FFFFFF"/>
                  </a:solidFill>
                </a:uFill>
                <a:latin typeface="Times New Roman"/>
              </a:rPr>
              <a:t>()</a:t>
            </a:r>
            <a:r>
              <a:rPr lang="en-IN" sz="1790" b="0" strike="noStrike" spc="-49">
                <a:solidFill>
                  <a:srgbClr val="000000"/>
                </a:solidFill>
                <a:uFill>
                  <a:solidFill>
                    <a:srgbClr val="FFFFFF"/>
                  </a:solidFill>
                </a:uFill>
                <a:latin typeface="Times New Roman"/>
              </a:rPr>
              <a:t>+  </a:t>
            </a:r>
            <a:r>
              <a:rPr lang="en-IN" sz="1790" b="0" strike="noStrike" spc="177">
                <a:solidFill>
                  <a:srgbClr val="BB5A64"/>
                </a:solidFill>
                <a:uFill>
                  <a:solidFill>
                    <a:srgbClr val="FFFFFF"/>
                  </a:solidFill>
                </a:uFill>
                <a:latin typeface="Times New Roman"/>
              </a:rPr>
              <a:t>theme</a:t>
            </a:r>
            <a:r>
              <a:rPr lang="en-IN" sz="1790" b="0" strike="noStrike" spc="177">
                <a:solidFill>
                  <a:srgbClr val="575757"/>
                </a:solidFill>
                <a:uFill>
                  <a:solidFill>
                    <a:srgbClr val="FFFFFF"/>
                  </a:solidFill>
                </a:uFill>
                <a:latin typeface="Times New Roman"/>
              </a:rPr>
              <a:t>(</a:t>
            </a:r>
            <a:r>
              <a:rPr lang="en-IN" sz="1790" b="0" strike="noStrike" spc="177">
                <a:solidFill>
                  <a:srgbClr val="54AA54"/>
                </a:solidFill>
                <a:uFill>
                  <a:solidFill>
                    <a:srgbClr val="FFFFFF"/>
                  </a:solidFill>
                </a:uFill>
                <a:latin typeface="Times New Roman"/>
              </a:rPr>
              <a:t>axis.text</a:t>
            </a:r>
            <a:r>
              <a:rPr lang="en-IN" sz="1790" b="0" strike="noStrike" spc="177">
                <a:solidFill>
                  <a:srgbClr val="575757"/>
                </a:solidFill>
                <a:uFill>
                  <a:solidFill>
                    <a:srgbClr val="FFFFFF"/>
                  </a:solidFill>
                </a:uFill>
                <a:latin typeface="Times New Roman"/>
              </a:rPr>
              <a:t>=</a:t>
            </a:r>
            <a:r>
              <a:rPr lang="en-IN" sz="1790" b="0" strike="noStrike" spc="177">
                <a:solidFill>
                  <a:srgbClr val="BB5A64"/>
                </a:solidFill>
                <a:uFill>
                  <a:solidFill>
                    <a:srgbClr val="FFFFFF"/>
                  </a:solidFill>
                </a:uFill>
                <a:latin typeface="Times New Roman"/>
              </a:rPr>
              <a:t>element_text</a:t>
            </a:r>
            <a:r>
              <a:rPr lang="en-IN" sz="1790" b="0" strike="noStrike" spc="177">
                <a:solidFill>
                  <a:srgbClr val="575757"/>
                </a:solidFill>
                <a:uFill>
                  <a:solidFill>
                    <a:srgbClr val="FFFFFF"/>
                  </a:solidFill>
                </a:uFill>
                <a:latin typeface="Times New Roman"/>
              </a:rPr>
              <a:t>(</a:t>
            </a:r>
            <a:r>
              <a:rPr lang="en-IN" sz="1790" b="0" strike="noStrike" spc="177">
                <a:solidFill>
                  <a:srgbClr val="54AA54"/>
                </a:solidFill>
                <a:uFill>
                  <a:solidFill>
                    <a:srgbClr val="FFFFFF"/>
                  </a:solidFill>
                </a:uFill>
                <a:latin typeface="Times New Roman"/>
              </a:rPr>
              <a:t>size</a:t>
            </a:r>
            <a:r>
              <a:rPr lang="en-IN" sz="1790" b="0" strike="noStrike" spc="177">
                <a:solidFill>
                  <a:srgbClr val="575757"/>
                </a:solidFill>
                <a:uFill>
                  <a:solidFill>
                    <a:srgbClr val="FFFFFF"/>
                  </a:solidFill>
                </a:uFill>
                <a:latin typeface="Times New Roman"/>
              </a:rPr>
              <a:t>=</a:t>
            </a:r>
            <a:r>
              <a:rPr lang="en-IN" sz="1790" b="0" strike="noStrike" spc="177">
                <a:solidFill>
                  <a:srgbClr val="AE0F91"/>
                </a:solidFill>
                <a:uFill>
                  <a:solidFill>
                    <a:srgbClr val="FFFFFF"/>
                  </a:solidFill>
                </a:uFill>
                <a:latin typeface="Times New Roman"/>
              </a:rPr>
              <a:t>7</a:t>
            </a:r>
            <a:r>
              <a:rPr lang="en-IN" sz="1790" b="0" strike="noStrike" spc="177">
                <a:solidFill>
                  <a:srgbClr val="575757"/>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p:txBody>
      </p:sp>
      <p:sp>
        <p:nvSpPr>
          <p:cNvPr id="549" name="CustomShape 10"/>
          <p:cNvSpPr/>
          <p:nvPr/>
        </p:nvSpPr>
        <p:spPr>
          <a:xfrm>
            <a:off x="2241720" y="1507680"/>
            <a:ext cx="7705800" cy="5341320"/>
          </a:xfrm>
          <a:custGeom>
            <a:avLst/>
            <a:gdLst/>
            <a:ahLst/>
            <a:cxnLst/>
            <a:rect l="l" t="t" r="r" b="b"/>
            <a:pathLst>
              <a:path w="3888740" h="2695575">
                <a:moveTo>
                  <a:pt x="0" y="2695245"/>
                </a:moveTo>
                <a:lnTo>
                  <a:pt x="3888211" y="2695245"/>
                </a:lnTo>
                <a:lnTo>
                  <a:pt x="3888211" y="0"/>
                </a:lnTo>
                <a:lnTo>
                  <a:pt x="0" y="0"/>
                </a:lnTo>
                <a:lnTo>
                  <a:pt x="0" y="2695245"/>
                </a:lnTo>
                <a:close/>
              </a:path>
            </a:pathLst>
          </a:custGeom>
          <a:solidFill>
            <a:srgbClr val="FFFFFF"/>
          </a:solidFill>
          <a:ln>
            <a:noFill/>
          </a:ln>
        </p:spPr>
        <p:style>
          <a:lnRef idx="0">
            <a:scrgbClr r="0" g="0" b="0"/>
          </a:lnRef>
          <a:fillRef idx="0">
            <a:scrgbClr r="0" g="0" b="0"/>
          </a:fillRef>
          <a:effectRef idx="0">
            <a:scrgbClr r="0" g="0" b="0"/>
          </a:effectRef>
          <a:fontRef idx="minor"/>
        </p:style>
      </p:sp>
      <p:sp>
        <p:nvSpPr>
          <p:cNvPr id="550" name="CustomShape 11"/>
          <p:cNvSpPr/>
          <p:nvPr/>
        </p:nvSpPr>
        <p:spPr>
          <a:xfrm>
            <a:off x="4025160" y="1878480"/>
            <a:ext cx="5536440" cy="4289400"/>
          </a:xfrm>
          <a:custGeom>
            <a:avLst/>
            <a:gdLst/>
            <a:ahLst/>
            <a:cxnLst/>
            <a:rect l="l" t="t" r="r" b="b"/>
            <a:pathLst>
              <a:path w="2794000" h="2164715">
                <a:moveTo>
                  <a:pt x="0" y="2164655"/>
                </a:moveTo>
                <a:lnTo>
                  <a:pt x="2793707" y="2164655"/>
                </a:lnTo>
                <a:lnTo>
                  <a:pt x="2793707" y="0"/>
                </a:lnTo>
                <a:lnTo>
                  <a:pt x="0" y="0"/>
                </a:lnTo>
                <a:lnTo>
                  <a:pt x="0" y="2164655"/>
                </a:lnTo>
                <a:close/>
              </a:path>
            </a:pathLst>
          </a:custGeom>
          <a:solidFill>
            <a:srgbClr val="E5E5E5"/>
          </a:solidFill>
          <a:ln>
            <a:noFill/>
          </a:ln>
        </p:spPr>
        <p:style>
          <a:lnRef idx="0">
            <a:scrgbClr r="0" g="0" b="0"/>
          </a:lnRef>
          <a:fillRef idx="0">
            <a:scrgbClr r="0" g="0" b="0"/>
          </a:fillRef>
          <a:effectRef idx="0">
            <a:scrgbClr r="0" g="0" b="0"/>
          </a:effectRef>
          <a:fontRef idx="minor"/>
        </p:style>
      </p:sp>
      <p:sp>
        <p:nvSpPr>
          <p:cNvPr id="551" name="CustomShape 12"/>
          <p:cNvSpPr/>
          <p:nvPr/>
        </p:nvSpPr>
        <p:spPr>
          <a:xfrm>
            <a:off x="4864680" y="1878480"/>
            <a:ext cx="360" cy="27360"/>
          </a:xfrm>
          <a:custGeom>
            <a:avLst/>
            <a:gdLst/>
            <a:ahLst/>
            <a:cxnLst/>
            <a:rect l="l" t="t" r="r" b="b"/>
            <a:pathLst>
              <a:path h="13969">
                <a:moveTo>
                  <a:pt x="0" y="0"/>
                </a:moveTo>
                <a:lnTo>
                  <a:pt x="0" y="13393"/>
                </a:lnTo>
              </a:path>
            </a:pathLst>
          </a:custGeom>
          <a:noFill/>
          <a:ln w="7200">
            <a:solidFill>
              <a:srgbClr val="F2F2F2"/>
            </a:solidFill>
            <a:round/>
          </a:ln>
        </p:spPr>
        <p:style>
          <a:lnRef idx="0">
            <a:scrgbClr r="0" g="0" b="0"/>
          </a:lnRef>
          <a:fillRef idx="0">
            <a:scrgbClr r="0" g="0" b="0"/>
          </a:fillRef>
          <a:effectRef idx="0">
            <a:scrgbClr r="0" g="0" b="0"/>
          </a:effectRef>
          <a:fontRef idx="minor"/>
        </p:style>
      </p:sp>
      <p:sp>
        <p:nvSpPr>
          <p:cNvPr id="552" name="CustomShape 13"/>
          <p:cNvSpPr/>
          <p:nvPr/>
        </p:nvSpPr>
        <p:spPr>
          <a:xfrm>
            <a:off x="4864680" y="2064600"/>
            <a:ext cx="360" cy="549360"/>
          </a:xfrm>
          <a:custGeom>
            <a:avLst/>
            <a:gdLst/>
            <a:ahLst/>
            <a:cxnLst/>
            <a:rect l="l" t="t" r="r" b="b"/>
            <a:pathLst>
              <a:path h="277494">
                <a:moveTo>
                  <a:pt x="0" y="0"/>
                </a:moveTo>
                <a:lnTo>
                  <a:pt x="0" y="277359"/>
                </a:lnTo>
              </a:path>
            </a:pathLst>
          </a:custGeom>
          <a:noFill/>
          <a:ln w="7200">
            <a:solidFill>
              <a:srgbClr val="F2F2F2"/>
            </a:solidFill>
            <a:round/>
          </a:ln>
        </p:spPr>
        <p:style>
          <a:lnRef idx="0">
            <a:scrgbClr r="0" g="0" b="0"/>
          </a:lnRef>
          <a:fillRef idx="0">
            <a:scrgbClr r="0" g="0" b="0"/>
          </a:fillRef>
          <a:effectRef idx="0">
            <a:scrgbClr r="0" g="0" b="0"/>
          </a:effectRef>
          <a:fontRef idx="minor"/>
        </p:style>
      </p:sp>
      <p:sp>
        <p:nvSpPr>
          <p:cNvPr id="553" name="CustomShape 14"/>
          <p:cNvSpPr/>
          <p:nvPr/>
        </p:nvSpPr>
        <p:spPr>
          <a:xfrm>
            <a:off x="4864680" y="2773800"/>
            <a:ext cx="360" cy="195840"/>
          </a:xfrm>
          <a:custGeom>
            <a:avLst/>
            <a:gdLst/>
            <a:ahLst/>
            <a:cxnLst/>
            <a:rect l="l" t="t" r="r" b="b"/>
            <a:pathLst>
              <a:path h="99059">
                <a:moveTo>
                  <a:pt x="0" y="0"/>
                </a:moveTo>
                <a:lnTo>
                  <a:pt x="0" y="98434"/>
                </a:lnTo>
              </a:path>
            </a:pathLst>
          </a:custGeom>
          <a:noFill/>
          <a:ln w="7200">
            <a:solidFill>
              <a:srgbClr val="F2F2F2"/>
            </a:solidFill>
            <a:round/>
          </a:ln>
        </p:spPr>
        <p:style>
          <a:lnRef idx="0">
            <a:scrgbClr r="0" g="0" b="0"/>
          </a:lnRef>
          <a:fillRef idx="0">
            <a:scrgbClr r="0" g="0" b="0"/>
          </a:fillRef>
          <a:effectRef idx="0">
            <a:scrgbClr r="0" g="0" b="0"/>
          </a:effectRef>
          <a:fontRef idx="minor"/>
        </p:style>
      </p:sp>
      <p:sp>
        <p:nvSpPr>
          <p:cNvPr id="554" name="CustomShape 15"/>
          <p:cNvSpPr/>
          <p:nvPr/>
        </p:nvSpPr>
        <p:spPr>
          <a:xfrm>
            <a:off x="4864680" y="3128400"/>
            <a:ext cx="360" cy="194760"/>
          </a:xfrm>
          <a:custGeom>
            <a:avLst/>
            <a:gdLst/>
            <a:ahLst/>
            <a:cxnLst/>
            <a:rect l="l" t="t" r="r" b="b"/>
            <a:pathLst>
              <a:path h="98425">
                <a:moveTo>
                  <a:pt x="0" y="0"/>
                </a:moveTo>
                <a:lnTo>
                  <a:pt x="0" y="98304"/>
                </a:lnTo>
              </a:path>
            </a:pathLst>
          </a:custGeom>
          <a:noFill/>
          <a:ln w="7200">
            <a:solidFill>
              <a:srgbClr val="F2F2F2"/>
            </a:solidFill>
            <a:round/>
          </a:ln>
        </p:spPr>
        <p:style>
          <a:lnRef idx="0">
            <a:scrgbClr r="0" g="0" b="0"/>
          </a:lnRef>
          <a:fillRef idx="0">
            <a:scrgbClr r="0" g="0" b="0"/>
          </a:fillRef>
          <a:effectRef idx="0">
            <a:scrgbClr r="0" g="0" b="0"/>
          </a:effectRef>
          <a:fontRef idx="minor"/>
        </p:style>
      </p:sp>
      <p:sp>
        <p:nvSpPr>
          <p:cNvPr id="555" name="CustomShape 16"/>
          <p:cNvSpPr/>
          <p:nvPr/>
        </p:nvSpPr>
        <p:spPr>
          <a:xfrm>
            <a:off x="4864680" y="3482640"/>
            <a:ext cx="360" cy="18360"/>
          </a:xfrm>
          <a:custGeom>
            <a:avLst/>
            <a:gdLst/>
            <a:ahLst/>
            <a:cxnLst/>
            <a:rect l="l" t="t" r="r" b="b"/>
            <a:pathLst>
              <a:path h="9525">
                <a:moveTo>
                  <a:pt x="0" y="0"/>
                </a:moveTo>
                <a:lnTo>
                  <a:pt x="0" y="8972"/>
                </a:lnTo>
              </a:path>
            </a:pathLst>
          </a:custGeom>
          <a:noFill/>
          <a:ln w="7200">
            <a:solidFill>
              <a:srgbClr val="F2F2F2"/>
            </a:solidFill>
            <a:round/>
          </a:ln>
        </p:spPr>
        <p:style>
          <a:lnRef idx="0">
            <a:scrgbClr r="0" g="0" b="0"/>
          </a:lnRef>
          <a:fillRef idx="0">
            <a:scrgbClr r="0" g="0" b="0"/>
          </a:fillRef>
          <a:effectRef idx="0">
            <a:scrgbClr r="0" g="0" b="0"/>
          </a:effectRef>
          <a:fontRef idx="minor"/>
        </p:style>
      </p:sp>
      <p:sp>
        <p:nvSpPr>
          <p:cNvPr id="556" name="CustomShape 17"/>
          <p:cNvSpPr/>
          <p:nvPr/>
        </p:nvSpPr>
        <p:spPr>
          <a:xfrm>
            <a:off x="4864680" y="3660120"/>
            <a:ext cx="360" cy="18360"/>
          </a:xfrm>
          <a:custGeom>
            <a:avLst/>
            <a:gdLst/>
            <a:ahLst/>
            <a:cxnLst/>
            <a:rect l="l" t="t" r="r" b="b"/>
            <a:pathLst>
              <a:path h="9525">
                <a:moveTo>
                  <a:pt x="0" y="0"/>
                </a:moveTo>
                <a:lnTo>
                  <a:pt x="0" y="8972"/>
                </a:lnTo>
              </a:path>
            </a:pathLst>
          </a:custGeom>
          <a:noFill/>
          <a:ln w="7200">
            <a:solidFill>
              <a:srgbClr val="F2F2F2"/>
            </a:solidFill>
            <a:round/>
          </a:ln>
        </p:spPr>
        <p:style>
          <a:lnRef idx="0">
            <a:scrgbClr r="0" g="0" b="0"/>
          </a:lnRef>
          <a:fillRef idx="0">
            <a:scrgbClr r="0" g="0" b="0"/>
          </a:fillRef>
          <a:effectRef idx="0">
            <a:scrgbClr r="0" g="0" b="0"/>
          </a:effectRef>
          <a:fontRef idx="minor"/>
        </p:style>
      </p:sp>
      <p:sp>
        <p:nvSpPr>
          <p:cNvPr id="557" name="CustomShape 18"/>
          <p:cNvSpPr/>
          <p:nvPr/>
        </p:nvSpPr>
        <p:spPr>
          <a:xfrm>
            <a:off x="4864680" y="3837240"/>
            <a:ext cx="360" cy="195840"/>
          </a:xfrm>
          <a:custGeom>
            <a:avLst/>
            <a:gdLst/>
            <a:ahLst/>
            <a:cxnLst/>
            <a:rect l="l" t="t" r="r" b="b"/>
            <a:pathLst>
              <a:path h="99060">
                <a:moveTo>
                  <a:pt x="0" y="0"/>
                </a:moveTo>
                <a:lnTo>
                  <a:pt x="0" y="98434"/>
                </a:lnTo>
              </a:path>
            </a:pathLst>
          </a:custGeom>
          <a:noFill/>
          <a:ln w="7200">
            <a:solidFill>
              <a:srgbClr val="F2F2F2"/>
            </a:solidFill>
            <a:round/>
          </a:ln>
        </p:spPr>
        <p:style>
          <a:lnRef idx="0">
            <a:scrgbClr r="0" g="0" b="0"/>
          </a:lnRef>
          <a:fillRef idx="0">
            <a:scrgbClr r="0" g="0" b="0"/>
          </a:fillRef>
          <a:effectRef idx="0">
            <a:scrgbClr r="0" g="0" b="0"/>
          </a:effectRef>
          <a:fontRef idx="minor"/>
        </p:style>
      </p:sp>
      <p:sp>
        <p:nvSpPr>
          <p:cNvPr id="558" name="CustomShape 19"/>
          <p:cNvSpPr/>
          <p:nvPr/>
        </p:nvSpPr>
        <p:spPr>
          <a:xfrm>
            <a:off x="4864680" y="4191840"/>
            <a:ext cx="360" cy="549360"/>
          </a:xfrm>
          <a:custGeom>
            <a:avLst/>
            <a:gdLst/>
            <a:ahLst/>
            <a:cxnLst/>
            <a:rect l="l" t="t" r="r" b="b"/>
            <a:pathLst>
              <a:path h="277494">
                <a:moveTo>
                  <a:pt x="0" y="0"/>
                </a:moveTo>
                <a:lnTo>
                  <a:pt x="0" y="277359"/>
                </a:lnTo>
              </a:path>
            </a:pathLst>
          </a:custGeom>
          <a:noFill/>
          <a:ln w="7200">
            <a:solidFill>
              <a:srgbClr val="F2F2F2"/>
            </a:solidFill>
            <a:round/>
          </a:ln>
        </p:spPr>
        <p:style>
          <a:lnRef idx="0">
            <a:scrgbClr r="0" g="0" b="0"/>
          </a:lnRef>
          <a:fillRef idx="0">
            <a:scrgbClr r="0" g="0" b="0"/>
          </a:fillRef>
          <a:effectRef idx="0">
            <a:scrgbClr r="0" g="0" b="0"/>
          </a:effectRef>
          <a:fontRef idx="minor"/>
        </p:style>
      </p:sp>
      <p:sp>
        <p:nvSpPr>
          <p:cNvPr id="559" name="CustomShape 20"/>
          <p:cNvSpPr/>
          <p:nvPr/>
        </p:nvSpPr>
        <p:spPr>
          <a:xfrm>
            <a:off x="4864680" y="4901040"/>
            <a:ext cx="360" cy="18360"/>
          </a:xfrm>
          <a:custGeom>
            <a:avLst/>
            <a:gdLst/>
            <a:ahLst/>
            <a:cxnLst/>
            <a:rect l="l" t="t" r="r" b="b"/>
            <a:pathLst>
              <a:path h="9525">
                <a:moveTo>
                  <a:pt x="0" y="0"/>
                </a:moveTo>
                <a:lnTo>
                  <a:pt x="0" y="8972"/>
                </a:lnTo>
              </a:path>
            </a:pathLst>
          </a:custGeom>
          <a:noFill/>
          <a:ln w="7200">
            <a:solidFill>
              <a:srgbClr val="F2F2F2"/>
            </a:solidFill>
            <a:round/>
          </a:ln>
        </p:spPr>
        <p:style>
          <a:lnRef idx="0">
            <a:scrgbClr r="0" g="0" b="0"/>
          </a:lnRef>
          <a:fillRef idx="0">
            <a:scrgbClr r="0" g="0" b="0"/>
          </a:fillRef>
          <a:effectRef idx="0">
            <a:scrgbClr r="0" g="0" b="0"/>
          </a:effectRef>
          <a:fontRef idx="minor"/>
        </p:style>
      </p:sp>
      <p:sp>
        <p:nvSpPr>
          <p:cNvPr id="560" name="CustomShape 21"/>
          <p:cNvSpPr/>
          <p:nvPr/>
        </p:nvSpPr>
        <p:spPr>
          <a:xfrm>
            <a:off x="4864680" y="5078160"/>
            <a:ext cx="360" cy="372240"/>
          </a:xfrm>
          <a:custGeom>
            <a:avLst/>
            <a:gdLst/>
            <a:ahLst/>
            <a:cxnLst/>
            <a:rect l="l" t="t" r="r" b="b"/>
            <a:pathLst>
              <a:path h="187960">
                <a:moveTo>
                  <a:pt x="0" y="0"/>
                </a:moveTo>
                <a:lnTo>
                  <a:pt x="0" y="187767"/>
                </a:lnTo>
              </a:path>
            </a:pathLst>
          </a:custGeom>
          <a:noFill/>
          <a:ln w="7200">
            <a:solidFill>
              <a:srgbClr val="F2F2F2"/>
            </a:solidFill>
            <a:round/>
          </a:ln>
        </p:spPr>
        <p:style>
          <a:lnRef idx="0">
            <a:scrgbClr r="0" g="0" b="0"/>
          </a:lnRef>
          <a:fillRef idx="0">
            <a:scrgbClr r="0" g="0" b="0"/>
          </a:fillRef>
          <a:effectRef idx="0">
            <a:scrgbClr r="0" g="0" b="0"/>
          </a:effectRef>
          <a:fontRef idx="minor"/>
        </p:style>
      </p:sp>
      <p:sp>
        <p:nvSpPr>
          <p:cNvPr id="561" name="CustomShape 22"/>
          <p:cNvSpPr/>
          <p:nvPr/>
        </p:nvSpPr>
        <p:spPr>
          <a:xfrm>
            <a:off x="4864680" y="5609880"/>
            <a:ext cx="360" cy="195840"/>
          </a:xfrm>
          <a:custGeom>
            <a:avLst/>
            <a:gdLst/>
            <a:ahLst/>
            <a:cxnLst/>
            <a:rect l="l" t="t" r="r" b="b"/>
            <a:pathLst>
              <a:path h="99060">
                <a:moveTo>
                  <a:pt x="0" y="0"/>
                </a:moveTo>
                <a:lnTo>
                  <a:pt x="0" y="98434"/>
                </a:lnTo>
              </a:path>
            </a:pathLst>
          </a:custGeom>
          <a:noFill/>
          <a:ln w="7200">
            <a:solidFill>
              <a:srgbClr val="F2F2F2"/>
            </a:solidFill>
            <a:round/>
          </a:ln>
        </p:spPr>
        <p:style>
          <a:lnRef idx="0">
            <a:scrgbClr r="0" g="0" b="0"/>
          </a:lnRef>
          <a:fillRef idx="0">
            <a:scrgbClr r="0" g="0" b="0"/>
          </a:fillRef>
          <a:effectRef idx="0">
            <a:scrgbClr r="0" g="0" b="0"/>
          </a:effectRef>
          <a:fontRef idx="minor"/>
        </p:style>
      </p:sp>
      <p:sp>
        <p:nvSpPr>
          <p:cNvPr id="562" name="CustomShape 23"/>
          <p:cNvSpPr/>
          <p:nvPr/>
        </p:nvSpPr>
        <p:spPr>
          <a:xfrm>
            <a:off x="4864680" y="5964480"/>
            <a:ext cx="360" cy="18360"/>
          </a:xfrm>
          <a:custGeom>
            <a:avLst/>
            <a:gdLst/>
            <a:ahLst/>
            <a:cxnLst/>
            <a:rect l="l" t="t" r="r" b="b"/>
            <a:pathLst>
              <a:path h="9525">
                <a:moveTo>
                  <a:pt x="0" y="0"/>
                </a:moveTo>
                <a:lnTo>
                  <a:pt x="0" y="8972"/>
                </a:lnTo>
              </a:path>
            </a:pathLst>
          </a:custGeom>
          <a:noFill/>
          <a:ln w="7200">
            <a:solidFill>
              <a:srgbClr val="F2F2F2"/>
            </a:solidFill>
            <a:round/>
          </a:ln>
        </p:spPr>
        <p:style>
          <a:lnRef idx="0">
            <a:scrgbClr r="0" g="0" b="0"/>
          </a:lnRef>
          <a:fillRef idx="0">
            <a:scrgbClr r="0" g="0" b="0"/>
          </a:fillRef>
          <a:effectRef idx="0">
            <a:scrgbClr r="0" g="0" b="0"/>
          </a:effectRef>
          <a:fontRef idx="minor"/>
        </p:style>
      </p:sp>
      <p:sp>
        <p:nvSpPr>
          <p:cNvPr id="563" name="CustomShape 24"/>
          <p:cNvSpPr/>
          <p:nvPr/>
        </p:nvSpPr>
        <p:spPr>
          <a:xfrm>
            <a:off x="4864680" y="6141600"/>
            <a:ext cx="360" cy="27360"/>
          </a:xfrm>
          <a:custGeom>
            <a:avLst/>
            <a:gdLst/>
            <a:ahLst/>
            <a:cxnLst/>
            <a:rect l="l" t="t" r="r" b="b"/>
            <a:pathLst>
              <a:path h="13969">
                <a:moveTo>
                  <a:pt x="0" y="0"/>
                </a:moveTo>
                <a:lnTo>
                  <a:pt x="0" y="13393"/>
                </a:lnTo>
              </a:path>
            </a:pathLst>
          </a:custGeom>
          <a:noFill/>
          <a:ln w="7200">
            <a:solidFill>
              <a:srgbClr val="F2F2F2"/>
            </a:solidFill>
            <a:round/>
          </a:ln>
        </p:spPr>
        <p:style>
          <a:lnRef idx="0">
            <a:scrgbClr r="0" g="0" b="0"/>
          </a:lnRef>
          <a:fillRef idx="0">
            <a:scrgbClr r="0" g="0" b="0"/>
          </a:fillRef>
          <a:effectRef idx="0">
            <a:scrgbClr r="0" g="0" b="0"/>
          </a:effectRef>
          <a:fontRef idx="minor"/>
        </p:style>
      </p:sp>
      <p:sp>
        <p:nvSpPr>
          <p:cNvPr id="564" name="CustomShape 25"/>
          <p:cNvSpPr/>
          <p:nvPr/>
        </p:nvSpPr>
        <p:spPr>
          <a:xfrm>
            <a:off x="6040800" y="1878480"/>
            <a:ext cx="360" cy="1444320"/>
          </a:xfrm>
          <a:custGeom>
            <a:avLst/>
            <a:gdLst/>
            <a:ahLst/>
            <a:cxnLst/>
            <a:rect l="l" t="t" r="r" b="b"/>
            <a:pathLst>
              <a:path h="728980">
                <a:moveTo>
                  <a:pt x="0" y="0"/>
                </a:moveTo>
                <a:lnTo>
                  <a:pt x="0" y="728963"/>
                </a:lnTo>
              </a:path>
            </a:pathLst>
          </a:custGeom>
          <a:noFill/>
          <a:ln w="7200">
            <a:solidFill>
              <a:srgbClr val="F2F2F2"/>
            </a:solidFill>
            <a:round/>
          </a:ln>
        </p:spPr>
        <p:style>
          <a:lnRef idx="0">
            <a:scrgbClr r="0" g="0" b="0"/>
          </a:lnRef>
          <a:fillRef idx="0">
            <a:scrgbClr r="0" g="0" b="0"/>
          </a:fillRef>
          <a:effectRef idx="0">
            <a:scrgbClr r="0" g="0" b="0"/>
          </a:effectRef>
          <a:fontRef idx="minor"/>
        </p:style>
      </p:sp>
      <p:sp>
        <p:nvSpPr>
          <p:cNvPr id="565" name="CustomShape 26"/>
          <p:cNvSpPr/>
          <p:nvPr/>
        </p:nvSpPr>
        <p:spPr>
          <a:xfrm>
            <a:off x="6040800" y="3482640"/>
            <a:ext cx="360" cy="549360"/>
          </a:xfrm>
          <a:custGeom>
            <a:avLst/>
            <a:gdLst/>
            <a:ahLst/>
            <a:cxnLst/>
            <a:rect l="l" t="t" r="r" b="b"/>
            <a:pathLst>
              <a:path h="277494">
                <a:moveTo>
                  <a:pt x="0" y="0"/>
                </a:moveTo>
                <a:lnTo>
                  <a:pt x="0" y="277359"/>
                </a:lnTo>
              </a:path>
            </a:pathLst>
          </a:custGeom>
          <a:noFill/>
          <a:ln w="7200">
            <a:solidFill>
              <a:srgbClr val="F2F2F2"/>
            </a:solidFill>
            <a:round/>
          </a:ln>
        </p:spPr>
        <p:style>
          <a:lnRef idx="0">
            <a:scrgbClr r="0" g="0" b="0"/>
          </a:lnRef>
          <a:fillRef idx="0">
            <a:scrgbClr r="0" g="0" b="0"/>
          </a:fillRef>
          <a:effectRef idx="0">
            <a:scrgbClr r="0" g="0" b="0"/>
          </a:effectRef>
          <a:fontRef idx="minor"/>
        </p:style>
      </p:sp>
      <p:sp>
        <p:nvSpPr>
          <p:cNvPr id="566" name="CustomShape 27"/>
          <p:cNvSpPr/>
          <p:nvPr/>
        </p:nvSpPr>
        <p:spPr>
          <a:xfrm>
            <a:off x="6040800" y="4191840"/>
            <a:ext cx="360" cy="726840"/>
          </a:xfrm>
          <a:custGeom>
            <a:avLst/>
            <a:gdLst/>
            <a:ahLst/>
            <a:cxnLst/>
            <a:rect l="l" t="t" r="r" b="b"/>
            <a:pathLst>
              <a:path h="367030">
                <a:moveTo>
                  <a:pt x="0" y="0"/>
                </a:moveTo>
                <a:lnTo>
                  <a:pt x="0" y="366822"/>
                </a:lnTo>
              </a:path>
            </a:pathLst>
          </a:custGeom>
          <a:noFill/>
          <a:ln w="7200">
            <a:solidFill>
              <a:srgbClr val="F2F2F2"/>
            </a:solidFill>
            <a:round/>
          </a:ln>
        </p:spPr>
        <p:style>
          <a:lnRef idx="0">
            <a:scrgbClr r="0" g="0" b="0"/>
          </a:lnRef>
          <a:fillRef idx="0">
            <a:scrgbClr r="0" g="0" b="0"/>
          </a:fillRef>
          <a:effectRef idx="0">
            <a:scrgbClr r="0" g="0" b="0"/>
          </a:effectRef>
          <a:fontRef idx="minor"/>
        </p:style>
      </p:sp>
      <p:sp>
        <p:nvSpPr>
          <p:cNvPr id="567" name="CustomShape 28"/>
          <p:cNvSpPr/>
          <p:nvPr/>
        </p:nvSpPr>
        <p:spPr>
          <a:xfrm>
            <a:off x="6040800" y="5078160"/>
            <a:ext cx="360" cy="1090800"/>
          </a:xfrm>
          <a:custGeom>
            <a:avLst/>
            <a:gdLst/>
            <a:ahLst/>
            <a:cxnLst/>
            <a:rect l="l" t="t" r="r" b="b"/>
            <a:pathLst>
              <a:path h="550544">
                <a:moveTo>
                  <a:pt x="0" y="0"/>
                </a:moveTo>
                <a:lnTo>
                  <a:pt x="0" y="550038"/>
                </a:lnTo>
              </a:path>
            </a:pathLst>
          </a:custGeom>
          <a:noFill/>
          <a:ln w="7200">
            <a:solidFill>
              <a:srgbClr val="F2F2F2"/>
            </a:solidFill>
            <a:round/>
          </a:ln>
        </p:spPr>
        <p:style>
          <a:lnRef idx="0">
            <a:scrgbClr r="0" g="0" b="0"/>
          </a:lnRef>
          <a:fillRef idx="0">
            <a:scrgbClr r="0" g="0" b="0"/>
          </a:fillRef>
          <a:effectRef idx="0">
            <a:scrgbClr r="0" g="0" b="0"/>
          </a:effectRef>
          <a:fontRef idx="minor"/>
        </p:style>
      </p:sp>
      <p:sp>
        <p:nvSpPr>
          <p:cNvPr id="568" name="CustomShape 29"/>
          <p:cNvSpPr/>
          <p:nvPr/>
        </p:nvSpPr>
        <p:spPr>
          <a:xfrm>
            <a:off x="7216560" y="1878480"/>
            <a:ext cx="360" cy="1444320"/>
          </a:xfrm>
          <a:custGeom>
            <a:avLst/>
            <a:gdLst/>
            <a:ahLst/>
            <a:cxnLst/>
            <a:rect l="l" t="t" r="r" b="b"/>
            <a:pathLst>
              <a:path h="728980">
                <a:moveTo>
                  <a:pt x="0" y="0"/>
                </a:moveTo>
                <a:lnTo>
                  <a:pt x="0" y="728963"/>
                </a:lnTo>
              </a:path>
            </a:pathLst>
          </a:custGeom>
          <a:noFill/>
          <a:ln w="7200">
            <a:solidFill>
              <a:srgbClr val="F2F2F2"/>
            </a:solidFill>
            <a:round/>
          </a:ln>
        </p:spPr>
        <p:style>
          <a:lnRef idx="0">
            <a:scrgbClr r="0" g="0" b="0"/>
          </a:lnRef>
          <a:fillRef idx="0">
            <a:scrgbClr r="0" g="0" b="0"/>
          </a:fillRef>
          <a:effectRef idx="0">
            <a:scrgbClr r="0" g="0" b="0"/>
          </a:effectRef>
          <a:fontRef idx="minor"/>
        </p:style>
      </p:sp>
      <p:sp>
        <p:nvSpPr>
          <p:cNvPr id="569" name="CustomShape 30"/>
          <p:cNvSpPr/>
          <p:nvPr/>
        </p:nvSpPr>
        <p:spPr>
          <a:xfrm>
            <a:off x="7216560" y="3482640"/>
            <a:ext cx="360" cy="1436760"/>
          </a:xfrm>
          <a:custGeom>
            <a:avLst/>
            <a:gdLst/>
            <a:ahLst/>
            <a:cxnLst/>
            <a:rect l="l" t="t" r="r" b="b"/>
            <a:pathLst>
              <a:path h="725169">
                <a:moveTo>
                  <a:pt x="0" y="0"/>
                </a:moveTo>
                <a:lnTo>
                  <a:pt x="0" y="724672"/>
                </a:lnTo>
              </a:path>
            </a:pathLst>
          </a:custGeom>
          <a:noFill/>
          <a:ln w="7200">
            <a:solidFill>
              <a:srgbClr val="F2F2F2"/>
            </a:solidFill>
            <a:round/>
          </a:ln>
        </p:spPr>
        <p:style>
          <a:lnRef idx="0">
            <a:scrgbClr r="0" g="0" b="0"/>
          </a:lnRef>
          <a:fillRef idx="0">
            <a:scrgbClr r="0" g="0" b="0"/>
          </a:fillRef>
          <a:effectRef idx="0">
            <a:scrgbClr r="0" g="0" b="0"/>
          </a:effectRef>
          <a:fontRef idx="minor"/>
        </p:style>
      </p:sp>
      <p:sp>
        <p:nvSpPr>
          <p:cNvPr id="570" name="CustomShape 31"/>
          <p:cNvSpPr/>
          <p:nvPr/>
        </p:nvSpPr>
        <p:spPr>
          <a:xfrm>
            <a:off x="7216560" y="5078160"/>
            <a:ext cx="360" cy="1090800"/>
          </a:xfrm>
          <a:custGeom>
            <a:avLst/>
            <a:gdLst/>
            <a:ahLst/>
            <a:cxnLst/>
            <a:rect l="l" t="t" r="r" b="b"/>
            <a:pathLst>
              <a:path h="550544">
                <a:moveTo>
                  <a:pt x="0" y="0"/>
                </a:moveTo>
                <a:lnTo>
                  <a:pt x="0" y="550038"/>
                </a:lnTo>
              </a:path>
            </a:pathLst>
          </a:custGeom>
          <a:noFill/>
          <a:ln w="7200">
            <a:solidFill>
              <a:srgbClr val="F2F2F2"/>
            </a:solidFill>
            <a:round/>
          </a:ln>
        </p:spPr>
        <p:style>
          <a:lnRef idx="0">
            <a:scrgbClr r="0" g="0" b="0"/>
          </a:lnRef>
          <a:fillRef idx="0">
            <a:scrgbClr r="0" g="0" b="0"/>
          </a:fillRef>
          <a:effectRef idx="0">
            <a:scrgbClr r="0" g="0" b="0"/>
          </a:effectRef>
          <a:fontRef idx="minor"/>
        </p:style>
      </p:sp>
      <p:sp>
        <p:nvSpPr>
          <p:cNvPr id="571" name="CustomShape 32"/>
          <p:cNvSpPr/>
          <p:nvPr/>
        </p:nvSpPr>
        <p:spPr>
          <a:xfrm>
            <a:off x="8392680" y="1878480"/>
            <a:ext cx="360" cy="1444320"/>
          </a:xfrm>
          <a:custGeom>
            <a:avLst/>
            <a:gdLst/>
            <a:ahLst/>
            <a:cxnLst/>
            <a:rect l="l" t="t" r="r" b="b"/>
            <a:pathLst>
              <a:path h="728980">
                <a:moveTo>
                  <a:pt x="0" y="0"/>
                </a:moveTo>
                <a:lnTo>
                  <a:pt x="0" y="728963"/>
                </a:lnTo>
              </a:path>
            </a:pathLst>
          </a:custGeom>
          <a:noFill/>
          <a:ln w="7200">
            <a:solidFill>
              <a:srgbClr val="F2F2F2"/>
            </a:solidFill>
            <a:round/>
          </a:ln>
        </p:spPr>
        <p:style>
          <a:lnRef idx="0">
            <a:scrgbClr r="0" g="0" b="0"/>
          </a:lnRef>
          <a:fillRef idx="0">
            <a:scrgbClr r="0" g="0" b="0"/>
          </a:fillRef>
          <a:effectRef idx="0">
            <a:scrgbClr r="0" g="0" b="0"/>
          </a:effectRef>
          <a:fontRef idx="minor"/>
        </p:style>
      </p:sp>
      <p:sp>
        <p:nvSpPr>
          <p:cNvPr id="572" name="CustomShape 33"/>
          <p:cNvSpPr/>
          <p:nvPr/>
        </p:nvSpPr>
        <p:spPr>
          <a:xfrm>
            <a:off x="8392680" y="3482640"/>
            <a:ext cx="360" cy="1436760"/>
          </a:xfrm>
          <a:custGeom>
            <a:avLst/>
            <a:gdLst/>
            <a:ahLst/>
            <a:cxnLst/>
            <a:rect l="l" t="t" r="r" b="b"/>
            <a:pathLst>
              <a:path h="725169">
                <a:moveTo>
                  <a:pt x="0" y="0"/>
                </a:moveTo>
                <a:lnTo>
                  <a:pt x="0" y="724672"/>
                </a:lnTo>
              </a:path>
            </a:pathLst>
          </a:custGeom>
          <a:noFill/>
          <a:ln w="7200">
            <a:solidFill>
              <a:srgbClr val="F2F2F2"/>
            </a:solidFill>
            <a:round/>
          </a:ln>
        </p:spPr>
        <p:style>
          <a:lnRef idx="0">
            <a:scrgbClr r="0" g="0" b="0"/>
          </a:lnRef>
          <a:fillRef idx="0">
            <a:scrgbClr r="0" g="0" b="0"/>
          </a:fillRef>
          <a:effectRef idx="0">
            <a:scrgbClr r="0" g="0" b="0"/>
          </a:effectRef>
          <a:fontRef idx="minor"/>
        </p:style>
      </p:sp>
      <p:sp>
        <p:nvSpPr>
          <p:cNvPr id="573" name="CustomShape 34"/>
          <p:cNvSpPr/>
          <p:nvPr/>
        </p:nvSpPr>
        <p:spPr>
          <a:xfrm>
            <a:off x="8392680" y="5078160"/>
            <a:ext cx="360" cy="1090800"/>
          </a:xfrm>
          <a:custGeom>
            <a:avLst/>
            <a:gdLst/>
            <a:ahLst/>
            <a:cxnLst/>
            <a:rect l="l" t="t" r="r" b="b"/>
            <a:pathLst>
              <a:path h="550544">
                <a:moveTo>
                  <a:pt x="0" y="0"/>
                </a:moveTo>
                <a:lnTo>
                  <a:pt x="0" y="550038"/>
                </a:lnTo>
              </a:path>
            </a:pathLst>
          </a:custGeom>
          <a:noFill/>
          <a:ln w="7200">
            <a:solidFill>
              <a:srgbClr val="F2F2F2"/>
            </a:solidFill>
            <a:round/>
          </a:ln>
        </p:spPr>
        <p:style>
          <a:lnRef idx="0">
            <a:scrgbClr r="0" g="0" b="0"/>
          </a:lnRef>
          <a:fillRef idx="0">
            <a:scrgbClr r="0" g="0" b="0"/>
          </a:fillRef>
          <a:effectRef idx="0">
            <a:scrgbClr r="0" g="0" b="0"/>
          </a:effectRef>
          <a:fontRef idx="minor"/>
        </p:style>
      </p:sp>
      <p:sp>
        <p:nvSpPr>
          <p:cNvPr id="574" name="CustomShape 35"/>
          <p:cNvSpPr/>
          <p:nvPr/>
        </p:nvSpPr>
        <p:spPr>
          <a:xfrm>
            <a:off x="5288400" y="6061680"/>
            <a:ext cx="4272840" cy="360"/>
          </a:xfrm>
          <a:custGeom>
            <a:avLst/>
            <a:gdLst/>
            <a:ahLst/>
            <a:cxnLst/>
            <a:rect l="l" t="t" r="r" b="b"/>
            <a:pathLst>
              <a:path w="2156460">
                <a:moveTo>
                  <a:pt x="0" y="0"/>
                </a:moveTo>
                <a:lnTo>
                  <a:pt x="2156337" y="0"/>
                </a:lnTo>
              </a:path>
            </a:pathLst>
          </a:custGeom>
          <a:noFill/>
          <a:ln w="13680">
            <a:solidFill>
              <a:srgbClr val="FFFFFF"/>
            </a:solidFill>
            <a:round/>
          </a:ln>
        </p:spPr>
        <p:style>
          <a:lnRef idx="0">
            <a:scrgbClr r="0" g="0" b="0"/>
          </a:lnRef>
          <a:fillRef idx="0">
            <a:scrgbClr r="0" g="0" b="0"/>
          </a:fillRef>
          <a:effectRef idx="0">
            <a:scrgbClr r="0" g="0" b="0"/>
          </a:effectRef>
          <a:fontRef idx="minor"/>
        </p:style>
      </p:sp>
      <p:sp>
        <p:nvSpPr>
          <p:cNvPr id="575" name="CustomShape 36"/>
          <p:cNvSpPr/>
          <p:nvPr/>
        </p:nvSpPr>
        <p:spPr>
          <a:xfrm>
            <a:off x="4025160" y="6061680"/>
            <a:ext cx="252720" cy="360"/>
          </a:xfrm>
          <a:custGeom>
            <a:avLst/>
            <a:gdLst/>
            <a:ahLst/>
            <a:cxnLst/>
            <a:rect l="l" t="t" r="r" b="b"/>
            <a:pathLst>
              <a:path w="127634">
                <a:moveTo>
                  <a:pt x="0" y="0"/>
                </a:moveTo>
                <a:lnTo>
                  <a:pt x="127041" y="0"/>
                </a:lnTo>
              </a:path>
            </a:pathLst>
          </a:custGeom>
          <a:noFill/>
          <a:ln w="13680">
            <a:solidFill>
              <a:srgbClr val="FFFFFF"/>
            </a:solidFill>
            <a:round/>
          </a:ln>
        </p:spPr>
        <p:style>
          <a:lnRef idx="0">
            <a:scrgbClr r="0" g="0" b="0"/>
          </a:lnRef>
          <a:fillRef idx="0">
            <a:scrgbClr r="0" g="0" b="0"/>
          </a:fillRef>
          <a:effectRef idx="0">
            <a:scrgbClr r="0" g="0" b="0"/>
          </a:effectRef>
          <a:fontRef idx="minor"/>
        </p:style>
      </p:sp>
      <p:sp>
        <p:nvSpPr>
          <p:cNvPr id="576" name="CustomShape 37"/>
          <p:cNvSpPr/>
          <p:nvPr/>
        </p:nvSpPr>
        <p:spPr>
          <a:xfrm>
            <a:off x="5100120" y="5884920"/>
            <a:ext cx="4461840" cy="360"/>
          </a:xfrm>
          <a:custGeom>
            <a:avLst/>
            <a:gdLst/>
            <a:ahLst/>
            <a:cxnLst/>
            <a:rect l="l" t="t" r="r" b="b"/>
            <a:pathLst>
              <a:path w="2251710">
                <a:moveTo>
                  <a:pt x="0" y="0"/>
                </a:moveTo>
                <a:lnTo>
                  <a:pt x="2251247" y="0"/>
                </a:lnTo>
              </a:path>
            </a:pathLst>
          </a:custGeom>
          <a:noFill/>
          <a:ln w="13680">
            <a:solidFill>
              <a:srgbClr val="FFFFFF"/>
            </a:solidFill>
            <a:round/>
          </a:ln>
        </p:spPr>
        <p:style>
          <a:lnRef idx="0">
            <a:scrgbClr r="0" g="0" b="0"/>
          </a:lnRef>
          <a:fillRef idx="0">
            <a:scrgbClr r="0" g="0" b="0"/>
          </a:fillRef>
          <a:effectRef idx="0">
            <a:scrgbClr r="0" g="0" b="0"/>
          </a:effectRef>
          <a:fontRef idx="minor"/>
        </p:style>
      </p:sp>
      <p:sp>
        <p:nvSpPr>
          <p:cNvPr id="577" name="CustomShape 38"/>
          <p:cNvSpPr/>
          <p:nvPr/>
        </p:nvSpPr>
        <p:spPr>
          <a:xfrm>
            <a:off x="4025160" y="5884920"/>
            <a:ext cx="252720" cy="360"/>
          </a:xfrm>
          <a:custGeom>
            <a:avLst/>
            <a:gdLst/>
            <a:ahLst/>
            <a:cxnLst/>
            <a:rect l="l" t="t" r="r" b="b"/>
            <a:pathLst>
              <a:path w="127634">
                <a:moveTo>
                  <a:pt x="0" y="0"/>
                </a:moveTo>
                <a:lnTo>
                  <a:pt x="127041" y="0"/>
                </a:lnTo>
              </a:path>
            </a:pathLst>
          </a:custGeom>
          <a:noFill/>
          <a:ln w="13680">
            <a:solidFill>
              <a:srgbClr val="FFFFFF"/>
            </a:solidFill>
            <a:round/>
          </a:ln>
        </p:spPr>
        <p:style>
          <a:lnRef idx="0">
            <a:scrgbClr r="0" g="0" b="0"/>
          </a:lnRef>
          <a:fillRef idx="0">
            <a:scrgbClr r="0" g="0" b="0"/>
          </a:fillRef>
          <a:effectRef idx="0">
            <a:scrgbClr r="0" g="0" b="0"/>
          </a:effectRef>
          <a:fontRef idx="minor"/>
        </p:style>
      </p:sp>
      <p:sp>
        <p:nvSpPr>
          <p:cNvPr id="578" name="CustomShape 39"/>
          <p:cNvSpPr/>
          <p:nvPr/>
        </p:nvSpPr>
        <p:spPr>
          <a:xfrm>
            <a:off x="4817880" y="5707440"/>
            <a:ext cx="4743720" cy="360"/>
          </a:xfrm>
          <a:custGeom>
            <a:avLst/>
            <a:gdLst/>
            <a:ahLst/>
            <a:cxnLst/>
            <a:rect l="l" t="t" r="r" b="b"/>
            <a:pathLst>
              <a:path w="2393950">
                <a:moveTo>
                  <a:pt x="0" y="0"/>
                </a:moveTo>
                <a:lnTo>
                  <a:pt x="2393680" y="0"/>
                </a:lnTo>
              </a:path>
            </a:pathLst>
          </a:custGeom>
          <a:noFill/>
          <a:ln w="13680">
            <a:solidFill>
              <a:srgbClr val="FFFFFF"/>
            </a:solidFill>
            <a:round/>
          </a:ln>
        </p:spPr>
        <p:style>
          <a:lnRef idx="0">
            <a:scrgbClr r="0" g="0" b="0"/>
          </a:lnRef>
          <a:fillRef idx="0">
            <a:scrgbClr r="0" g="0" b="0"/>
          </a:fillRef>
          <a:effectRef idx="0">
            <a:scrgbClr r="0" g="0" b="0"/>
          </a:effectRef>
          <a:fontRef idx="minor"/>
        </p:style>
      </p:sp>
      <p:sp>
        <p:nvSpPr>
          <p:cNvPr id="579" name="CustomShape 40"/>
          <p:cNvSpPr/>
          <p:nvPr/>
        </p:nvSpPr>
        <p:spPr>
          <a:xfrm>
            <a:off x="4025160" y="5707440"/>
            <a:ext cx="252720" cy="360"/>
          </a:xfrm>
          <a:custGeom>
            <a:avLst/>
            <a:gdLst/>
            <a:ahLst/>
            <a:cxnLst/>
            <a:rect l="l" t="t" r="r" b="b"/>
            <a:pathLst>
              <a:path w="127634">
                <a:moveTo>
                  <a:pt x="0" y="0"/>
                </a:moveTo>
                <a:lnTo>
                  <a:pt x="127041" y="0"/>
                </a:lnTo>
              </a:path>
            </a:pathLst>
          </a:custGeom>
          <a:noFill/>
          <a:ln w="13680">
            <a:solidFill>
              <a:srgbClr val="FFFFFF"/>
            </a:solidFill>
            <a:round/>
          </a:ln>
        </p:spPr>
        <p:style>
          <a:lnRef idx="0">
            <a:scrgbClr r="0" g="0" b="0"/>
          </a:lnRef>
          <a:fillRef idx="0">
            <a:scrgbClr r="0" g="0" b="0"/>
          </a:fillRef>
          <a:effectRef idx="0">
            <a:scrgbClr r="0" g="0" b="0"/>
          </a:effectRef>
          <a:fontRef idx="minor"/>
        </p:style>
      </p:sp>
      <p:sp>
        <p:nvSpPr>
          <p:cNvPr id="580" name="CustomShape 41"/>
          <p:cNvSpPr/>
          <p:nvPr/>
        </p:nvSpPr>
        <p:spPr>
          <a:xfrm>
            <a:off x="5335560" y="5530320"/>
            <a:ext cx="4226400" cy="360"/>
          </a:xfrm>
          <a:custGeom>
            <a:avLst/>
            <a:gdLst/>
            <a:ahLst/>
            <a:cxnLst/>
            <a:rect l="l" t="t" r="r" b="b"/>
            <a:pathLst>
              <a:path w="2132965">
                <a:moveTo>
                  <a:pt x="0" y="0"/>
                </a:moveTo>
                <a:lnTo>
                  <a:pt x="2132576" y="0"/>
                </a:lnTo>
              </a:path>
            </a:pathLst>
          </a:custGeom>
          <a:noFill/>
          <a:ln w="13680">
            <a:solidFill>
              <a:srgbClr val="FFFFFF"/>
            </a:solidFill>
            <a:round/>
          </a:ln>
        </p:spPr>
        <p:style>
          <a:lnRef idx="0">
            <a:scrgbClr r="0" g="0" b="0"/>
          </a:lnRef>
          <a:fillRef idx="0">
            <a:scrgbClr r="0" g="0" b="0"/>
          </a:fillRef>
          <a:effectRef idx="0">
            <a:scrgbClr r="0" g="0" b="0"/>
          </a:effectRef>
          <a:fontRef idx="minor"/>
        </p:style>
      </p:sp>
      <p:sp>
        <p:nvSpPr>
          <p:cNvPr id="581" name="CustomShape 42"/>
          <p:cNvSpPr/>
          <p:nvPr/>
        </p:nvSpPr>
        <p:spPr>
          <a:xfrm>
            <a:off x="4025160" y="5530320"/>
            <a:ext cx="252720" cy="360"/>
          </a:xfrm>
          <a:custGeom>
            <a:avLst/>
            <a:gdLst/>
            <a:ahLst/>
            <a:cxnLst/>
            <a:rect l="l" t="t" r="r" b="b"/>
            <a:pathLst>
              <a:path w="127634">
                <a:moveTo>
                  <a:pt x="0" y="0"/>
                </a:moveTo>
                <a:lnTo>
                  <a:pt x="127041" y="0"/>
                </a:lnTo>
              </a:path>
            </a:pathLst>
          </a:custGeom>
          <a:noFill/>
          <a:ln w="13680">
            <a:solidFill>
              <a:srgbClr val="FFFFFF"/>
            </a:solidFill>
            <a:round/>
          </a:ln>
        </p:spPr>
        <p:style>
          <a:lnRef idx="0">
            <a:scrgbClr r="0" g="0" b="0"/>
          </a:lnRef>
          <a:fillRef idx="0">
            <a:scrgbClr r="0" g="0" b="0"/>
          </a:fillRef>
          <a:effectRef idx="0">
            <a:scrgbClr r="0" g="0" b="0"/>
          </a:effectRef>
          <a:fontRef idx="minor"/>
        </p:style>
      </p:sp>
      <p:sp>
        <p:nvSpPr>
          <p:cNvPr id="582" name="CustomShape 43"/>
          <p:cNvSpPr/>
          <p:nvPr/>
        </p:nvSpPr>
        <p:spPr>
          <a:xfrm>
            <a:off x="4841640" y="5352840"/>
            <a:ext cx="4719600" cy="360"/>
          </a:xfrm>
          <a:custGeom>
            <a:avLst/>
            <a:gdLst/>
            <a:ahLst/>
            <a:cxnLst/>
            <a:rect l="l" t="t" r="r" b="b"/>
            <a:pathLst>
              <a:path w="2381885">
                <a:moveTo>
                  <a:pt x="0" y="0"/>
                </a:moveTo>
                <a:lnTo>
                  <a:pt x="2381799" y="0"/>
                </a:lnTo>
              </a:path>
            </a:pathLst>
          </a:custGeom>
          <a:noFill/>
          <a:ln w="13680">
            <a:solidFill>
              <a:srgbClr val="FFFFFF"/>
            </a:solidFill>
            <a:round/>
          </a:ln>
        </p:spPr>
        <p:style>
          <a:lnRef idx="0">
            <a:scrgbClr r="0" g="0" b="0"/>
          </a:lnRef>
          <a:fillRef idx="0">
            <a:scrgbClr r="0" g="0" b="0"/>
          </a:fillRef>
          <a:effectRef idx="0">
            <a:scrgbClr r="0" g="0" b="0"/>
          </a:effectRef>
          <a:fontRef idx="minor"/>
        </p:style>
      </p:sp>
      <p:sp>
        <p:nvSpPr>
          <p:cNvPr id="583" name="CustomShape 44"/>
          <p:cNvSpPr/>
          <p:nvPr/>
        </p:nvSpPr>
        <p:spPr>
          <a:xfrm>
            <a:off x="4025160" y="5352840"/>
            <a:ext cx="252720" cy="360"/>
          </a:xfrm>
          <a:custGeom>
            <a:avLst/>
            <a:gdLst/>
            <a:ahLst/>
            <a:cxnLst/>
            <a:rect l="l" t="t" r="r" b="b"/>
            <a:pathLst>
              <a:path w="127634">
                <a:moveTo>
                  <a:pt x="0" y="0"/>
                </a:moveTo>
                <a:lnTo>
                  <a:pt x="127041" y="0"/>
                </a:lnTo>
              </a:path>
            </a:pathLst>
          </a:custGeom>
          <a:noFill/>
          <a:ln w="13680">
            <a:solidFill>
              <a:srgbClr val="FFFFFF"/>
            </a:solidFill>
            <a:round/>
          </a:ln>
        </p:spPr>
        <p:style>
          <a:lnRef idx="0">
            <a:scrgbClr r="0" g="0" b="0"/>
          </a:lnRef>
          <a:fillRef idx="0">
            <a:scrgbClr r="0" g="0" b="0"/>
          </a:fillRef>
          <a:effectRef idx="0">
            <a:scrgbClr r="0" g="0" b="0"/>
          </a:effectRef>
          <a:fontRef idx="minor"/>
        </p:style>
      </p:sp>
      <p:sp>
        <p:nvSpPr>
          <p:cNvPr id="584" name="CustomShape 45"/>
          <p:cNvSpPr/>
          <p:nvPr/>
        </p:nvSpPr>
        <p:spPr>
          <a:xfrm>
            <a:off x="4794480" y="5175720"/>
            <a:ext cx="4767480" cy="360"/>
          </a:xfrm>
          <a:custGeom>
            <a:avLst/>
            <a:gdLst/>
            <a:ahLst/>
            <a:cxnLst/>
            <a:rect l="l" t="t" r="r" b="b"/>
            <a:pathLst>
              <a:path w="2406015">
                <a:moveTo>
                  <a:pt x="0" y="0"/>
                </a:moveTo>
                <a:lnTo>
                  <a:pt x="2405561" y="0"/>
                </a:lnTo>
              </a:path>
            </a:pathLst>
          </a:custGeom>
          <a:noFill/>
          <a:ln w="13680">
            <a:solidFill>
              <a:srgbClr val="FFFFFF"/>
            </a:solidFill>
            <a:round/>
          </a:ln>
        </p:spPr>
        <p:style>
          <a:lnRef idx="0">
            <a:scrgbClr r="0" g="0" b="0"/>
          </a:lnRef>
          <a:fillRef idx="0">
            <a:scrgbClr r="0" g="0" b="0"/>
          </a:fillRef>
          <a:effectRef idx="0">
            <a:scrgbClr r="0" g="0" b="0"/>
          </a:effectRef>
          <a:fontRef idx="minor"/>
        </p:style>
      </p:sp>
      <p:sp>
        <p:nvSpPr>
          <p:cNvPr id="585" name="CustomShape 46"/>
          <p:cNvSpPr/>
          <p:nvPr/>
        </p:nvSpPr>
        <p:spPr>
          <a:xfrm>
            <a:off x="4025160" y="5175720"/>
            <a:ext cx="252720" cy="360"/>
          </a:xfrm>
          <a:custGeom>
            <a:avLst/>
            <a:gdLst/>
            <a:ahLst/>
            <a:cxnLst/>
            <a:rect l="l" t="t" r="r" b="b"/>
            <a:pathLst>
              <a:path w="127634">
                <a:moveTo>
                  <a:pt x="0" y="0"/>
                </a:moveTo>
                <a:lnTo>
                  <a:pt x="127041" y="0"/>
                </a:lnTo>
              </a:path>
            </a:pathLst>
          </a:custGeom>
          <a:noFill/>
          <a:ln w="13680">
            <a:solidFill>
              <a:srgbClr val="FFFFFF"/>
            </a:solidFill>
            <a:round/>
          </a:ln>
        </p:spPr>
        <p:style>
          <a:lnRef idx="0">
            <a:scrgbClr r="0" g="0" b="0"/>
          </a:lnRef>
          <a:fillRef idx="0">
            <a:scrgbClr r="0" g="0" b="0"/>
          </a:fillRef>
          <a:effectRef idx="0">
            <a:scrgbClr r="0" g="0" b="0"/>
          </a:effectRef>
          <a:fontRef idx="minor"/>
        </p:style>
      </p:sp>
      <p:sp>
        <p:nvSpPr>
          <p:cNvPr id="586" name="CustomShape 47"/>
          <p:cNvSpPr/>
          <p:nvPr/>
        </p:nvSpPr>
        <p:spPr>
          <a:xfrm>
            <a:off x="9309960" y="4998240"/>
            <a:ext cx="251280" cy="360"/>
          </a:xfrm>
          <a:custGeom>
            <a:avLst/>
            <a:gdLst/>
            <a:ahLst/>
            <a:cxnLst/>
            <a:rect l="l" t="t" r="r" b="b"/>
            <a:pathLst>
              <a:path w="127000">
                <a:moveTo>
                  <a:pt x="0" y="0"/>
                </a:moveTo>
                <a:lnTo>
                  <a:pt x="126906" y="0"/>
                </a:lnTo>
              </a:path>
            </a:pathLst>
          </a:custGeom>
          <a:noFill/>
          <a:ln w="13680">
            <a:solidFill>
              <a:srgbClr val="FFFFFF"/>
            </a:solidFill>
            <a:round/>
          </a:ln>
        </p:spPr>
        <p:style>
          <a:lnRef idx="0">
            <a:scrgbClr r="0" g="0" b="0"/>
          </a:lnRef>
          <a:fillRef idx="0">
            <a:scrgbClr r="0" g="0" b="0"/>
          </a:fillRef>
          <a:effectRef idx="0">
            <a:scrgbClr r="0" g="0" b="0"/>
          </a:effectRef>
          <a:fontRef idx="minor"/>
        </p:style>
      </p:sp>
      <p:sp>
        <p:nvSpPr>
          <p:cNvPr id="587" name="CustomShape 48"/>
          <p:cNvSpPr/>
          <p:nvPr/>
        </p:nvSpPr>
        <p:spPr>
          <a:xfrm>
            <a:off x="4025160" y="4998240"/>
            <a:ext cx="252720" cy="360"/>
          </a:xfrm>
          <a:custGeom>
            <a:avLst/>
            <a:gdLst/>
            <a:ahLst/>
            <a:cxnLst/>
            <a:rect l="l" t="t" r="r" b="b"/>
            <a:pathLst>
              <a:path w="127634">
                <a:moveTo>
                  <a:pt x="0" y="0"/>
                </a:moveTo>
                <a:lnTo>
                  <a:pt x="127041" y="0"/>
                </a:lnTo>
              </a:path>
            </a:pathLst>
          </a:custGeom>
          <a:noFill/>
          <a:ln w="13680">
            <a:solidFill>
              <a:srgbClr val="FFFFFF"/>
            </a:solidFill>
            <a:round/>
          </a:ln>
        </p:spPr>
        <p:style>
          <a:lnRef idx="0">
            <a:scrgbClr r="0" g="0" b="0"/>
          </a:lnRef>
          <a:fillRef idx="0">
            <a:scrgbClr r="0" g="0" b="0"/>
          </a:fillRef>
          <a:effectRef idx="0">
            <a:scrgbClr r="0" g="0" b="0"/>
          </a:effectRef>
          <a:fontRef idx="minor"/>
        </p:style>
      </p:sp>
      <p:sp>
        <p:nvSpPr>
          <p:cNvPr id="588" name="CustomShape 49"/>
          <p:cNvSpPr/>
          <p:nvPr/>
        </p:nvSpPr>
        <p:spPr>
          <a:xfrm>
            <a:off x="5029560" y="4821120"/>
            <a:ext cx="4532040" cy="360"/>
          </a:xfrm>
          <a:custGeom>
            <a:avLst/>
            <a:gdLst/>
            <a:ahLst/>
            <a:cxnLst/>
            <a:rect l="l" t="t" r="r" b="b"/>
            <a:pathLst>
              <a:path w="2287270">
                <a:moveTo>
                  <a:pt x="0" y="0"/>
                </a:moveTo>
                <a:lnTo>
                  <a:pt x="2286889" y="0"/>
                </a:lnTo>
              </a:path>
            </a:pathLst>
          </a:custGeom>
          <a:noFill/>
          <a:ln w="13680">
            <a:solidFill>
              <a:srgbClr val="FFFFFF"/>
            </a:solidFill>
            <a:round/>
          </a:ln>
        </p:spPr>
        <p:style>
          <a:lnRef idx="0">
            <a:scrgbClr r="0" g="0" b="0"/>
          </a:lnRef>
          <a:fillRef idx="0">
            <a:scrgbClr r="0" g="0" b="0"/>
          </a:fillRef>
          <a:effectRef idx="0">
            <a:scrgbClr r="0" g="0" b="0"/>
          </a:effectRef>
          <a:fontRef idx="minor"/>
        </p:style>
      </p:sp>
      <p:sp>
        <p:nvSpPr>
          <p:cNvPr id="589" name="CustomShape 50"/>
          <p:cNvSpPr/>
          <p:nvPr/>
        </p:nvSpPr>
        <p:spPr>
          <a:xfrm>
            <a:off x="4025160" y="4821120"/>
            <a:ext cx="252720" cy="360"/>
          </a:xfrm>
          <a:custGeom>
            <a:avLst/>
            <a:gdLst/>
            <a:ahLst/>
            <a:cxnLst/>
            <a:rect l="l" t="t" r="r" b="b"/>
            <a:pathLst>
              <a:path w="127634">
                <a:moveTo>
                  <a:pt x="0" y="0"/>
                </a:moveTo>
                <a:lnTo>
                  <a:pt x="127041" y="0"/>
                </a:lnTo>
              </a:path>
            </a:pathLst>
          </a:custGeom>
          <a:noFill/>
          <a:ln w="13680">
            <a:solidFill>
              <a:srgbClr val="FFFFFF"/>
            </a:solidFill>
            <a:round/>
          </a:ln>
        </p:spPr>
        <p:style>
          <a:lnRef idx="0">
            <a:scrgbClr r="0" g="0" b="0"/>
          </a:lnRef>
          <a:fillRef idx="0">
            <a:scrgbClr r="0" g="0" b="0"/>
          </a:fillRef>
          <a:effectRef idx="0">
            <a:scrgbClr r="0" g="0" b="0"/>
          </a:effectRef>
          <a:fontRef idx="minor"/>
        </p:style>
      </p:sp>
      <p:sp>
        <p:nvSpPr>
          <p:cNvPr id="590" name="CustomShape 51"/>
          <p:cNvSpPr/>
          <p:nvPr/>
        </p:nvSpPr>
        <p:spPr>
          <a:xfrm>
            <a:off x="4817880" y="4643640"/>
            <a:ext cx="4743720" cy="360"/>
          </a:xfrm>
          <a:custGeom>
            <a:avLst/>
            <a:gdLst/>
            <a:ahLst/>
            <a:cxnLst/>
            <a:rect l="l" t="t" r="r" b="b"/>
            <a:pathLst>
              <a:path w="2393950">
                <a:moveTo>
                  <a:pt x="0" y="0"/>
                </a:moveTo>
                <a:lnTo>
                  <a:pt x="2393680" y="0"/>
                </a:lnTo>
              </a:path>
            </a:pathLst>
          </a:custGeom>
          <a:noFill/>
          <a:ln w="13680">
            <a:solidFill>
              <a:srgbClr val="FFFFFF"/>
            </a:solidFill>
            <a:round/>
          </a:ln>
        </p:spPr>
        <p:style>
          <a:lnRef idx="0">
            <a:scrgbClr r="0" g="0" b="0"/>
          </a:lnRef>
          <a:fillRef idx="0">
            <a:scrgbClr r="0" g="0" b="0"/>
          </a:fillRef>
          <a:effectRef idx="0">
            <a:scrgbClr r="0" g="0" b="0"/>
          </a:effectRef>
          <a:fontRef idx="minor"/>
        </p:style>
      </p:sp>
      <p:sp>
        <p:nvSpPr>
          <p:cNvPr id="591" name="CustomShape 52"/>
          <p:cNvSpPr/>
          <p:nvPr/>
        </p:nvSpPr>
        <p:spPr>
          <a:xfrm>
            <a:off x="4025160" y="4643640"/>
            <a:ext cx="252720" cy="360"/>
          </a:xfrm>
          <a:custGeom>
            <a:avLst/>
            <a:gdLst/>
            <a:ahLst/>
            <a:cxnLst/>
            <a:rect l="l" t="t" r="r" b="b"/>
            <a:pathLst>
              <a:path w="127634">
                <a:moveTo>
                  <a:pt x="0" y="0"/>
                </a:moveTo>
                <a:lnTo>
                  <a:pt x="127041" y="0"/>
                </a:lnTo>
              </a:path>
            </a:pathLst>
          </a:custGeom>
          <a:noFill/>
          <a:ln w="13680">
            <a:solidFill>
              <a:srgbClr val="FFFFFF"/>
            </a:solidFill>
            <a:round/>
          </a:ln>
        </p:spPr>
        <p:style>
          <a:lnRef idx="0">
            <a:scrgbClr r="0" g="0" b="0"/>
          </a:lnRef>
          <a:fillRef idx="0">
            <a:scrgbClr r="0" g="0" b="0"/>
          </a:fillRef>
          <a:effectRef idx="0">
            <a:scrgbClr r="0" g="0" b="0"/>
          </a:effectRef>
          <a:fontRef idx="minor"/>
        </p:style>
      </p:sp>
      <p:sp>
        <p:nvSpPr>
          <p:cNvPr id="592" name="CustomShape 53"/>
          <p:cNvSpPr/>
          <p:nvPr/>
        </p:nvSpPr>
        <p:spPr>
          <a:xfrm>
            <a:off x="4770720" y="4466520"/>
            <a:ext cx="4790160" cy="360"/>
          </a:xfrm>
          <a:custGeom>
            <a:avLst/>
            <a:gdLst/>
            <a:ahLst/>
            <a:cxnLst/>
            <a:rect l="l" t="t" r="r" b="b"/>
            <a:pathLst>
              <a:path w="2417445">
                <a:moveTo>
                  <a:pt x="0" y="0"/>
                </a:moveTo>
                <a:lnTo>
                  <a:pt x="2417441" y="0"/>
                </a:lnTo>
              </a:path>
            </a:pathLst>
          </a:custGeom>
          <a:noFill/>
          <a:ln w="13680">
            <a:solidFill>
              <a:srgbClr val="FFFFFF"/>
            </a:solidFill>
            <a:round/>
          </a:ln>
        </p:spPr>
        <p:style>
          <a:lnRef idx="0">
            <a:scrgbClr r="0" g="0" b="0"/>
          </a:lnRef>
          <a:fillRef idx="0">
            <a:scrgbClr r="0" g="0" b="0"/>
          </a:fillRef>
          <a:effectRef idx="0">
            <a:scrgbClr r="0" g="0" b="0"/>
          </a:effectRef>
          <a:fontRef idx="minor"/>
        </p:style>
      </p:sp>
      <p:sp>
        <p:nvSpPr>
          <p:cNvPr id="593" name="CustomShape 54"/>
          <p:cNvSpPr/>
          <p:nvPr/>
        </p:nvSpPr>
        <p:spPr>
          <a:xfrm>
            <a:off x="4025160" y="4466520"/>
            <a:ext cx="252720" cy="360"/>
          </a:xfrm>
          <a:custGeom>
            <a:avLst/>
            <a:gdLst/>
            <a:ahLst/>
            <a:cxnLst/>
            <a:rect l="l" t="t" r="r" b="b"/>
            <a:pathLst>
              <a:path w="127634">
                <a:moveTo>
                  <a:pt x="0" y="0"/>
                </a:moveTo>
                <a:lnTo>
                  <a:pt x="127041" y="0"/>
                </a:lnTo>
              </a:path>
            </a:pathLst>
          </a:custGeom>
          <a:noFill/>
          <a:ln w="13680">
            <a:solidFill>
              <a:srgbClr val="FFFFFF"/>
            </a:solidFill>
            <a:round/>
          </a:ln>
        </p:spPr>
        <p:style>
          <a:lnRef idx="0">
            <a:scrgbClr r="0" g="0" b="0"/>
          </a:lnRef>
          <a:fillRef idx="0">
            <a:scrgbClr r="0" g="0" b="0"/>
          </a:fillRef>
          <a:effectRef idx="0">
            <a:scrgbClr r="0" g="0" b="0"/>
          </a:effectRef>
          <a:fontRef idx="minor"/>
        </p:style>
      </p:sp>
      <p:sp>
        <p:nvSpPr>
          <p:cNvPr id="594" name="CustomShape 55"/>
          <p:cNvSpPr/>
          <p:nvPr/>
        </p:nvSpPr>
        <p:spPr>
          <a:xfrm>
            <a:off x="4747320" y="4289040"/>
            <a:ext cx="4813920" cy="360"/>
          </a:xfrm>
          <a:custGeom>
            <a:avLst/>
            <a:gdLst/>
            <a:ahLst/>
            <a:cxnLst/>
            <a:rect l="l" t="t" r="r" b="b"/>
            <a:pathLst>
              <a:path w="2429510">
                <a:moveTo>
                  <a:pt x="0" y="0"/>
                </a:moveTo>
                <a:lnTo>
                  <a:pt x="2429322" y="0"/>
                </a:lnTo>
              </a:path>
            </a:pathLst>
          </a:custGeom>
          <a:noFill/>
          <a:ln w="13680">
            <a:solidFill>
              <a:srgbClr val="FFFFFF"/>
            </a:solidFill>
            <a:round/>
          </a:ln>
        </p:spPr>
        <p:style>
          <a:lnRef idx="0">
            <a:scrgbClr r="0" g="0" b="0"/>
          </a:lnRef>
          <a:fillRef idx="0">
            <a:scrgbClr r="0" g="0" b="0"/>
          </a:fillRef>
          <a:effectRef idx="0">
            <a:scrgbClr r="0" g="0" b="0"/>
          </a:effectRef>
          <a:fontRef idx="minor"/>
        </p:style>
      </p:sp>
      <p:sp>
        <p:nvSpPr>
          <p:cNvPr id="595" name="CustomShape 56"/>
          <p:cNvSpPr/>
          <p:nvPr/>
        </p:nvSpPr>
        <p:spPr>
          <a:xfrm>
            <a:off x="4025160" y="4289040"/>
            <a:ext cx="252720" cy="360"/>
          </a:xfrm>
          <a:custGeom>
            <a:avLst/>
            <a:gdLst/>
            <a:ahLst/>
            <a:cxnLst/>
            <a:rect l="l" t="t" r="r" b="b"/>
            <a:pathLst>
              <a:path w="127634">
                <a:moveTo>
                  <a:pt x="0" y="0"/>
                </a:moveTo>
                <a:lnTo>
                  <a:pt x="127041" y="0"/>
                </a:lnTo>
              </a:path>
            </a:pathLst>
          </a:custGeom>
          <a:noFill/>
          <a:ln w="13680">
            <a:solidFill>
              <a:srgbClr val="FFFFFF"/>
            </a:solidFill>
            <a:round/>
          </a:ln>
        </p:spPr>
        <p:style>
          <a:lnRef idx="0">
            <a:scrgbClr r="0" g="0" b="0"/>
          </a:lnRef>
          <a:fillRef idx="0">
            <a:scrgbClr r="0" g="0" b="0"/>
          </a:fillRef>
          <a:effectRef idx="0">
            <a:scrgbClr r="0" g="0" b="0"/>
          </a:effectRef>
          <a:fontRef idx="minor"/>
        </p:style>
      </p:sp>
      <p:sp>
        <p:nvSpPr>
          <p:cNvPr id="596" name="CustomShape 57"/>
          <p:cNvSpPr/>
          <p:nvPr/>
        </p:nvSpPr>
        <p:spPr>
          <a:xfrm>
            <a:off x="7075800" y="4112280"/>
            <a:ext cx="2486160" cy="360"/>
          </a:xfrm>
          <a:custGeom>
            <a:avLst/>
            <a:gdLst/>
            <a:ahLst/>
            <a:cxnLst/>
            <a:rect l="l" t="t" r="r" b="b"/>
            <a:pathLst>
              <a:path w="1254760">
                <a:moveTo>
                  <a:pt x="0" y="0"/>
                </a:moveTo>
                <a:lnTo>
                  <a:pt x="1254353" y="0"/>
                </a:lnTo>
              </a:path>
            </a:pathLst>
          </a:custGeom>
          <a:noFill/>
          <a:ln w="13680">
            <a:solidFill>
              <a:srgbClr val="FFFFFF"/>
            </a:solidFill>
            <a:round/>
          </a:ln>
        </p:spPr>
        <p:style>
          <a:lnRef idx="0">
            <a:scrgbClr r="0" g="0" b="0"/>
          </a:lnRef>
          <a:fillRef idx="0">
            <a:scrgbClr r="0" g="0" b="0"/>
          </a:fillRef>
          <a:effectRef idx="0">
            <a:scrgbClr r="0" g="0" b="0"/>
          </a:effectRef>
          <a:fontRef idx="minor"/>
        </p:style>
      </p:sp>
      <p:sp>
        <p:nvSpPr>
          <p:cNvPr id="597" name="CustomShape 58"/>
          <p:cNvSpPr/>
          <p:nvPr/>
        </p:nvSpPr>
        <p:spPr>
          <a:xfrm>
            <a:off x="4025160" y="4112280"/>
            <a:ext cx="252720" cy="360"/>
          </a:xfrm>
          <a:custGeom>
            <a:avLst/>
            <a:gdLst/>
            <a:ahLst/>
            <a:cxnLst/>
            <a:rect l="l" t="t" r="r" b="b"/>
            <a:pathLst>
              <a:path w="127634">
                <a:moveTo>
                  <a:pt x="0" y="0"/>
                </a:moveTo>
                <a:lnTo>
                  <a:pt x="127041" y="0"/>
                </a:lnTo>
              </a:path>
            </a:pathLst>
          </a:custGeom>
          <a:noFill/>
          <a:ln w="13680">
            <a:solidFill>
              <a:srgbClr val="FFFFFF"/>
            </a:solidFill>
            <a:round/>
          </a:ln>
        </p:spPr>
        <p:style>
          <a:lnRef idx="0">
            <a:scrgbClr r="0" g="0" b="0"/>
          </a:lnRef>
          <a:fillRef idx="0">
            <a:scrgbClr r="0" g="0" b="0"/>
          </a:fillRef>
          <a:effectRef idx="0">
            <a:scrgbClr r="0" g="0" b="0"/>
          </a:effectRef>
          <a:fontRef idx="minor"/>
        </p:style>
      </p:sp>
      <p:sp>
        <p:nvSpPr>
          <p:cNvPr id="598" name="CustomShape 59"/>
          <p:cNvSpPr/>
          <p:nvPr/>
        </p:nvSpPr>
        <p:spPr>
          <a:xfrm>
            <a:off x="4841640" y="3934800"/>
            <a:ext cx="4719600" cy="360"/>
          </a:xfrm>
          <a:custGeom>
            <a:avLst/>
            <a:gdLst/>
            <a:ahLst/>
            <a:cxnLst/>
            <a:rect l="l" t="t" r="r" b="b"/>
            <a:pathLst>
              <a:path w="2381885">
                <a:moveTo>
                  <a:pt x="0" y="0"/>
                </a:moveTo>
                <a:lnTo>
                  <a:pt x="2381799" y="0"/>
                </a:lnTo>
              </a:path>
            </a:pathLst>
          </a:custGeom>
          <a:noFill/>
          <a:ln w="13680">
            <a:solidFill>
              <a:srgbClr val="FFFFFF"/>
            </a:solidFill>
            <a:round/>
          </a:ln>
        </p:spPr>
        <p:style>
          <a:lnRef idx="0">
            <a:scrgbClr r="0" g="0" b="0"/>
          </a:lnRef>
          <a:fillRef idx="0">
            <a:scrgbClr r="0" g="0" b="0"/>
          </a:fillRef>
          <a:effectRef idx="0">
            <a:scrgbClr r="0" g="0" b="0"/>
          </a:effectRef>
          <a:fontRef idx="minor"/>
        </p:style>
      </p:sp>
      <p:sp>
        <p:nvSpPr>
          <p:cNvPr id="599" name="CustomShape 60"/>
          <p:cNvSpPr/>
          <p:nvPr/>
        </p:nvSpPr>
        <p:spPr>
          <a:xfrm>
            <a:off x="4025160" y="3934800"/>
            <a:ext cx="252720" cy="360"/>
          </a:xfrm>
          <a:custGeom>
            <a:avLst/>
            <a:gdLst/>
            <a:ahLst/>
            <a:cxnLst/>
            <a:rect l="l" t="t" r="r" b="b"/>
            <a:pathLst>
              <a:path w="127634">
                <a:moveTo>
                  <a:pt x="0" y="0"/>
                </a:moveTo>
                <a:lnTo>
                  <a:pt x="127041" y="0"/>
                </a:lnTo>
              </a:path>
            </a:pathLst>
          </a:custGeom>
          <a:noFill/>
          <a:ln w="13680">
            <a:solidFill>
              <a:srgbClr val="FFFFFF"/>
            </a:solidFill>
            <a:round/>
          </a:ln>
        </p:spPr>
        <p:style>
          <a:lnRef idx="0">
            <a:scrgbClr r="0" g="0" b="0"/>
          </a:lnRef>
          <a:fillRef idx="0">
            <a:scrgbClr r="0" g="0" b="0"/>
          </a:fillRef>
          <a:effectRef idx="0">
            <a:scrgbClr r="0" g="0" b="0"/>
          </a:effectRef>
          <a:fontRef idx="minor"/>
        </p:style>
      </p:sp>
      <p:sp>
        <p:nvSpPr>
          <p:cNvPr id="600" name="CustomShape 61"/>
          <p:cNvSpPr/>
          <p:nvPr/>
        </p:nvSpPr>
        <p:spPr>
          <a:xfrm>
            <a:off x="5194080" y="3757680"/>
            <a:ext cx="4367520" cy="360"/>
          </a:xfrm>
          <a:custGeom>
            <a:avLst/>
            <a:gdLst/>
            <a:ahLst/>
            <a:cxnLst/>
            <a:rect l="l" t="t" r="r" b="b"/>
            <a:pathLst>
              <a:path w="2204085">
                <a:moveTo>
                  <a:pt x="0" y="0"/>
                </a:moveTo>
                <a:lnTo>
                  <a:pt x="2203860" y="0"/>
                </a:lnTo>
              </a:path>
            </a:pathLst>
          </a:custGeom>
          <a:noFill/>
          <a:ln w="13680">
            <a:solidFill>
              <a:srgbClr val="FFFFFF"/>
            </a:solidFill>
            <a:round/>
          </a:ln>
        </p:spPr>
        <p:style>
          <a:lnRef idx="0">
            <a:scrgbClr r="0" g="0" b="0"/>
          </a:lnRef>
          <a:fillRef idx="0">
            <a:scrgbClr r="0" g="0" b="0"/>
          </a:fillRef>
          <a:effectRef idx="0">
            <a:scrgbClr r="0" g="0" b="0"/>
          </a:effectRef>
          <a:fontRef idx="minor"/>
        </p:style>
      </p:sp>
      <p:sp>
        <p:nvSpPr>
          <p:cNvPr id="601" name="CustomShape 62"/>
          <p:cNvSpPr/>
          <p:nvPr/>
        </p:nvSpPr>
        <p:spPr>
          <a:xfrm>
            <a:off x="4025160" y="3757680"/>
            <a:ext cx="252720" cy="360"/>
          </a:xfrm>
          <a:custGeom>
            <a:avLst/>
            <a:gdLst/>
            <a:ahLst/>
            <a:cxnLst/>
            <a:rect l="l" t="t" r="r" b="b"/>
            <a:pathLst>
              <a:path w="127634">
                <a:moveTo>
                  <a:pt x="0" y="0"/>
                </a:moveTo>
                <a:lnTo>
                  <a:pt x="127041" y="0"/>
                </a:lnTo>
              </a:path>
            </a:pathLst>
          </a:custGeom>
          <a:noFill/>
          <a:ln w="13680">
            <a:solidFill>
              <a:srgbClr val="FFFFFF"/>
            </a:solidFill>
            <a:round/>
          </a:ln>
        </p:spPr>
        <p:style>
          <a:lnRef idx="0">
            <a:scrgbClr r="0" g="0" b="0"/>
          </a:lnRef>
          <a:fillRef idx="0">
            <a:scrgbClr r="0" g="0" b="0"/>
          </a:fillRef>
          <a:effectRef idx="0">
            <a:scrgbClr r="0" g="0" b="0"/>
          </a:effectRef>
          <a:fontRef idx="minor"/>
        </p:style>
      </p:sp>
      <p:sp>
        <p:nvSpPr>
          <p:cNvPr id="602" name="CustomShape 63"/>
          <p:cNvSpPr/>
          <p:nvPr/>
        </p:nvSpPr>
        <p:spPr>
          <a:xfrm>
            <a:off x="4982400" y="3580200"/>
            <a:ext cx="4578840" cy="360"/>
          </a:xfrm>
          <a:custGeom>
            <a:avLst/>
            <a:gdLst/>
            <a:ahLst/>
            <a:cxnLst/>
            <a:rect l="l" t="t" r="r" b="b"/>
            <a:pathLst>
              <a:path w="2310765">
                <a:moveTo>
                  <a:pt x="0" y="0"/>
                </a:moveTo>
                <a:lnTo>
                  <a:pt x="2310650" y="0"/>
                </a:lnTo>
              </a:path>
            </a:pathLst>
          </a:custGeom>
          <a:noFill/>
          <a:ln w="13680">
            <a:solidFill>
              <a:srgbClr val="FFFFFF"/>
            </a:solidFill>
            <a:round/>
          </a:ln>
        </p:spPr>
        <p:style>
          <a:lnRef idx="0">
            <a:scrgbClr r="0" g="0" b="0"/>
          </a:lnRef>
          <a:fillRef idx="0">
            <a:scrgbClr r="0" g="0" b="0"/>
          </a:fillRef>
          <a:effectRef idx="0">
            <a:scrgbClr r="0" g="0" b="0"/>
          </a:effectRef>
          <a:fontRef idx="minor"/>
        </p:style>
      </p:sp>
      <p:sp>
        <p:nvSpPr>
          <p:cNvPr id="603" name="CustomShape 64"/>
          <p:cNvSpPr/>
          <p:nvPr/>
        </p:nvSpPr>
        <p:spPr>
          <a:xfrm>
            <a:off x="4025160" y="3580200"/>
            <a:ext cx="252720" cy="360"/>
          </a:xfrm>
          <a:custGeom>
            <a:avLst/>
            <a:gdLst/>
            <a:ahLst/>
            <a:cxnLst/>
            <a:rect l="l" t="t" r="r" b="b"/>
            <a:pathLst>
              <a:path w="127634">
                <a:moveTo>
                  <a:pt x="0" y="0"/>
                </a:moveTo>
                <a:lnTo>
                  <a:pt x="127041" y="0"/>
                </a:lnTo>
              </a:path>
            </a:pathLst>
          </a:custGeom>
          <a:noFill/>
          <a:ln w="13680">
            <a:solidFill>
              <a:srgbClr val="FFFFFF"/>
            </a:solidFill>
            <a:round/>
          </a:ln>
        </p:spPr>
        <p:style>
          <a:lnRef idx="0">
            <a:scrgbClr r="0" g="0" b="0"/>
          </a:lnRef>
          <a:fillRef idx="0">
            <a:scrgbClr r="0" g="0" b="0"/>
          </a:fillRef>
          <a:effectRef idx="0">
            <a:scrgbClr r="0" g="0" b="0"/>
          </a:effectRef>
          <a:fontRef idx="minor"/>
        </p:style>
      </p:sp>
      <p:sp>
        <p:nvSpPr>
          <p:cNvPr id="604" name="CustomShape 65"/>
          <p:cNvSpPr/>
          <p:nvPr/>
        </p:nvSpPr>
        <p:spPr>
          <a:xfrm>
            <a:off x="8863200" y="3403080"/>
            <a:ext cx="698040" cy="360"/>
          </a:xfrm>
          <a:custGeom>
            <a:avLst/>
            <a:gdLst/>
            <a:ahLst/>
            <a:cxnLst/>
            <a:rect l="l" t="t" r="r" b="b"/>
            <a:pathLst>
              <a:path w="352425">
                <a:moveTo>
                  <a:pt x="0" y="0"/>
                </a:moveTo>
                <a:lnTo>
                  <a:pt x="352369" y="0"/>
                </a:lnTo>
              </a:path>
            </a:pathLst>
          </a:custGeom>
          <a:noFill/>
          <a:ln w="13680">
            <a:solidFill>
              <a:srgbClr val="FFFFFF"/>
            </a:solidFill>
            <a:round/>
          </a:ln>
        </p:spPr>
        <p:style>
          <a:lnRef idx="0">
            <a:scrgbClr r="0" g="0" b="0"/>
          </a:lnRef>
          <a:fillRef idx="0">
            <a:scrgbClr r="0" g="0" b="0"/>
          </a:fillRef>
          <a:effectRef idx="0">
            <a:scrgbClr r="0" g="0" b="0"/>
          </a:effectRef>
          <a:fontRef idx="minor"/>
        </p:style>
      </p:sp>
      <p:sp>
        <p:nvSpPr>
          <p:cNvPr id="605" name="CustomShape 66"/>
          <p:cNvSpPr/>
          <p:nvPr/>
        </p:nvSpPr>
        <p:spPr>
          <a:xfrm>
            <a:off x="4025160" y="3403080"/>
            <a:ext cx="252720" cy="360"/>
          </a:xfrm>
          <a:custGeom>
            <a:avLst/>
            <a:gdLst/>
            <a:ahLst/>
            <a:cxnLst/>
            <a:rect l="l" t="t" r="r" b="b"/>
            <a:pathLst>
              <a:path w="127634">
                <a:moveTo>
                  <a:pt x="0" y="0"/>
                </a:moveTo>
                <a:lnTo>
                  <a:pt x="127041" y="0"/>
                </a:lnTo>
              </a:path>
            </a:pathLst>
          </a:custGeom>
          <a:noFill/>
          <a:ln w="13680">
            <a:solidFill>
              <a:srgbClr val="FFFFFF"/>
            </a:solidFill>
            <a:round/>
          </a:ln>
        </p:spPr>
        <p:style>
          <a:lnRef idx="0">
            <a:scrgbClr r="0" g="0" b="0"/>
          </a:lnRef>
          <a:fillRef idx="0">
            <a:scrgbClr r="0" g="0" b="0"/>
          </a:fillRef>
          <a:effectRef idx="0">
            <a:scrgbClr r="0" g="0" b="0"/>
          </a:effectRef>
          <a:fontRef idx="minor"/>
        </p:style>
      </p:sp>
      <p:sp>
        <p:nvSpPr>
          <p:cNvPr id="606" name="CustomShape 67"/>
          <p:cNvSpPr/>
          <p:nvPr/>
        </p:nvSpPr>
        <p:spPr>
          <a:xfrm>
            <a:off x="4794480" y="3225600"/>
            <a:ext cx="4767480" cy="360"/>
          </a:xfrm>
          <a:custGeom>
            <a:avLst/>
            <a:gdLst/>
            <a:ahLst/>
            <a:cxnLst/>
            <a:rect l="l" t="t" r="r" b="b"/>
            <a:pathLst>
              <a:path w="2406015">
                <a:moveTo>
                  <a:pt x="0" y="0"/>
                </a:moveTo>
                <a:lnTo>
                  <a:pt x="2405561" y="0"/>
                </a:lnTo>
              </a:path>
            </a:pathLst>
          </a:custGeom>
          <a:noFill/>
          <a:ln w="13680">
            <a:solidFill>
              <a:srgbClr val="FFFFFF"/>
            </a:solidFill>
            <a:round/>
          </a:ln>
        </p:spPr>
        <p:style>
          <a:lnRef idx="0">
            <a:scrgbClr r="0" g="0" b="0"/>
          </a:lnRef>
          <a:fillRef idx="0">
            <a:scrgbClr r="0" g="0" b="0"/>
          </a:fillRef>
          <a:effectRef idx="0">
            <a:scrgbClr r="0" g="0" b="0"/>
          </a:effectRef>
          <a:fontRef idx="minor"/>
        </p:style>
      </p:sp>
      <p:sp>
        <p:nvSpPr>
          <p:cNvPr id="607" name="CustomShape 68"/>
          <p:cNvSpPr/>
          <p:nvPr/>
        </p:nvSpPr>
        <p:spPr>
          <a:xfrm>
            <a:off x="4025160" y="3225600"/>
            <a:ext cx="252720" cy="360"/>
          </a:xfrm>
          <a:custGeom>
            <a:avLst/>
            <a:gdLst/>
            <a:ahLst/>
            <a:cxnLst/>
            <a:rect l="l" t="t" r="r" b="b"/>
            <a:pathLst>
              <a:path w="127634">
                <a:moveTo>
                  <a:pt x="0" y="0"/>
                </a:moveTo>
                <a:lnTo>
                  <a:pt x="127041" y="0"/>
                </a:lnTo>
              </a:path>
            </a:pathLst>
          </a:custGeom>
          <a:noFill/>
          <a:ln w="13680">
            <a:solidFill>
              <a:srgbClr val="FFFFFF"/>
            </a:solidFill>
            <a:round/>
          </a:ln>
        </p:spPr>
        <p:style>
          <a:lnRef idx="0">
            <a:scrgbClr r="0" g="0" b="0"/>
          </a:lnRef>
          <a:fillRef idx="0">
            <a:scrgbClr r="0" g="0" b="0"/>
          </a:fillRef>
          <a:effectRef idx="0">
            <a:scrgbClr r="0" g="0" b="0"/>
          </a:effectRef>
          <a:fontRef idx="minor"/>
        </p:style>
      </p:sp>
      <p:sp>
        <p:nvSpPr>
          <p:cNvPr id="608" name="CustomShape 69"/>
          <p:cNvSpPr/>
          <p:nvPr/>
        </p:nvSpPr>
        <p:spPr>
          <a:xfrm>
            <a:off x="5194080" y="3048480"/>
            <a:ext cx="4367520" cy="360"/>
          </a:xfrm>
          <a:custGeom>
            <a:avLst/>
            <a:gdLst/>
            <a:ahLst/>
            <a:cxnLst/>
            <a:rect l="l" t="t" r="r" b="b"/>
            <a:pathLst>
              <a:path w="2204085">
                <a:moveTo>
                  <a:pt x="0" y="0"/>
                </a:moveTo>
                <a:lnTo>
                  <a:pt x="2203860" y="0"/>
                </a:lnTo>
              </a:path>
            </a:pathLst>
          </a:custGeom>
          <a:noFill/>
          <a:ln w="13680">
            <a:solidFill>
              <a:srgbClr val="FFFFFF"/>
            </a:solidFill>
            <a:round/>
          </a:ln>
        </p:spPr>
        <p:style>
          <a:lnRef idx="0">
            <a:scrgbClr r="0" g="0" b="0"/>
          </a:lnRef>
          <a:fillRef idx="0">
            <a:scrgbClr r="0" g="0" b="0"/>
          </a:fillRef>
          <a:effectRef idx="0">
            <a:scrgbClr r="0" g="0" b="0"/>
          </a:effectRef>
          <a:fontRef idx="minor"/>
        </p:style>
      </p:sp>
      <p:sp>
        <p:nvSpPr>
          <p:cNvPr id="609" name="CustomShape 70"/>
          <p:cNvSpPr/>
          <p:nvPr/>
        </p:nvSpPr>
        <p:spPr>
          <a:xfrm>
            <a:off x="4025160" y="3048480"/>
            <a:ext cx="252720" cy="360"/>
          </a:xfrm>
          <a:custGeom>
            <a:avLst/>
            <a:gdLst/>
            <a:ahLst/>
            <a:cxnLst/>
            <a:rect l="l" t="t" r="r" b="b"/>
            <a:pathLst>
              <a:path w="127634">
                <a:moveTo>
                  <a:pt x="0" y="0"/>
                </a:moveTo>
                <a:lnTo>
                  <a:pt x="127041" y="0"/>
                </a:lnTo>
              </a:path>
            </a:pathLst>
          </a:custGeom>
          <a:noFill/>
          <a:ln w="13680">
            <a:solidFill>
              <a:srgbClr val="FFFFFF"/>
            </a:solidFill>
            <a:round/>
          </a:ln>
        </p:spPr>
        <p:style>
          <a:lnRef idx="0">
            <a:scrgbClr r="0" g="0" b="0"/>
          </a:lnRef>
          <a:fillRef idx="0">
            <a:scrgbClr r="0" g="0" b="0"/>
          </a:fillRef>
          <a:effectRef idx="0">
            <a:scrgbClr r="0" g="0" b="0"/>
          </a:effectRef>
          <a:fontRef idx="minor"/>
        </p:style>
      </p:sp>
      <p:sp>
        <p:nvSpPr>
          <p:cNvPr id="610" name="CustomShape 71"/>
          <p:cNvSpPr/>
          <p:nvPr/>
        </p:nvSpPr>
        <p:spPr>
          <a:xfrm>
            <a:off x="4747320" y="2871360"/>
            <a:ext cx="4813920" cy="360"/>
          </a:xfrm>
          <a:custGeom>
            <a:avLst/>
            <a:gdLst/>
            <a:ahLst/>
            <a:cxnLst/>
            <a:rect l="l" t="t" r="r" b="b"/>
            <a:pathLst>
              <a:path w="2429510">
                <a:moveTo>
                  <a:pt x="0" y="0"/>
                </a:moveTo>
                <a:lnTo>
                  <a:pt x="2429322" y="0"/>
                </a:lnTo>
              </a:path>
            </a:pathLst>
          </a:custGeom>
          <a:noFill/>
          <a:ln w="13680">
            <a:solidFill>
              <a:srgbClr val="FFFFFF"/>
            </a:solidFill>
            <a:round/>
          </a:ln>
        </p:spPr>
        <p:style>
          <a:lnRef idx="0">
            <a:scrgbClr r="0" g="0" b="0"/>
          </a:lnRef>
          <a:fillRef idx="0">
            <a:scrgbClr r="0" g="0" b="0"/>
          </a:fillRef>
          <a:effectRef idx="0">
            <a:scrgbClr r="0" g="0" b="0"/>
          </a:effectRef>
          <a:fontRef idx="minor"/>
        </p:style>
      </p:sp>
      <p:sp>
        <p:nvSpPr>
          <p:cNvPr id="611" name="CustomShape 72"/>
          <p:cNvSpPr/>
          <p:nvPr/>
        </p:nvSpPr>
        <p:spPr>
          <a:xfrm>
            <a:off x="4025160" y="2871360"/>
            <a:ext cx="252720" cy="360"/>
          </a:xfrm>
          <a:custGeom>
            <a:avLst/>
            <a:gdLst/>
            <a:ahLst/>
            <a:cxnLst/>
            <a:rect l="l" t="t" r="r" b="b"/>
            <a:pathLst>
              <a:path w="127634">
                <a:moveTo>
                  <a:pt x="0" y="0"/>
                </a:moveTo>
                <a:lnTo>
                  <a:pt x="127041" y="0"/>
                </a:lnTo>
              </a:path>
            </a:pathLst>
          </a:custGeom>
          <a:noFill/>
          <a:ln w="13680">
            <a:solidFill>
              <a:srgbClr val="FFFFFF"/>
            </a:solidFill>
            <a:round/>
          </a:ln>
        </p:spPr>
        <p:style>
          <a:lnRef idx="0">
            <a:scrgbClr r="0" g="0" b="0"/>
          </a:lnRef>
          <a:fillRef idx="0">
            <a:scrgbClr r="0" g="0" b="0"/>
          </a:fillRef>
          <a:effectRef idx="0">
            <a:scrgbClr r="0" g="0" b="0"/>
          </a:effectRef>
          <a:fontRef idx="minor"/>
        </p:style>
      </p:sp>
      <p:sp>
        <p:nvSpPr>
          <p:cNvPr id="612" name="CustomShape 73"/>
          <p:cNvSpPr/>
          <p:nvPr/>
        </p:nvSpPr>
        <p:spPr>
          <a:xfrm>
            <a:off x="5570640" y="2693880"/>
            <a:ext cx="3990960" cy="360"/>
          </a:xfrm>
          <a:custGeom>
            <a:avLst/>
            <a:gdLst/>
            <a:ahLst/>
            <a:cxnLst/>
            <a:rect l="l" t="t" r="r" b="b"/>
            <a:pathLst>
              <a:path w="2014220">
                <a:moveTo>
                  <a:pt x="0" y="0"/>
                </a:moveTo>
                <a:lnTo>
                  <a:pt x="2013904" y="0"/>
                </a:lnTo>
              </a:path>
            </a:pathLst>
          </a:custGeom>
          <a:noFill/>
          <a:ln w="13680">
            <a:solidFill>
              <a:srgbClr val="FFFFFF"/>
            </a:solidFill>
            <a:round/>
          </a:ln>
        </p:spPr>
        <p:style>
          <a:lnRef idx="0">
            <a:scrgbClr r="0" g="0" b="0"/>
          </a:lnRef>
          <a:fillRef idx="0">
            <a:scrgbClr r="0" g="0" b="0"/>
          </a:fillRef>
          <a:effectRef idx="0">
            <a:scrgbClr r="0" g="0" b="0"/>
          </a:effectRef>
          <a:fontRef idx="minor"/>
        </p:style>
      </p:sp>
      <p:sp>
        <p:nvSpPr>
          <p:cNvPr id="613" name="CustomShape 74"/>
          <p:cNvSpPr/>
          <p:nvPr/>
        </p:nvSpPr>
        <p:spPr>
          <a:xfrm>
            <a:off x="4025160" y="2693880"/>
            <a:ext cx="252720" cy="360"/>
          </a:xfrm>
          <a:custGeom>
            <a:avLst/>
            <a:gdLst/>
            <a:ahLst/>
            <a:cxnLst/>
            <a:rect l="l" t="t" r="r" b="b"/>
            <a:pathLst>
              <a:path w="127634">
                <a:moveTo>
                  <a:pt x="0" y="0"/>
                </a:moveTo>
                <a:lnTo>
                  <a:pt x="127041" y="0"/>
                </a:lnTo>
              </a:path>
            </a:pathLst>
          </a:custGeom>
          <a:noFill/>
          <a:ln w="13680">
            <a:solidFill>
              <a:srgbClr val="FFFFFF"/>
            </a:solidFill>
            <a:round/>
          </a:ln>
        </p:spPr>
        <p:style>
          <a:lnRef idx="0">
            <a:scrgbClr r="0" g="0" b="0"/>
          </a:lnRef>
          <a:fillRef idx="0">
            <a:scrgbClr r="0" g="0" b="0"/>
          </a:fillRef>
          <a:effectRef idx="0">
            <a:scrgbClr r="0" g="0" b="0"/>
          </a:effectRef>
          <a:fontRef idx="minor"/>
        </p:style>
      </p:sp>
      <p:sp>
        <p:nvSpPr>
          <p:cNvPr id="614" name="CustomShape 75"/>
          <p:cNvSpPr/>
          <p:nvPr/>
        </p:nvSpPr>
        <p:spPr>
          <a:xfrm>
            <a:off x="4794480" y="2516760"/>
            <a:ext cx="4767480" cy="360"/>
          </a:xfrm>
          <a:custGeom>
            <a:avLst/>
            <a:gdLst/>
            <a:ahLst/>
            <a:cxnLst/>
            <a:rect l="l" t="t" r="r" b="b"/>
            <a:pathLst>
              <a:path w="2406015">
                <a:moveTo>
                  <a:pt x="0" y="0"/>
                </a:moveTo>
                <a:lnTo>
                  <a:pt x="2405561" y="0"/>
                </a:lnTo>
              </a:path>
            </a:pathLst>
          </a:custGeom>
          <a:noFill/>
          <a:ln w="13680">
            <a:solidFill>
              <a:srgbClr val="FFFFFF"/>
            </a:solidFill>
            <a:round/>
          </a:ln>
        </p:spPr>
        <p:style>
          <a:lnRef idx="0">
            <a:scrgbClr r="0" g="0" b="0"/>
          </a:lnRef>
          <a:fillRef idx="0">
            <a:scrgbClr r="0" g="0" b="0"/>
          </a:fillRef>
          <a:effectRef idx="0">
            <a:scrgbClr r="0" g="0" b="0"/>
          </a:effectRef>
          <a:fontRef idx="minor"/>
        </p:style>
      </p:sp>
      <p:sp>
        <p:nvSpPr>
          <p:cNvPr id="615" name="CustomShape 76"/>
          <p:cNvSpPr/>
          <p:nvPr/>
        </p:nvSpPr>
        <p:spPr>
          <a:xfrm>
            <a:off x="4025160" y="2516760"/>
            <a:ext cx="252720" cy="360"/>
          </a:xfrm>
          <a:custGeom>
            <a:avLst/>
            <a:gdLst/>
            <a:ahLst/>
            <a:cxnLst/>
            <a:rect l="l" t="t" r="r" b="b"/>
            <a:pathLst>
              <a:path w="127634">
                <a:moveTo>
                  <a:pt x="0" y="0"/>
                </a:moveTo>
                <a:lnTo>
                  <a:pt x="127041" y="0"/>
                </a:lnTo>
              </a:path>
            </a:pathLst>
          </a:custGeom>
          <a:noFill/>
          <a:ln w="13680">
            <a:solidFill>
              <a:srgbClr val="FFFFFF"/>
            </a:solidFill>
            <a:round/>
          </a:ln>
        </p:spPr>
        <p:style>
          <a:lnRef idx="0">
            <a:scrgbClr r="0" g="0" b="0"/>
          </a:lnRef>
          <a:fillRef idx="0">
            <a:scrgbClr r="0" g="0" b="0"/>
          </a:fillRef>
          <a:effectRef idx="0">
            <a:scrgbClr r="0" g="0" b="0"/>
          </a:effectRef>
          <a:fontRef idx="minor"/>
        </p:style>
      </p:sp>
      <p:sp>
        <p:nvSpPr>
          <p:cNvPr id="616" name="CustomShape 77"/>
          <p:cNvSpPr/>
          <p:nvPr/>
        </p:nvSpPr>
        <p:spPr>
          <a:xfrm>
            <a:off x="4747320" y="2339640"/>
            <a:ext cx="4813920" cy="360"/>
          </a:xfrm>
          <a:custGeom>
            <a:avLst/>
            <a:gdLst/>
            <a:ahLst/>
            <a:cxnLst/>
            <a:rect l="l" t="t" r="r" b="b"/>
            <a:pathLst>
              <a:path w="2429510">
                <a:moveTo>
                  <a:pt x="0" y="0"/>
                </a:moveTo>
                <a:lnTo>
                  <a:pt x="2429322" y="0"/>
                </a:lnTo>
              </a:path>
            </a:pathLst>
          </a:custGeom>
          <a:noFill/>
          <a:ln w="13680">
            <a:solidFill>
              <a:srgbClr val="FFFFFF"/>
            </a:solidFill>
            <a:round/>
          </a:ln>
        </p:spPr>
        <p:style>
          <a:lnRef idx="0">
            <a:scrgbClr r="0" g="0" b="0"/>
          </a:lnRef>
          <a:fillRef idx="0">
            <a:scrgbClr r="0" g="0" b="0"/>
          </a:fillRef>
          <a:effectRef idx="0">
            <a:scrgbClr r="0" g="0" b="0"/>
          </a:effectRef>
          <a:fontRef idx="minor"/>
        </p:style>
      </p:sp>
      <p:sp>
        <p:nvSpPr>
          <p:cNvPr id="617" name="CustomShape 78"/>
          <p:cNvSpPr/>
          <p:nvPr/>
        </p:nvSpPr>
        <p:spPr>
          <a:xfrm>
            <a:off x="4025160" y="2339640"/>
            <a:ext cx="252720" cy="360"/>
          </a:xfrm>
          <a:custGeom>
            <a:avLst/>
            <a:gdLst/>
            <a:ahLst/>
            <a:cxnLst/>
            <a:rect l="l" t="t" r="r" b="b"/>
            <a:pathLst>
              <a:path w="127634">
                <a:moveTo>
                  <a:pt x="0" y="0"/>
                </a:moveTo>
                <a:lnTo>
                  <a:pt x="127041" y="0"/>
                </a:lnTo>
              </a:path>
            </a:pathLst>
          </a:custGeom>
          <a:noFill/>
          <a:ln w="13680">
            <a:solidFill>
              <a:srgbClr val="FFFFFF"/>
            </a:solidFill>
            <a:round/>
          </a:ln>
        </p:spPr>
        <p:style>
          <a:lnRef idx="0">
            <a:scrgbClr r="0" g="0" b="0"/>
          </a:lnRef>
          <a:fillRef idx="0">
            <a:scrgbClr r="0" g="0" b="0"/>
          </a:fillRef>
          <a:effectRef idx="0">
            <a:scrgbClr r="0" g="0" b="0"/>
          </a:effectRef>
          <a:fontRef idx="minor"/>
        </p:style>
      </p:sp>
      <p:sp>
        <p:nvSpPr>
          <p:cNvPr id="618" name="CustomShape 79"/>
          <p:cNvSpPr/>
          <p:nvPr/>
        </p:nvSpPr>
        <p:spPr>
          <a:xfrm>
            <a:off x="4817880" y="2162160"/>
            <a:ext cx="4743720" cy="360"/>
          </a:xfrm>
          <a:custGeom>
            <a:avLst/>
            <a:gdLst/>
            <a:ahLst/>
            <a:cxnLst/>
            <a:rect l="l" t="t" r="r" b="b"/>
            <a:pathLst>
              <a:path w="2393950">
                <a:moveTo>
                  <a:pt x="0" y="0"/>
                </a:moveTo>
                <a:lnTo>
                  <a:pt x="2393680" y="0"/>
                </a:lnTo>
              </a:path>
            </a:pathLst>
          </a:custGeom>
          <a:noFill/>
          <a:ln w="13680">
            <a:solidFill>
              <a:srgbClr val="FFFFFF"/>
            </a:solidFill>
            <a:round/>
          </a:ln>
        </p:spPr>
        <p:style>
          <a:lnRef idx="0">
            <a:scrgbClr r="0" g="0" b="0"/>
          </a:lnRef>
          <a:fillRef idx="0">
            <a:scrgbClr r="0" g="0" b="0"/>
          </a:fillRef>
          <a:effectRef idx="0">
            <a:scrgbClr r="0" g="0" b="0"/>
          </a:effectRef>
          <a:fontRef idx="minor"/>
        </p:style>
      </p:sp>
      <p:sp>
        <p:nvSpPr>
          <p:cNvPr id="619" name="CustomShape 80"/>
          <p:cNvSpPr/>
          <p:nvPr/>
        </p:nvSpPr>
        <p:spPr>
          <a:xfrm>
            <a:off x="4025160" y="2162160"/>
            <a:ext cx="252720" cy="360"/>
          </a:xfrm>
          <a:custGeom>
            <a:avLst/>
            <a:gdLst/>
            <a:ahLst/>
            <a:cxnLst/>
            <a:rect l="l" t="t" r="r" b="b"/>
            <a:pathLst>
              <a:path w="127634">
                <a:moveTo>
                  <a:pt x="0" y="0"/>
                </a:moveTo>
                <a:lnTo>
                  <a:pt x="127041" y="0"/>
                </a:lnTo>
              </a:path>
            </a:pathLst>
          </a:custGeom>
          <a:noFill/>
          <a:ln w="13680">
            <a:solidFill>
              <a:srgbClr val="FFFFFF"/>
            </a:solidFill>
            <a:round/>
          </a:ln>
        </p:spPr>
        <p:style>
          <a:lnRef idx="0">
            <a:scrgbClr r="0" g="0" b="0"/>
          </a:lnRef>
          <a:fillRef idx="0">
            <a:scrgbClr r="0" g="0" b="0"/>
          </a:fillRef>
          <a:effectRef idx="0">
            <a:scrgbClr r="0" g="0" b="0"/>
          </a:effectRef>
          <a:fontRef idx="minor"/>
        </p:style>
      </p:sp>
      <p:sp>
        <p:nvSpPr>
          <p:cNvPr id="620" name="CustomShape 81"/>
          <p:cNvSpPr/>
          <p:nvPr/>
        </p:nvSpPr>
        <p:spPr>
          <a:xfrm>
            <a:off x="4935240" y="1985040"/>
            <a:ext cx="4626720" cy="360"/>
          </a:xfrm>
          <a:custGeom>
            <a:avLst/>
            <a:gdLst/>
            <a:ahLst/>
            <a:cxnLst/>
            <a:rect l="l" t="t" r="r" b="b"/>
            <a:pathLst>
              <a:path w="2334895">
                <a:moveTo>
                  <a:pt x="0" y="0"/>
                </a:moveTo>
                <a:lnTo>
                  <a:pt x="2334412" y="0"/>
                </a:lnTo>
              </a:path>
            </a:pathLst>
          </a:custGeom>
          <a:noFill/>
          <a:ln w="13680">
            <a:solidFill>
              <a:srgbClr val="FFFFFF"/>
            </a:solidFill>
            <a:round/>
          </a:ln>
        </p:spPr>
        <p:style>
          <a:lnRef idx="0">
            <a:scrgbClr r="0" g="0" b="0"/>
          </a:lnRef>
          <a:fillRef idx="0">
            <a:scrgbClr r="0" g="0" b="0"/>
          </a:fillRef>
          <a:effectRef idx="0">
            <a:scrgbClr r="0" g="0" b="0"/>
          </a:effectRef>
          <a:fontRef idx="minor"/>
        </p:style>
      </p:sp>
      <p:sp>
        <p:nvSpPr>
          <p:cNvPr id="621" name="CustomShape 82"/>
          <p:cNvSpPr/>
          <p:nvPr/>
        </p:nvSpPr>
        <p:spPr>
          <a:xfrm>
            <a:off x="4025160" y="1985040"/>
            <a:ext cx="252720" cy="360"/>
          </a:xfrm>
          <a:custGeom>
            <a:avLst/>
            <a:gdLst/>
            <a:ahLst/>
            <a:cxnLst/>
            <a:rect l="l" t="t" r="r" b="b"/>
            <a:pathLst>
              <a:path w="127634">
                <a:moveTo>
                  <a:pt x="0" y="0"/>
                </a:moveTo>
                <a:lnTo>
                  <a:pt x="127041" y="0"/>
                </a:lnTo>
              </a:path>
            </a:pathLst>
          </a:custGeom>
          <a:noFill/>
          <a:ln w="13680">
            <a:solidFill>
              <a:srgbClr val="FFFFFF"/>
            </a:solidFill>
            <a:round/>
          </a:ln>
        </p:spPr>
        <p:style>
          <a:lnRef idx="0">
            <a:scrgbClr r="0" g="0" b="0"/>
          </a:lnRef>
          <a:fillRef idx="0">
            <a:scrgbClr r="0" g="0" b="0"/>
          </a:fillRef>
          <a:effectRef idx="0">
            <a:scrgbClr r="0" g="0" b="0"/>
          </a:effectRef>
          <a:fontRef idx="minor"/>
        </p:style>
      </p:sp>
      <p:sp>
        <p:nvSpPr>
          <p:cNvPr id="622" name="CustomShape 83"/>
          <p:cNvSpPr/>
          <p:nvPr/>
        </p:nvSpPr>
        <p:spPr>
          <a:xfrm>
            <a:off x="4277160" y="1878480"/>
            <a:ext cx="360" cy="4289400"/>
          </a:xfrm>
          <a:custGeom>
            <a:avLst/>
            <a:gdLst/>
            <a:ahLst/>
            <a:cxnLst/>
            <a:rect l="l" t="t" r="r" b="b"/>
            <a:pathLst>
              <a:path h="2164715">
                <a:moveTo>
                  <a:pt x="0" y="2164655"/>
                </a:moveTo>
                <a:lnTo>
                  <a:pt x="0" y="0"/>
                </a:lnTo>
              </a:path>
            </a:pathLst>
          </a:custGeom>
          <a:noFill/>
          <a:ln w="14400">
            <a:solidFill>
              <a:srgbClr val="FFFFFF"/>
            </a:solidFill>
            <a:round/>
          </a:ln>
        </p:spPr>
        <p:style>
          <a:lnRef idx="0">
            <a:scrgbClr r="0" g="0" b="0"/>
          </a:lnRef>
          <a:fillRef idx="0">
            <a:scrgbClr r="0" g="0" b="0"/>
          </a:fillRef>
          <a:effectRef idx="0">
            <a:scrgbClr r="0" g="0" b="0"/>
          </a:effectRef>
          <a:fontRef idx="minor"/>
        </p:style>
      </p:sp>
      <p:sp>
        <p:nvSpPr>
          <p:cNvPr id="623" name="CustomShape 84"/>
          <p:cNvSpPr/>
          <p:nvPr/>
        </p:nvSpPr>
        <p:spPr>
          <a:xfrm>
            <a:off x="5452920" y="1878480"/>
            <a:ext cx="360" cy="735840"/>
          </a:xfrm>
          <a:custGeom>
            <a:avLst/>
            <a:gdLst/>
            <a:ahLst/>
            <a:cxnLst/>
            <a:rect l="l" t="t" r="r" b="b"/>
            <a:pathLst>
              <a:path h="371475">
                <a:moveTo>
                  <a:pt x="0" y="0"/>
                </a:moveTo>
                <a:lnTo>
                  <a:pt x="0" y="371243"/>
                </a:lnTo>
              </a:path>
            </a:pathLst>
          </a:custGeom>
          <a:noFill/>
          <a:ln w="14400">
            <a:solidFill>
              <a:srgbClr val="FFFFFF"/>
            </a:solidFill>
            <a:round/>
          </a:ln>
        </p:spPr>
        <p:style>
          <a:lnRef idx="0">
            <a:scrgbClr r="0" g="0" b="0"/>
          </a:lnRef>
          <a:fillRef idx="0">
            <a:scrgbClr r="0" g="0" b="0"/>
          </a:fillRef>
          <a:effectRef idx="0">
            <a:scrgbClr r="0" g="0" b="0"/>
          </a:effectRef>
          <a:fontRef idx="minor"/>
        </p:style>
      </p:sp>
      <p:sp>
        <p:nvSpPr>
          <p:cNvPr id="624" name="CustomShape 85"/>
          <p:cNvSpPr/>
          <p:nvPr/>
        </p:nvSpPr>
        <p:spPr>
          <a:xfrm>
            <a:off x="5452920" y="2773800"/>
            <a:ext cx="360" cy="549360"/>
          </a:xfrm>
          <a:custGeom>
            <a:avLst/>
            <a:gdLst/>
            <a:ahLst/>
            <a:cxnLst/>
            <a:rect l="l" t="t" r="r" b="b"/>
            <a:pathLst>
              <a:path h="277494">
                <a:moveTo>
                  <a:pt x="0" y="0"/>
                </a:moveTo>
                <a:lnTo>
                  <a:pt x="0" y="277229"/>
                </a:lnTo>
              </a:path>
            </a:pathLst>
          </a:custGeom>
          <a:noFill/>
          <a:ln w="14400">
            <a:solidFill>
              <a:srgbClr val="FFFFFF"/>
            </a:solidFill>
            <a:round/>
          </a:ln>
        </p:spPr>
        <p:style>
          <a:lnRef idx="0">
            <a:scrgbClr r="0" g="0" b="0"/>
          </a:lnRef>
          <a:fillRef idx="0">
            <a:scrgbClr r="0" g="0" b="0"/>
          </a:fillRef>
          <a:effectRef idx="0">
            <a:scrgbClr r="0" g="0" b="0"/>
          </a:effectRef>
          <a:fontRef idx="minor"/>
        </p:style>
      </p:sp>
      <p:sp>
        <p:nvSpPr>
          <p:cNvPr id="625" name="CustomShape 86"/>
          <p:cNvSpPr/>
          <p:nvPr/>
        </p:nvSpPr>
        <p:spPr>
          <a:xfrm>
            <a:off x="5452920" y="3482640"/>
            <a:ext cx="360" cy="549360"/>
          </a:xfrm>
          <a:custGeom>
            <a:avLst/>
            <a:gdLst/>
            <a:ahLst/>
            <a:cxnLst/>
            <a:rect l="l" t="t" r="r" b="b"/>
            <a:pathLst>
              <a:path h="277494">
                <a:moveTo>
                  <a:pt x="0" y="0"/>
                </a:moveTo>
                <a:lnTo>
                  <a:pt x="0" y="277359"/>
                </a:lnTo>
              </a:path>
            </a:pathLst>
          </a:custGeom>
          <a:noFill/>
          <a:ln w="14400">
            <a:solidFill>
              <a:srgbClr val="FFFFFF"/>
            </a:solidFill>
            <a:round/>
          </a:ln>
        </p:spPr>
        <p:style>
          <a:lnRef idx="0">
            <a:scrgbClr r="0" g="0" b="0"/>
          </a:lnRef>
          <a:fillRef idx="0">
            <a:scrgbClr r="0" g="0" b="0"/>
          </a:fillRef>
          <a:effectRef idx="0">
            <a:scrgbClr r="0" g="0" b="0"/>
          </a:effectRef>
          <a:fontRef idx="minor"/>
        </p:style>
      </p:sp>
      <p:sp>
        <p:nvSpPr>
          <p:cNvPr id="626" name="CustomShape 87"/>
          <p:cNvSpPr/>
          <p:nvPr/>
        </p:nvSpPr>
        <p:spPr>
          <a:xfrm>
            <a:off x="5452920" y="4191840"/>
            <a:ext cx="360" cy="726840"/>
          </a:xfrm>
          <a:custGeom>
            <a:avLst/>
            <a:gdLst/>
            <a:ahLst/>
            <a:cxnLst/>
            <a:rect l="l" t="t" r="r" b="b"/>
            <a:pathLst>
              <a:path h="367030">
                <a:moveTo>
                  <a:pt x="0" y="0"/>
                </a:moveTo>
                <a:lnTo>
                  <a:pt x="0" y="366822"/>
                </a:lnTo>
              </a:path>
            </a:pathLst>
          </a:custGeom>
          <a:noFill/>
          <a:ln w="14400">
            <a:solidFill>
              <a:srgbClr val="FFFFFF"/>
            </a:solidFill>
            <a:round/>
          </a:ln>
        </p:spPr>
        <p:style>
          <a:lnRef idx="0">
            <a:scrgbClr r="0" g="0" b="0"/>
          </a:lnRef>
          <a:fillRef idx="0">
            <a:scrgbClr r="0" g="0" b="0"/>
          </a:fillRef>
          <a:effectRef idx="0">
            <a:scrgbClr r="0" g="0" b="0"/>
          </a:effectRef>
          <a:fontRef idx="minor"/>
        </p:style>
      </p:sp>
      <p:sp>
        <p:nvSpPr>
          <p:cNvPr id="627" name="CustomShape 88"/>
          <p:cNvSpPr/>
          <p:nvPr/>
        </p:nvSpPr>
        <p:spPr>
          <a:xfrm>
            <a:off x="5452920" y="5078160"/>
            <a:ext cx="360" cy="1090800"/>
          </a:xfrm>
          <a:custGeom>
            <a:avLst/>
            <a:gdLst/>
            <a:ahLst/>
            <a:cxnLst/>
            <a:rect l="l" t="t" r="r" b="b"/>
            <a:pathLst>
              <a:path h="550544">
                <a:moveTo>
                  <a:pt x="0" y="0"/>
                </a:moveTo>
                <a:lnTo>
                  <a:pt x="0" y="550038"/>
                </a:lnTo>
              </a:path>
            </a:pathLst>
          </a:custGeom>
          <a:noFill/>
          <a:ln w="14400">
            <a:solidFill>
              <a:srgbClr val="FFFFFF"/>
            </a:solidFill>
            <a:round/>
          </a:ln>
        </p:spPr>
        <p:style>
          <a:lnRef idx="0">
            <a:scrgbClr r="0" g="0" b="0"/>
          </a:lnRef>
          <a:fillRef idx="0">
            <a:scrgbClr r="0" g="0" b="0"/>
          </a:fillRef>
          <a:effectRef idx="0">
            <a:scrgbClr r="0" g="0" b="0"/>
          </a:effectRef>
          <a:fontRef idx="minor"/>
        </p:style>
      </p:sp>
      <p:sp>
        <p:nvSpPr>
          <p:cNvPr id="628" name="CustomShape 89"/>
          <p:cNvSpPr/>
          <p:nvPr/>
        </p:nvSpPr>
        <p:spPr>
          <a:xfrm>
            <a:off x="6628680" y="1878480"/>
            <a:ext cx="360" cy="1444320"/>
          </a:xfrm>
          <a:custGeom>
            <a:avLst/>
            <a:gdLst/>
            <a:ahLst/>
            <a:cxnLst/>
            <a:rect l="l" t="t" r="r" b="b"/>
            <a:pathLst>
              <a:path h="728980">
                <a:moveTo>
                  <a:pt x="0" y="0"/>
                </a:moveTo>
                <a:lnTo>
                  <a:pt x="0" y="728963"/>
                </a:lnTo>
              </a:path>
            </a:pathLst>
          </a:custGeom>
          <a:noFill/>
          <a:ln w="14400">
            <a:solidFill>
              <a:srgbClr val="FFFFFF"/>
            </a:solidFill>
            <a:round/>
          </a:ln>
        </p:spPr>
        <p:style>
          <a:lnRef idx="0">
            <a:scrgbClr r="0" g="0" b="0"/>
          </a:lnRef>
          <a:fillRef idx="0">
            <a:scrgbClr r="0" g="0" b="0"/>
          </a:fillRef>
          <a:effectRef idx="0">
            <a:scrgbClr r="0" g="0" b="0"/>
          </a:effectRef>
          <a:fontRef idx="minor"/>
        </p:style>
      </p:sp>
      <p:sp>
        <p:nvSpPr>
          <p:cNvPr id="629" name="CustomShape 90"/>
          <p:cNvSpPr/>
          <p:nvPr/>
        </p:nvSpPr>
        <p:spPr>
          <a:xfrm>
            <a:off x="6628680" y="3482640"/>
            <a:ext cx="360" cy="549360"/>
          </a:xfrm>
          <a:custGeom>
            <a:avLst/>
            <a:gdLst/>
            <a:ahLst/>
            <a:cxnLst/>
            <a:rect l="l" t="t" r="r" b="b"/>
            <a:pathLst>
              <a:path h="277494">
                <a:moveTo>
                  <a:pt x="0" y="0"/>
                </a:moveTo>
                <a:lnTo>
                  <a:pt x="0" y="277359"/>
                </a:lnTo>
              </a:path>
            </a:pathLst>
          </a:custGeom>
          <a:noFill/>
          <a:ln w="14400">
            <a:solidFill>
              <a:srgbClr val="FFFFFF"/>
            </a:solidFill>
            <a:round/>
          </a:ln>
        </p:spPr>
        <p:style>
          <a:lnRef idx="0">
            <a:scrgbClr r="0" g="0" b="0"/>
          </a:lnRef>
          <a:fillRef idx="0">
            <a:scrgbClr r="0" g="0" b="0"/>
          </a:fillRef>
          <a:effectRef idx="0">
            <a:scrgbClr r="0" g="0" b="0"/>
          </a:effectRef>
          <a:fontRef idx="minor"/>
        </p:style>
      </p:sp>
      <p:sp>
        <p:nvSpPr>
          <p:cNvPr id="630" name="CustomShape 91"/>
          <p:cNvSpPr/>
          <p:nvPr/>
        </p:nvSpPr>
        <p:spPr>
          <a:xfrm>
            <a:off x="6628680" y="4191840"/>
            <a:ext cx="360" cy="726840"/>
          </a:xfrm>
          <a:custGeom>
            <a:avLst/>
            <a:gdLst/>
            <a:ahLst/>
            <a:cxnLst/>
            <a:rect l="l" t="t" r="r" b="b"/>
            <a:pathLst>
              <a:path h="367030">
                <a:moveTo>
                  <a:pt x="0" y="0"/>
                </a:moveTo>
                <a:lnTo>
                  <a:pt x="0" y="366822"/>
                </a:lnTo>
              </a:path>
            </a:pathLst>
          </a:custGeom>
          <a:noFill/>
          <a:ln w="14400">
            <a:solidFill>
              <a:srgbClr val="FFFFFF"/>
            </a:solidFill>
            <a:round/>
          </a:ln>
        </p:spPr>
        <p:style>
          <a:lnRef idx="0">
            <a:scrgbClr r="0" g="0" b="0"/>
          </a:lnRef>
          <a:fillRef idx="0">
            <a:scrgbClr r="0" g="0" b="0"/>
          </a:fillRef>
          <a:effectRef idx="0">
            <a:scrgbClr r="0" g="0" b="0"/>
          </a:effectRef>
          <a:fontRef idx="minor"/>
        </p:style>
      </p:sp>
      <p:sp>
        <p:nvSpPr>
          <p:cNvPr id="631" name="CustomShape 92"/>
          <p:cNvSpPr/>
          <p:nvPr/>
        </p:nvSpPr>
        <p:spPr>
          <a:xfrm>
            <a:off x="6628680" y="5078160"/>
            <a:ext cx="360" cy="1090800"/>
          </a:xfrm>
          <a:custGeom>
            <a:avLst/>
            <a:gdLst/>
            <a:ahLst/>
            <a:cxnLst/>
            <a:rect l="l" t="t" r="r" b="b"/>
            <a:pathLst>
              <a:path h="550544">
                <a:moveTo>
                  <a:pt x="0" y="0"/>
                </a:moveTo>
                <a:lnTo>
                  <a:pt x="0" y="550038"/>
                </a:lnTo>
              </a:path>
            </a:pathLst>
          </a:custGeom>
          <a:noFill/>
          <a:ln w="14400">
            <a:solidFill>
              <a:srgbClr val="FFFFFF"/>
            </a:solidFill>
            <a:round/>
          </a:ln>
        </p:spPr>
        <p:style>
          <a:lnRef idx="0">
            <a:scrgbClr r="0" g="0" b="0"/>
          </a:lnRef>
          <a:fillRef idx="0">
            <a:scrgbClr r="0" g="0" b="0"/>
          </a:fillRef>
          <a:effectRef idx="0">
            <a:scrgbClr r="0" g="0" b="0"/>
          </a:effectRef>
          <a:fontRef idx="minor"/>
        </p:style>
      </p:sp>
      <p:sp>
        <p:nvSpPr>
          <p:cNvPr id="632" name="CustomShape 93"/>
          <p:cNvSpPr/>
          <p:nvPr/>
        </p:nvSpPr>
        <p:spPr>
          <a:xfrm>
            <a:off x="7804440" y="1878480"/>
            <a:ext cx="360" cy="1444320"/>
          </a:xfrm>
          <a:custGeom>
            <a:avLst/>
            <a:gdLst/>
            <a:ahLst/>
            <a:cxnLst/>
            <a:rect l="l" t="t" r="r" b="b"/>
            <a:pathLst>
              <a:path h="728980">
                <a:moveTo>
                  <a:pt x="0" y="0"/>
                </a:moveTo>
                <a:lnTo>
                  <a:pt x="0" y="728963"/>
                </a:lnTo>
              </a:path>
            </a:pathLst>
          </a:custGeom>
          <a:noFill/>
          <a:ln w="14400">
            <a:solidFill>
              <a:srgbClr val="FFFFFF"/>
            </a:solidFill>
            <a:round/>
          </a:ln>
        </p:spPr>
        <p:style>
          <a:lnRef idx="0">
            <a:scrgbClr r="0" g="0" b="0"/>
          </a:lnRef>
          <a:fillRef idx="0">
            <a:scrgbClr r="0" g="0" b="0"/>
          </a:fillRef>
          <a:effectRef idx="0">
            <a:scrgbClr r="0" g="0" b="0"/>
          </a:effectRef>
          <a:fontRef idx="minor"/>
        </p:style>
      </p:sp>
      <p:sp>
        <p:nvSpPr>
          <p:cNvPr id="633" name="CustomShape 94"/>
          <p:cNvSpPr/>
          <p:nvPr/>
        </p:nvSpPr>
        <p:spPr>
          <a:xfrm>
            <a:off x="7804440" y="3482640"/>
            <a:ext cx="360" cy="1436760"/>
          </a:xfrm>
          <a:custGeom>
            <a:avLst/>
            <a:gdLst/>
            <a:ahLst/>
            <a:cxnLst/>
            <a:rect l="l" t="t" r="r" b="b"/>
            <a:pathLst>
              <a:path h="725169">
                <a:moveTo>
                  <a:pt x="0" y="0"/>
                </a:moveTo>
                <a:lnTo>
                  <a:pt x="0" y="724672"/>
                </a:lnTo>
              </a:path>
            </a:pathLst>
          </a:custGeom>
          <a:noFill/>
          <a:ln w="14400">
            <a:solidFill>
              <a:srgbClr val="FFFFFF"/>
            </a:solidFill>
            <a:round/>
          </a:ln>
        </p:spPr>
        <p:style>
          <a:lnRef idx="0">
            <a:scrgbClr r="0" g="0" b="0"/>
          </a:lnRef>
          <a:fillRef idx="0">
            <a:scrgbClr r="0" g="0" b="0"/>
          </a:fillRef>
          <a:effectRef idx="0">
            <a:scrgbClr r="0" g="0" b="0"/>
          </a:effectRef>
          <a:fontRef idx="minor"/>
        </p:style>
      </p:sp>
      <p:sp>
        <p:nvSpPr>
          <p:cNvPr id="634" name="CustomShape 95"/>
          <p:cNvSpPr/>
          <p:nvPr/>
        </p:nvSpPr>
        <p:spPr>
          <a:xfrm>
            <a:off x="7804440" y="5078160"/>
            <a:ext cx="360" cy="1090800"/>
          </a:xfrm>
          <a:custGeom>
            <a:avLst/>
            <a:gdLst/>
            <a:ahLst/>
            <a:cxnLst/>
            <a:rect l="l" t="t" r="r" b="b"/>
            <a:pathLst>
              <a:path h="550544">
                <a:moveTo>
                  <a:pt x="0" y="0"/>
                </a:moveTo>
                <a:lnTo>
                  <a:pt x="0" y="550038"/>
                </a:lnTo>
              </a:path>
            </a:pathLst>
          </a:custGeom>
          <a:noFill/>
          <a:ln w="14400">
            <a:solidFill>
              <a:srgbClr val="FFFFFF"/>
            </a:solidFill>
            <a:round/>
          </a:ln>
        </p:spPr>
        <p:style>
          <a:lnRef idx="0">
            <a:scrgbClr r="0" g="0" b="0"/>
          </a:lnRef>
          <a:fillRef idx="0">
            <a:scrgbClr r="0" g="0" b="0"/>
          </a:fillRef>
          <a:effectRef idx="0">
            <a:scrgbClr r="0" g="0" b="0"/>
          </a:effectRef>
          <a:fontRef idx="minor"/>
        </p:style>
      </p:sp>
      <p:sp>
        <p:nvSpPr>
          <p:cNvPr id="635" name="CustomShape 96"/>
          <p:cNvSpPr/>
          <p:nvPr/>
        </p:nvSpPr>
        <p:spPr>
          <a:xfrm>
            <a:off x="8980560" y="1878480"/>
            <a:ext cx="360" cy="3039840"/>
          </a:xfrm>
          <a:custGeom>
            <a:avLst/>
            <a:gdLst/>
            <a:ahLst/>
            <a:cxnLst/>
            <a:rect l="l" t="t" r="r" b="b"/>
            <a:pathLst>
              <a:path h="1534160">
                <a:moveTo>
                  <a:pt x="0" y="0"/>
                </a:moveTo>
                <a:lnTo>
                  <a:pt x="0" y="1534126"/>
                </a:lnTo>
              </a:path>
            </a:pathLst>
          </a:custGeom>
          <a:noFill/>
          <a:ln w="14400">
            <a:solidFill>
              <a:srgbClr val="FFFFFF"/>
            </a:solidFill>
            <a:round/>
          </a:ln>
        </p:spPr>
        <p:style>
          <a:lnRef idx="0">
            <a:scrgbClr r="0" g="0" b="0"/>
          </a:lnRef>
          <a:fillRef idx="0">
            <a:scrgbClr r="0" g="0" b="0"/>
          </a:fillRef>
          <a:effectRef idx="0">
            <a:scrgbClr r="0" g="0" b="0"/>
          </a:effectRef>
          <a:fontRef idx="minor"/>
        </p:style>
      </p:sp>
      <p:sp>
        <p:nvSpPr>
          <p:cNvPr id="636" name="CustomShape 97"/>
          <p:cNvSpPr/>
          <p:nvPr/>
        </p:nvSpPr>
        <p:spPr>
          <a:xfrm>
            <a:off x="8980560" y="5078160"/>
            <a:ext cx="360" cy="1090800"/>
          </a:xfrm>
          <a:custGeom>
            <a:avLst/>
            <a:gdLst/>
            <a:ahLst/>
            <a:cxnLst/>
            <a:rect l="l" t="t" r="r" b="b"/>
            <a:pathLst>
              <a:path h="550544">
                <a:moveTo>
                  <a:pt x="0" y="0"/>
                </a:moveTo>
                <a:lnTo>
                  <a:pt x="0" y="550038"/>
                </a:lnTo>
              </a:path>
            </a:pathLst>
          </a:custGeom>
          <a:noFill/>
          <a:ln w="14400">
            <a:solidFill>
              <a:srgbClr val="FFFFFF"/>
            </a:solidFill>
            <a:round/>
          </a:ln>
        </p:spPr>
        <p:style>
          <a:lnRef idx="0">
            <a:scrgbClr r="0" g="0" b="0"/>
          </a:lnRef>
          <a:fillRef idx="0">
            <a:scrgbClr r="0" g="0" b="0"/>
          </a:fillRef>
          <a:effectRef idx="0">
            <a:scrgbClr r="0" g="0" b="0"/>
          </a:effectRef>
          <a:fontRef idx="minor"/>
        </p:style>
      </p:sp>
      <p:sp>
        <p:nvSpPr>
          <p:cNvPr id="637" name="CustomShape 98"/>
          <p:cNvSpPr/>
          <p:nvPr/>
        </p:nvSpPr>
        <p:spPr>
          <a:xfrm>
            <a:off x="4277160" y="6062040"/>
            <a:ext cx="1011240" cy="360"/>
          </a:xfrm>
          <a:custGeom>
            <a:avLst/>
            <a:gdLst/>
            <a:ahLst/>
            <a:cxnLst/>
            <a:rect l="l" t="t" r="r" b="b"/>
            <a:pathLst>
              <a:path w="510539">
                <a:moveTo>
                  <a:pt x="0" y="0"/>
                </a:moveTo>
                <a:lnTo>
                  <a:pt x="510327" y="0"/>
                </a:lnTo>
              </a:path>
            </a:pathLst>
          </a:custGeom>
          <a:noFill/>
          <a:ln w="80640">
            <a:solidFill>
              <a:srgbClr val="333333"/>
            </a:solidFill>
            <a:round/>
          </a:ln>
        </p:spPr>
        <p:style>
          <a:lnRef idx="0">
            <a:scrgbClr r="0" g="0" b="0"/>
          </a:lnRef>
          <a:fillRef idx="0">
            <a:scrgbClr r="0" g="0" b="0"/>
          </a:fillRef>
          <a:effectRef idx="0">
            <a:scrgbClr r="0" g="0" b="0"/>
          </a:effectRef>
          <a:fontRef idx="minor"/>
        </p:style>
      </p:sp>
      <p:sp>
        <p:nvSpPr>
          <p:cNvPr id="638" name="CustomShape 99"/>
          <p:cNvSpPr/>
          <p:nvPr/>
        </p:nvSpPr>
        <p:spPr>
          <a:xfrm>
            <a:off x="4277160" y="5884560"/>
            <a:ext cx="823680" cy="360"/>
          </a:xfrm>
          <a:custGeom>
            <a:avLst/>
            <a:gdLst/>
            <a:ahLst/>
            <a:cxnLst/>
            <a:rect l="l" t="t" r="r" b="b"/>
            <a:pathLst>
              <a:path w="415925">
                <a:moveTo>
                  <a:pt x="0" y="0"/>
                </a:moveTo>
                <a:lnTo>
                  <a:pt x="415417" y="0"/>
                </a:lnTo>
              </a:path>
            </a:pathLst>
          </a:custGeom>
          <a:noFill/>
          <a:ln w="80640">
            <a:solidFill>
              <a:srgbClr val="333333"/>
            </a:solidFill>
            <a:round/>
          </a:ln>
        </p:spPr>
        <p:style>
          <a:lnRef idx="0">
            <a:scrgbClr r="0" g="0" b="0"/>
          </a:lnRef>
          <a:fillRef idx="0">
            <a:scrgbClr r="0" g="0" b="0"/>
          </a:fillRef>
          <a:effectRef idx="0">
            <a:scrgbClr r="0" g="0" b="0"/>
          </a:effectRef>
          <a:fontRef idx="minor"/>
        </p:style>
      </p:sp>
      <p:sp>
        <p:nvSpPr>
          <p:cNvPr id="639" name="CustomShape 100"/>
          <p:cNvSpPr/>
          <p:nvPr/>
        </p:nvSpPr>
        <p:spPr>
          <a:xfrm>
            <a:off x="4277160" y="5707440"/>
            <a:ext cx="540720" cy="360"/>
          </a:xfrm>
          <a:custGeom>
            <a:avLst/>
            <a:gdLst/>
            <a:ahLst/>
            <a:cxnLst/>
            <a:rect l="l" t="t" r="r" b="b"/>
            <a:pathLst>
              <a:path w="273050">
                <a:moveTo>
                  <a:pt x="0" y="0"/>
                </a:moveTo>
                <a:lnTo>
                  <a:pt x="272984" y="0"/>
                </a:lnTo>
              </a:path>
            </a:pathLst>
          </a:custGeom>
          <a:noFill/>
          <a:ln w="80640">
            <a:solidFill>
              <a:srgbClr val="333333"/>
            </a:solidFill>
            <a:round/>
          </a:ln>
        </p:spPr>
        <p:style>
          <a:lnRef idx="0">
            <a:scrgbClr r="0" g="0" b="0"/>
          </a:lnRef>
          <a:fillRef idx="0">
            <a:scrgbClr r="0" g="0" b="0"/>
          </a:fillRef>
          <a:effectRef idx="0">
            <a:scrgbClr r="0" g="0" b="0"/>
          </a:effectRef>
          <a:fontRef idx="minor"/>
        </p:style>
      </p:sp>
      <p:sp>
        <p:nvSpPr>
          <p:cNvPr id="640" name="CustomShape 101"/>
          <p:cNvSpPr/>
          <p:nvPr/>
        </p:nvSpPr>
        <p:spPr>
          <a:xfrm>
            <a:off x="4277160" y="5529960"/>
            <a:ext cx="1059120" cy="360"/>
          </a:xfrm>
          <a:custGeom>
            <a:avLst/>
            <a:gdLst/>
            <a:ahLst/>
            <a:cxnLst/>
            <a:rect l="l" t="t" r="r" b="b"/>
            <a:pathLst>
              <a:path w="534669">
                <a:moveTo>
                  <a:pt x="0" y="0"/>
                </a:moveTo>
                <a:lnTo>
                  <a:pt x="534089" y="0"/>
                </a:lnTo>
              </a:path>
            </a:pathLst>
          </a:custGeom>
          <a:noFill/>
          <a:ln w="80640">
            <a:solidFill>
              <a:srgbClr val="333333"/>
            </a:solidFill>
            <a:round/>
          </a:ln>
        </p:spPr>
        <p:style>
          <a:lnRef idx="0">
            <a:scrgbClr r="0" g="0" b="0"/>
          </a:lnRef>
          <a:fillRef idx="0">
            <a:scrgbClr r="0" g="0" b="0"/>
          </a:fillRef>
          <a:effectRef idx="0">
            <a:scrgbClr r="0" g="0" b="0"/>
          </a:effectRef>
          <a:fontRef idx="minor"/>
        </p:style>
      </p:sp>
      <p:sp>
        <p:nvSpPr>
          <p:cNvPr id="641" name="CustomShape 102"/>
          <p:cNvSpPr/>
          <p:nvPr/>
        </p:nvSpPr>
        <p:spPr>
          <a:xfrm>
            <a:off x="4277160" y="5352840"/>
            <a:ext cx="564480" cy="360"/>
          </a:xfrm>
          <a:custGeom>
            <a:avLst/>
            <a:gdLst/>
            <a:ahLst/>
            <a:cxnLst/>
            <a:rect l="l" t="t" r="r" b="b"/>
            <a:pathLst>
              <a:path w="285114">
                <a:moveTo>
                  <a:pt x="0" y="0"/>
                </a:moveTo>
                <a:lnTo>
                  <a:pt x="284865" y="0"/>
                </a:lnTo>
              </a:path>
            </a:pathLst>
          </a:custGeom>
          <a:noFill/>
          <a:ln w="80640">
            <a:solidFill>
              <a:srgbClr val="333333"/>
            </a:solidFill>
            <a:round/>
          </a:ln>
        </p:spPr>
        <p:style>
          <a:lnRef idx="0">
            <a:scrgbClr r="0" g="0" b="0"/>
          </a:lnRef>
          <a:fillRef idx="0">
            <a:scrgbClr r="0" g="0" b="0"/>
          </a:fillRef>
          <a:effectRef idx="0">
            <a:scrgbClr r="0" g="0" b="0"/>
          </a:effectRef>
          <a:fontRef idx="minor"/>
        </p:style>
      </p:sp>
      <p:sp>
        <p:nvSpPr>
          <p:cNvPr id="642" name="CustomShape 103"/>
          <p:cNvSpPr/>
          <p:nvPr/>
        </p:nvSpPr>
        <p:spPr>
          <a:xfrm>
            <a:off x="4277160" y="5175360"/>
            <a:ext cx="518040" cy="360"/>
          </a:xfrm>
          <a:custGeom>
            <a:avLst/>
            <a:gdLst/>
            <a:ahLst/>
            <a:cxnLst/>
            <a:rect l="l" t="t" r="r" b="b"/>
            <a:pathLst>
              <a:path w="261619">
                <a:moveTo>
                  <a:pt x="0" y="0"/>
                </a:moveTo>
                <a:lnTo>
                  <a:pt x="261104" y="0"/>
                </a:lnTo>
              </a:path>
            </a:pathLst>
          </a:custGeom>
          <a:noFill/>
          <a:ln w="80640">
            <a:solidFill>
              <a:srgbClr val="333333"/>
            </a:solidFill>
            <a:round/>
          </a:ln>
        </p:spPr>
        <p:style>
          <a:lnRef idx="0">
            <a:scrgbClr r="0" g="0" b="0"/>
          </a:lnRef>
          <a:fillRef idx="0">
            <a:scrgbClr r="0" g="0" b="0"/>
          </a:fillRef>
          <a:effectRef idx="0">
            <a:scrgbClr r="0" g="0" b="0"/>
          </a:effectRef>
          <a:fontRef idx="minor"/>
        </p:style>
      </p:sp>
      <p:sp>
        <p:nvSpPr>
          <p:cNvPr id="643" name="CustomShape 104"/>
          <p:cNvSpPr/>
          <p:nvPr/>
        </p:nvSpPr>
        <p:spPr>
          <a:xfrm>
            <a:off x="4277160" y="4998600"/>
            <a:ext cx="5033160" cy="360"/>
          </a:xfrm>
          <a:custGeom>
            <a:avLst/>
            <a:gdLst/>
            <a:ahLst/>
            <a:cxnLst/>
            <a:rect l="l" t="t" r="r" b="b"/>
            <a:pathLst>
              <a:path w="2540000">
                <a:moveTo>
                  <a:pt x="0" y="0"/>
                </a:moveTo>
                <a:lnTo>
                  <a:pt x="2539758" y="0"/>
                </a:lnTo>
              </a:path>
            </a:pathLst>
          </a:custGeom>
          <a:noFill/>
          <a:ln w="80640">
            <a:solidFill>
              <a:srgbClr val="333333"/>
            </a:solidFill>
            <a:round/>
          </a:ln>
        </p:spPr>
        <p:style>
          <a:lnRef idx="0">
            <a:scrgbClr r="0" g="0" b="0"/>
          </a:lnRef>
          <a:fillRef idx="0">
            <a:scrgbClr r="0" g="0" b="0"/>
          </a:fillRef>
          <a:effectRef idx="0">
            <a:scrgbClr r="0" g="0" b="0"/>
          </a:effectRef>
          <a:fontRef idx="minor"/>
        </p:style>
      </p:sp>
      <p:sp>
        <p:nvSpPr>
          <p:cNvPr id="644" name="CustomShape 105"/>
          <p:cNvSpPr/>
          <p:nvPr/>
        </p:nvSpPr>
        <p:spPr>
          <a:xfrm>
            <a:off x="4277160" y="4821120"/>
            <a:ext cx="753480" cy="360"/>
          </a:xfrm>
          <a:custGeom>
            <a:avLst/>
            <a:gdLst/>
            <a:ahLst/>
            <a:cxnLst/>
            <a:rect l="l" t="t" r="r" b="b"/>
            <a:pathLst>
              <a:path w="380364">
                <a:moveTo>
                  <a:pt x="0" y="0"/>
                </a:moveTo>
                <a:lnTo>
                  <a:pt x="379775" y="0"/>
                </a:lnTo>
              </a:path>
            </a:pathLst>
          </a:custGeom>
          <a:noFill/>
          <a:ln w="80640">
            <a:solidFill>
              <a:srgbClr val="333333"/>
            </a:solidFill>
            <a:round/>
          </a:ln>
        </p:spPr>
        <p:style>
          <a:lnRef idx="0">
            <a:scrgbClr r="0" g="0" b="0"/>
          </a:lnRef>
          <a:fillRef idx="0">
            <a:scrgbClr r="0" g="0" b="0"/>
          </a:fillRef>
          <a:effectRef idx="0">
            <a:scrgbClr r="0" g="0" b="0"/>
          </a:effectRef>
          <a:fontRef idx="minor"/>
        </p:style>
      </p:sp>
      <p:sp>
        <p:nvSpPr>
          <p:cNvPr id="645" name="CustomShape 106"/>
          <p:cNvSpPr/>
          <p:nvPr/>
        </p:nvSpPr>
        <p:spPr>
          <a:xfrm>
            <a:off x="4277160" y="4644000"/>
            <a:ext cx="540720" cy="360"/>
          </a:xfrm>
          <a:custGeom>
            <a:avLst/>
            <a:gdLst/>
            <a:ahLst/>
            <a:cxnLst/>
            <a:rect l="l" t="t" r="r" b="b"/>
            <a:pathLst>
              <a:path w="273050">
                <a:moveTo>
                  <a:pt x="0" y="0"/>
                </a:moveTo>
                <a:lnTo>
                  <a:pt x="272984" y="0"/>
                </a:lnTo>
              </a:path>
            </a:pathLst>
          </a:custGeom>
          <a:noFill/>
          <a:ln w="80640">
            <a:solidFill>
              <a:srgbClr val="333333"/>
            </a:solidFill>
            <a:round/>
          </a:ln>
        </p:spPr>
        <p:style>
          <a:lnRef idx="0">
            <a:scrgbClr r="0" g="0" b="0"/>
          </a:lnRef>
          <a:fillRef idx="0">
            <a:scrgbClr r="0" g="0" b="0"/>
          </a:fillRef>
          <a:effectRef idx="0">
            <a:scrgbClr r="0" g="0" b="0"/>
          </a:effectRef>
          <a:fontRef idx="minor"/>
        </p:style>
      </p:sp>
      <p:sp>
        <p:nvSpPr>
          <p:cNvPr id="646" name="CustomShape 107"/>
          <p:cNvSpPr/>
          <p:nvPr/>
        </p:nvSpPr>
        <p:spPr>
          <a:xfrm>
            <a:off x="4277160" y="4466520"/>
            <a:ext cx="494280" cy="360"/>
          </a:xfrm>
          <a:custGeom>
            <a:avLst/>
            <a:gdLst/>
            <a:ahLst/>
            <a:cxnLst/>
            <a:rect l="l" t="t" r="r" b="b"/>
            <a:pathLst>
              <a:path w="249555">
                <a:moveTo>
                  <a:pt x="0" y="0"/>
                </a:moveTo>
                <a:lnTo>
                  <a:pt x="249223" y="0"/>
                </a:lnTo>
              </a:path>
            </a:pathLst>
          </a:custGeom>
          <a:noFill/>
          <a:ln w="80640">
            <a:solidFill>
              <a:srgbClr val="333333"/>
            </a:solidFill>
            <a:round/>
          </a:ln>
        </p:spPr>
        <p:style>
          <a:lnRef idx="0">
            <a:scrgbClr r="0" g="0" b="0"/>
          </a:lnRef>
          <a:fillRef idx="0">
            <a:scrgbClr r="0" g="0" b="0"/>
          </a:fillRef>
          <a:effectRef idx="0">
            <a:scrgbClr r="0" g="0" b="0"/>
          </a:effectRef>
          <a:fontRef idx="minor"/>
        </p:style>
      </p:sp>
      <p:sp>
        <p:nvSpPr>
          <p:cNvPr id="647" name="CustomShape 108"/>
          <p:cNvSpPr/>
          <p:nvPr/>
        </p:nvSpPr>
        <p:spPr>
          <a:xfrm>
            <a:off x="4277160" y="4289400"/>
            <a:ext cx="470160" cy="360"/>
          </a:xfrm>
          <a:custGeom>
            <a:avLst/>
            <a:gdLst/>
            <a:ahLst/>
            <a:cxnLst/>
            <a:rect l="l" t="t" r="r" b="b"/>
            <a:pathLst>
              <a:path w="237490">
                <a:moveTo>
                  <a:pt x="0" y="0"/>
                </a:moveTo>
                <a:lnTo>
                  <a:pt x="237342" y="0"/>
                </a:lnTo>
              </a:path>
            </a:pathLst>
          </a:custGeom>
          <a:noFill/>
          <a:ln w="80640">
            <a:solidFill>
              <a:srgbClr val="333333"/>
            </a:solidFill>
            <a:round/>
          </a:ln>
        </p:spPr>
        <p:style>
          <a:lnRef idx="0">
            <a:scrgbClr r="0" g="0" b="0"/>
          </a:lnRef>
          <a:fillRef idx="0">
            <a:scrgbClr r="0" g="0" b="0"/>
          </a:fillRef>
          <a:effectRef idx="0">
            <a:scrgbClr r="0" g="0" b="0"/>
          </a:effectRef>
          <a:fontRef idx="minor"/>
        </p:style>
      </p:sp>
      <p:sp>
        <p:nvSpPr>
          <p:cNvPr id="648" name="CustomShape 109"/>
          <p:cNvSpPr/>
          <p:nvPr/>
        </p:nvSpPr>
        <p:spPr>
          <a:xfrm>
            <a:off x="4277160" y="4111920"/>
            <a:ext cx="2799360" cy="360"/>
          </a:xfrm>
          <a:custGeom>
            <a:avLst/>
            <a:gdLst/>
            <a:ahLst/>
            <a:cxnLst/>
            <a:rect l="l" t="t" r="r" b="b"/>
            <a:pathLst>
              <a:path w="1412875">
                <a:moveTo>
                  <a:pt x="0" y="0"/>
                </a:moveTo>
                <a:lnTo>
                  <a:pt x="1412311" y="0"/>
                </a:lnTo>
              </a:path>
            </a:pathLst>
          </a:custGeom>
          <a:noFill/>
          <a:ln w="80640">
            <a:solidFill>
              <a:srgbClr val="333333"/>
            </a:solidFill>
            <a:round/>
          </a:ln>
        </p:spPr>
        <p:style>
          <a:lnRef idx="0">
            <a:scrgbClr r="0" g="0" b="0"/>
          </a:lnRef>
          <a:fillRef idx="0">
            <a:scrgbClr r="0" g="0" b="0"/>
          </a:fillRef>
          <a:effectRef idx="0">
            <a:scrgbClr r="0" g="0" b="0"/>
          </a:effectRef>
          <a:fontRef idx="minor"/>
        </p:style>
      </p:sp>
      <p:sp>
        <p:nvSpPr>
          <p:cNvPr id="649" name="CustomShape 110"/>
          <p:cNvSpPr/>
          <p:nvPr/>
        </p:nvSpPr>
        <p:spPr>
          <a:xfrm>
            <a:off x="4277160" y="3934800"/>
            <a:ext cx="564480" cy="360"/>
          </a:xfrm>
          <a:custGeom>
            <a:avLst/>
            <a:gdLst/>
            <a:ahLst/>
            <a:cxnLst/>
            <a:rect l="l" t="t" r="r" b="b"/>
            <a:pathLst>
              <a:path w="285114">
                <a:moveTo>
                  <a:pt x="0" y="0"/>
                </a:moveTo>
                <a:lnTo>
                  <a:pt x="284865" y="0"/>
                </a:lnTo>
              </a:path>
            </a:pathLst>
          </a:custGeom>
          <a:noFill/>
          <a:ln w="80640">
            <a:solidFill>
              <a:srgbClr val="333333"/>
            </a:solidFill>
            <a:round/>
          </a:ln>
        </p:spPr>
        <p:style>
          <a:lnRef idx="0">
            <a:scrgbClr r="0" g="0" b="0"/>
          </a:lnRef>
          <a:fillRef idx="0">
            <a:scrgbClr r="0" g="0" b="0"/>
          </a:fillRef>
          <a:effectRef idx="0">
            <a:scrgbClr r="0" g="0" b="0"/>
          </a:effectRef>
          <a:fontRef idx="minor"/>
        </p:style>
      </p:sp>
      <p:sp>
        <p:nvSpPr>
          <p:cNvPr id="650" name="CustomShape 111"/>
          <p:cNvSpPr/>
          <p:nvPr/>
        </p:nvSpPr>
        <p:spPr>
          <a:xfrm>
            <a:off x="4277160" y="3757320"/>
            <a:ext cx="916920" cy="360"/>
          </a:xfrm>
          <a:custGeom>
            <a:avLst/>
            <a:gdLst/>
            <a:ahLst/>
            <a:cxnLst/>
            <a:rect l="l" t="t" r="r" b="b"/>
            <a:pathLst>
              <a:path w="462914">
                <a:moveTo>
                  <a:pt x="0" y="0"/>
                </a:moveTo>
                <a:lnTo>
                  <a:pt x="462805" y="0"/>
                </a:lnTo>
              </a:path>
            </a:pathLst>
          </a:custGeom>
          <a:noFill/>
          <a:ln w="80640">
            <a:solidFill>
              <a:srgbClr val="333333"/>
            </a:solidFill>
            <a:round/>
          </a:ln>
        </p:spPr>
        <p:style>
          <a:lnRef idx="0">
            <a:scrgbClr r="0" g="0" b="0"/>
          </a:lnRef>
          <a:fillRef idx="0">
            <a:scrgbClr r="0" g="0" b="0"/>
          </a:fillRef>
          <a:effectRef idx="0">
            <a:scrgbClr r="0" g="0" b="0"/>
          </a:effectRef>
          <a:fontRef idx="minor"/>
        </p:style>
      </p:sp>
      <p:sp>
        <p:nvSpPr>
          <p:cNvPr id="651" name="CustomShape 112"/>
          <p:cNvSpPr/>
          <p:nvPr/>
        </p:nvSpPr>
        <p:spPr>
          <a:xfrm>
            <a:off x="4277160" y="3580200"/>
            <a:ext cx="705600" cy="360"/>
          </a:xfrm>
          <a:custGeom>
            <a:avLst/>
            <a:gdLst/>
            <a:ahLst/>
            <a:cxnLst/>
            <a:rect l="l" t="t" r="r" b="b"/>
            <a:pathLst>
              <a:path w="356235">
                <a:moveTo>
                  <a:pt x="0" y="0"/>
                </a:moveTo>
                <a:lnTo>
                  <a:pt x="356014" y="0"/>
                </a:lnTo>
              </a:path>
            </a:pathLst>
          </a:custGeom>
          <a:noFill/>
          <a:ln w="80640">
            <a:solidFill>
              <a:srgbClr val="333333"/>
            </a:solidFill>
            <a:round/>
          </a:ln>
        </p:spPr>
        <p:style>
          <a:lnRef idx="0">
            <a:scrgbClr r="0" g="0" b="0"/>
          </a:lnRef>
          <a:fillRef idx="0">
            <a:scrgbClr r="0" g="0" b="0"/>
          </a:fillRef>
          <a:effectRef idx="0">
            <a:scrgbClr r="0" g="0" b="0"/>
          </a:effectRef>
          <a:fontRef idx="minor"/>
        </p:style>
      </p:sp>
      <p:sp>
        <p:nvSpPr>
          <p:cNvPr id="652" name="CustomShape 113"/>
          <p:cNvSpPr/>
          <p:nvPr/>
        </p:nvSpPr>
        <p:spPr>
          <a:xfrm>
            <a:off x="4277160" y="3403080"/>
            <a:ext cx="4586400" cy="360"/>
          </a:xfrm>
          <a:custGeom>
            <a:avLst/>
            <a:gdLst/>
            <a:ahLst/>
            <a:cxnLst/>
            <a:rect l="l" t="t" r="r" b="b"/>
            <a:pathLst>
              <a:path w="2314575">
                <a:moveTo>
                  <a:pt x="0" y="0"/>
                </a:moveTo>
                <a:lnTo>
                  <a:pt x="2314296" y="0"/>
                </a:lnTo>
              </a:path>
            </a:pathLst>
          </a:custGeom>
          <a:noFill/>
          <a:ln w="80640">
            <a:solidFill>
              <a:srgbClr val="333333"/>
            </a:solidFill>
            <a:round/>
          </a:ln>
        </p:spPr>
        <p:style>
          <a:lnRef idx="0">
            <a:scrgbClr r="0" g="0" b="0"/>
          </a:lnRef>
          <a:fillRef idx="0">
            <a:scrgbClr r="0" g="0" b="0"/>
          </a:fillRef>
          <a:effectRef idx="0">
            <a:scrgbClr r="0" g="0" b="0"/>
          </a:effectRef>
          <a:fontRef idx="minor"/>
        </p:style>
      </p:sp>
      <p:sp>
        <p:nvSpPr>
          <p:cNvPr id="653" name="CustomShape 114"/>
          <p:cNvSpPr/>
          <p:nvPr/>
        </p:nvSpPr>
        <p:spPr>
          <a:xfrm>
            <a:off x="4277160" y="3225960"/>
            <a:ext cx="518040" cy="360"/>
          </a:xfrm>
          <a:custGeom>
            <a:avLst/>
            <a:gdLst/>
            <a:ahLst/>
            <a:cxnLst/>
            <a:rect l="l" t="t" r="r" b="b"/>
            <a:pathLst>
              <a:path w="261619">
                <a:moveTo>
                  <a:pt x="0" y="0"/>
                </a:moveTo>
                <a:lnTo>
                  <a:pt x="261104" y="0"/>
                </a:lnTo>
              </a:path>
            </a:pathLst>
          </a:custGeom>
          <a:noFill/>
          <a:ln w="80640">
            <a:solidFill>
              <a:srgbClr val="333333"/>
            </a:solidFill>
            <a:round/>
          </a:ln>
        </p:spPr>
        <p:style>
          <a:lnRef idx="0">
            <a:scrgbClr r="0" g="0" b="0"/>
          </a:lnRef>
          <a:fillRef idx="0">
            <a:scrgbClr r="0" g="0" b="0"/>
          </a:fillRef>
          <a:effectRef idx="0">
            <a:scrgbClr r="0" g="0" b="0"/>
          </a:effectRef>
          <a:fontRef idx="minor"/>
        </p:style>
      </p:sp>
      <p:sp>
        <p:nvSpPr>
          <p:cNvPr id="654" name="CustomShape 115"/>
          <p:cNvSpPr/>
          <p:nvPr/>
        </p:nvSpPr>
        <p:spPr>
          <a:xfrm>
            <a:off x="4277160" y="3048480"/>
            <a:ext cx="916920" cy="360"/>
          </a:xfrm>
          <a:custGeom>
            <a:avLst/>
            <a:gdLst/>
            <a:ahLst/>
            <a:cxnLst/>
            <a:rect l="l" t="t" r="r" b="b"/>
            <a:pathLst>
              <a:path w="462914">
                <a:moveTo>
                  <a:pt x="0" y="0"/>
                </a:moveTo>
                <a:lnTo>
                  <a:pt x="462805" y="0"/>
                </a:lnTo>
              </a:path>
            </a:pathLst>
          </a:custGeom>
          <a:noFill/>
          <a:ln w="80640">
            <a:solidFill>
              <a:srgbClr val="333333"/>
            </a:solidFill>
            <a:round/>
          </a:ln>
        </p:spPr>
        <p:style>
          <a:lnRef idx="0">
            <a:scrgbClr r="0" g="0" b="0"/>
          </a:lnRef>
          <a:fillRef idx="0">
            <a:scrgbClr r="0" g="0" b="0"/>
          </a:fillRef>
          <a:effectRef idx="0">
            <a:scrgbClr r="0" g="0" b="0"/>
          </a:effectRef>
          <a:fontRef idx="minor"/>
        </p:style>
      </p:sp>
      <p:sp>
        <p:nvSpPr>
          <p:cNvPr id="655" name="CustomShape 116"/>
          <p:cNvSpPr/>
          <p:nvPr/>
        </p:nvSpPr>
        <p:spPr>
          <a:xfrm>
            <a:off x="4277160" y="2871360"/>
            <a:ext cx="470160" cy="360"/>
          </a:xfrm>
          <a:custGeom>
            <a:avLst/>
            <a:gdLst/>
            <a:ahLst/>
            <a:cxnLst/>
            <a:rect l="l" t="t" r="r" b="b"/>
            <a:pathLst>
              <a:path w="237490">
                <a:moveTo>
                  <a:pt x="0" y="0"/>
                </a:moveTo>
                <a:lnTo>
                  <a:pt x="237342" y="0"/>
                </a:lnTo>
              </a:path>
            </a:pathLst>
          </a:custGeom>
          <a:noFill/>
          <a:ln w="80640">
            <a:solidFill>
              <a:srgbClr val="333333"/>
            </a:solidFill>
            <a:round/>
          </a:ln>
        </p:spPr>
        <p:style>
          <a:lnRef idx="0">
            <a:scrgbClr r="0" g="0" b="0"/>
          </a:lnRef>
          <a:fillRef idx="0">
            <a:scrgbClr r="0" g="0" b="0"/>
          </a:fillRef>
          <a:effectRef idx="0">
            <a:scrgbClr r="0" g="0" b="0"/>
          </a:effectRef>
          <a:fontRef idx="minor"/>
        </p:style>
      </p:sp>
      <p:sp>
        <p:nvSpPr>
          <p:cNvPr id="656" name="CustomShape 117"/>
          <p:cNvSpPr/>
          <p:nvPr/>
        </p:nvSpPr>
        <p:spPr>
          <a:xfrm>
            <a:off x="4277160" y="2693880"/>
            <a:ext cx="1293120" cy="360"/>
          </a:xfrm>
          <a:custGeom>
            <a:avLst/>
            <a:gdLst/>
            <a:ahLst/>
            <a:cxnLst/>
            <a:rect l="l" t="t" r="r" b="b"/>
            <a:pathLst>
              <a:path w="652780">
                <a:moveTo>
                  <a:pt x="0" y="0"/>
                </a:moveTo>
                <a:lnTo>
                  <a:pt x="652760" y="0"/>
                </a:lnTo>
              </a:path>
            </a:pathLst>
          </a:custGeom>
          <a:noFill/>
          <a:ln w="80640">
            <a:solidFill>
              <a:srgbClr val="333333"/>
            </a:solidFill>
            <a:round/>
          </a:ln>
        </p:spPr>
        <p:style>
          <a:lnRef idx="0">
            <a:scrgbClr r="0" g="0" b="0"/>
          </a:lnRef>
          <a:fillRef idx="0">
            <a:scrgbClr r="0" g="0" b="0"/>
          </a:fillRef>
          <a:effectRef idx="0">
            <a:scrgbClr r="0" g="0" b="0"/>
          </a:effectRef>
          <a:fontRef idx="minor"/>
        </p:style>
      </p:sp>
      <p:sp>
        <p:nvSpPr>
          <p:cNvPr id="657" name="CustomShape 118"/>
          <p:cNvSpPr/>
          <p:nvPr/>
        </p:nvSpPr>
        <p:spPr>
          <a:xfrm>
            <a:off x="4277160" y="2516760"/>
            <a:ext cx="518040" cy="360"/>
          </a:xfrm>
          <a:custGeom>
            <a:avLst/>
            <a:gdLst/>
            <a:ahLst/>
            <a:cxnLst/>
            <a:rect l="l" t="t" r="r" b="b"/>
            <a:pathLst>
              <a:path w="261619">
                <a:moveTo>
                  <a:pt x="0" y="0"/>
                </a:moveTo>
                <a:lnTo>
                  <a:pt x="261104" y="0"/>
                </a:lnTo>
              </a:path>
            </a:pathLst>
          </a:custGeom>
          <a:noFill/>
          <a:ln w="80640">
            <a:solidFill>
              <a:srgbClr val="333333"/>
            </a:solidFill>
            <a:round/>
          </a:ln>
        </p:spPr>
        <p:style>
          <a:lnRef idx="0">
            <a:scrgbClr r="0" g="0" b="0"/>
          </a:lnRef>
          <a:fillRef idx="0">
            <a:scrgbClr r="0" g="0" b="0"/>
          </a:fillRef>
          <a:effectRef idx="0">
            <a:scrgbClr r="0" g="0" b="0"/>
          </a:effectRef>
          <a:fontRef idx="minor"/>
        </p:style>
      </p:sp>
      <p:sp>
        <p:nvSpPr>
          <p:cNvPr id="658" name="CustomShape 119"/>
          <p:cNvSpPr/>
          <p:nvPr/>
        </p:nvSpPr>
        <p:spPr>
          <a:xfrm>
            <a:off x="4277160" y="2339640"/>
            <a:ext cx="470160" cy="360"/>
          </a:xfrm>
          <a:custGeom>
            <a:avLst/>
            <a:gdLst/>
            <a:ahLst/>
            <a:cxnLst/>
            <a:rect l="l" t="t" r="r" b="b"/>
            <a:pathLst>
              <a:path w="237490">
                <a:moveTo>
                  <a:pt x="0" y="0"/>
                </a:moveTo>
                <a:lnTo>
                  <a:pt x="237342" y="0"/>
                </a:lnTo>
              </a:path>
            </a:pathLst>
          </a:custGeom>
          <a:noFill/>
          <a:ln w="80640">
            <a:solidFill>
              <a:srgbClr val="333333"/>
            </a:solidFill>
            <a:round/>
          </a:ln>
        </p:spPr>
        <p:style>
          <a:lnRef idx="0">
            <a:scrgbClr r="0" g="0" b="0"/>
          </a:lnRef>
          <a:fillRef idx="0">
            <a:scrgbClr r="0" g="0" b="0"/>
          </a:fillRef>
          <a:effectRef idx="0">
            <a:scrgbClr r="0" g="0" b="0"/>
          </a:effectRef>
          <a:fontRef idx="minor"/>
        </p:style>
      </p:sp>
      <p:sp>
        <p:nvSpPr>
          <p:cNvPr id="659" name="CustomShape 120"/>
          <p:cNvSpPr/>
          <p:nvPr/>
        </p:nvSpPr>
        <p:spPr>
          <a:xfrm>
            <a:off x="4277160" y="2162160"/>
            <a:ext cx="540720" cy="360"/>
          </a:xfrm>
          <a:custGeom>
            <a:avLst/>
            <a:gdLst/>
            <a:ahLst/>
            <a:cxnLst/>
            <a:rect l="l" t="t" r="r" b="b"/>
            <a:pathLst>
              <a:path w="273050">
                <a:moveTo>
                  <a:pt x="0" y="0"/>
                </a:moveTo>
                <a:lnTo>
                  <a:pt x="272984" y="0"/>
                </a:lnTo>
              </a:path>
            </a:pathLst>
          </a:custGeom>
          <a:noFill/>
          <a:ln w="80640">
            <a:solidFill>
              <a:srgbClr val="333333"/>
            </a:solidFill>
            <a:round/>
          </a:ln>
        </p:spPr>
        <p:style>
          <a:lnRef idx="0">
            <a:scrgbClr r="0" g="0" b="0"/>
          </a:lnRef>
          <a:fillRef idx="0">
            <a:scrgbClr r="0" g="0" b="0"/>
          </a:fillRef>
          <a:effectRef idx="0">
            <a:scrgbClr r="0" g="0" b="0"/>
          </a:effectRef>
          <a:fontRef idx="minor"/>
        </p:style>
      </p:sp>
      <p:sp>
        <p:nvSpPr>
          <p:cNvPr id="660" name="CustomShape 121"/>
          <p:cNvSpPr/>
          <p:nvPr/>
        </p:nvSpPr>
        <p:spPr>
          <a:xfrm>
            <a:off x="4277160" y="1985040"/>
            <a:ext cx="659160" cy="360"/>
          </a:xfrm>
          <a:custGeom>
            <a:avLst/>
            <a:gdLst/>
            <a:ahLst/>
            <a:cxnLst/>
            <a:rect l="l" t="t" r="r" b="b"/>
            <a:pathLst>
              <a:path w="332739">
                <a:moveTo>
                  <a:pt x="0" y="0"/>
                </a:moveTo>
                <a:lnTo>
                  <a:pt x="332253" y="0"/>
                </a:lnTo>
              </a:path>
            </a:pathLst>
          </a:custGeom>
          <a:noFill/>
          <a:ln w="80640">
            <a:solidFill>
              <a:srgbClr val="333333"/>
            </a:solidFill>
            <a:round/>
          </a:ln>
        </p:spPr>
        <p:style>
          <a:lnRef idx="0">
            <a:scrgbClr r="0" g="0" b="0"/>
          </a:lnRef>
          <a:fillRef idx="0">
            <a:scrgbClr r="0" g="0" b="0"/>
          </a:fillRef>
          <a:effectRef idx="0">
            <a:scrgbClr r="0" g="0" b="0"/>
          </a:effectRef>
          <a:fontRef idx="minor"/>
        </p:style>
      </p:sp>
      <p:sp>
        <p:nvSpPr>
          <p:cNvPr id="661" name="CustomShape 122"/>
          <p:cNvSpPr/>
          <p:nvPr/>
        </p:nvSpPr>
        <p:spPr>
          <a:xfrm>
            <a:off x="2832120" y="1844280"/>
            <a:ext cx="1028880" cy="5992200"/>
          </a:xfrm>
          <a:prstGeom prst="rect">
            <a:avLst/>
          </a:prstGeom>
          <a:noFill/>
          <a:ln>
            <a:noFill/>
          </a:ln>
        </p:spPr>
        <p:style>
          <a:lnRef idx="0">
            <a:scrgbClr r="0" g="0" b="0"/>
          </a:lnRef>
          <a:fillRef idx="0">
            <a:scrgbClr r="0" g="0" b="0"/>
          </a:fillRef>
          <a:effectRef idx="0">
            <a:scrgbClr r="0" g="0" b="0"/>
          </a:effectRef>
          <a:fontRef idx="minor"/>
        </p:style>
        <p:txBody>
          <a:bodyPr lIns="0" tIns="64080" rIns="0" bIns="0"/>
          <a:lstStyle/>
          <a:p>
            <a:pPr marL="437760" indent="-221040" algn="r">
              <a:lnSpc>
                <a:spcPts val="489"/>
              </a:lnSpc>
            </a:pPr>
            <a:r>
              <a:rPr lang="en-IN" sz="1390" b="0" strike="noStrike" spc="29">
                <a:solidFill>
                  <a:srgbClr val="7F7F7F"/>
                </a:solidFill>
                <a:uFill>
                  <a:solidFill>
                    <a:srgbClr val="FFFFFF"/>
                  </a:solidFill>
                </a:uFill>
                <a:latin typeface="Arial"/>
              </a:rPr>
              <a:t>uni</a:t>
            </a:r>
            <a:r>
              <a:rPr lang="en-IN" sz="1390" b="0" strike="noStrike" spc="-1">
                <a:solidFill>
                  <a:srgbClr val="7F7F7F"/>
                </a:solidFill>
                <a:uFill>
                  <a:solidFill>
                    <a:srgbClr val="FFFFFF"/>
                  </a:solidFill>
                </a:uFill>
                <a:latin typeface="Arial"/>
              </a:rPr>
              <a:t>v</a:t>
            </a:r>
            <a:r>
              <a:rPr lang="en-IN" sz="1390" b="0" strike="noStrike" spc="29">
                <a:solidFill>
                  <a:srgbClr val="7F7F7F"/>
                </a:solidFill>
                <a:uFill>
                  <a:solidFill>
                    <a:srgbClr val="FFFFFF"/>
                  </a:solidFill>
                </a:uFill>
                <a:latin typeface="Arial"/>
              </a:rPr>
              <a:t>ersity  tuto</a:t>
            </a:r>
            <a:r>
              <a:rPr lang="en-IN" sz="1390" b="0" strike="noStrike" spc="38">
                <a:solidFill>
                  <a:srgbClr val="7F7F7F"/>
                </a:solidFill>
                <a:uFill>
                  <a:solidFill>
                    <a:srgbClr val="FFFFFF"/>
                  </a:solidFill>
                </a:uFill>
                <a:latin typeface="Arial"/>
              </a:rPr>
              <a:t>r</a:t>
            </a:r>
            <a:r>
              <a:rPr lang="en-IN" sz="1390" b="0" strike="noStrike" spc="18">
                <a:solidFill>
                  <a:srgbClr val="7F7F7F"/>
                </a:solidFill>
                <a:uFill>
                  <a:solidFill>
                    <a:srgbClr val="FFFFFF"/>
                  </a:solidFill>
                </a:uFill>
                <a:latin typeface="Arial"/>
              </a:rPr>
              <a:t>ial</a:t>
            </a:r>
            <a:endParaRPr lang="en-IN" sz="1800" b="0" strike="noStrike" spc="-1">
              <a:solidFill>
                <a:srgbClr val="000000"/>
              </a:solidFill>
              <a:uFill>
                <a:solidFill>
                  <a:srgbClr val="FFFFFF"/>
                </a:solidFill>
              </a:uFill>
              <a:latin typeface="Arial"/>
            </a:endParaRPr>
          </a:p>
          <a:p>
            <a:pPr marL="367560" indent="338400" algn="r">
              <a:lnSpc>
                <a:spcPts val="489"/>
              </a:lnSpc>
            </a:pPr>
            <a:r>
              <a:rPr lang="en-IN" sz="1390" b="0" strike="noStrike" spc="18">
                <a:solidFill>
                  <a:srgbClr val="7F7F7F"/>
                </a:solidFill>
                <a:uFill>
                  <a:solidFill>
                    <a:srgbClr val="FFFFFF"/>
                  </a:solidFill>
                </a:uFill>
                <a:latin typeface="Arial"/>
              </a:rPr>
              <a:t>t</a:t>
            </a:r>
            <a:r>
              <a:rPr lang="en-IN" sz="1390" b="0" strike="noStrike" spc="-9">
                <a:solidFill>
                  <a:srgbClr val="7F7F7F"/>
                </a:solidFill>
                <a:uFill>
                  <a:solidFill>
                    <a:srgbClr val="FFFFFF"/>
                  </a:solidFill>
                </a:uFill>
                <a:latin typeface="Arial"/>
              </a:rPr>
              <a:t>e</a:t>
            </a:r>
            <a:r>
              <a:rPr lang="en-IN" sz="1390" b="0" strike="noStrike" spc="29">
                <a:solidFill>
                  <a:srgbClr val="7F7F7F"/>
                </a:solidFill>
                <a:uFill>
                  <a:solidFill>
                    <a:srgbClr val="FFFFFF"/>
                  </a:solidFill>
                </a:uFill>
                <a:latin typeface="Arial"/>
              </a:rPr>
              <a:t>xt  talk  slide  science</a:t>
            </a:r>
            <a:endParaRPr lang="en-IN" sz="1800" b="0" strike="noStrike" spc="-1">
              <a:solidFill>
                <a:srgbClr val="000000"/>
              </a:solidFill>
              <a:uFill>
                <a:solidFill>
                  <a:srgbClr val="FFFFFF"/>
                </a:solidFill>
              </a:uFill>
              <a:latin typeface="Arial"/>
            </a:endParaRPr>
          </a:p>
          <a:p>
            <a:pPr marL="25200" indent="249120" algn="r">
              <a:lnSpc>
                <a:spcPts val="489"/>
              </a:lnSpc>
            </a:pPr>
            <a:r>
              <a:rPr lang="en-IN" sz="1390" b="0" strike="noStrike" spc="38">
                <a:solidFill>
                  <a:srgbClr val="7F7F7F"/>
                </a:solidFill>
                <a:uFill>
                  <a:solidFill>
                    <a:srgbClr val="FFFFFF"/>
                  </a:solidFill>
                </a:uFill>
                <a:latin typeface="Arial"/>
              </a:rPr>
              <a:t>research  rdatamining</a:t>
            </a:r>
            <a:endParaRPr lang="en-IN" sz="1800" b="0" strike="noStrike" spc="-1">
              <a:solidFill>
                <a:srgbClr val="000000"/>
              </a:solidFill>
              <a:uFill>
                <a:solidFill>
                  <a:srgbClr val="FFFFFF"/>
                </a:solidFill>
              </a:uFill>
              <a:latin typeface="Arial"/>
            </a:endParaRPr>
          </a:p>
          <a:p>
            <a:pPr marL="35280" indent="904680" algn="r">
              <a:lnSpc>
                <a:spcPts val="489"/>
              </a:lnSpc>
            </a:pPr>
            <a:r>
              <a:rPr lang="en-IN" sz="1390" b="0" strike="noStrike" spc="29">
                <a:solidFill>
                  <a:srgbClr val="7F7F7F"/>
                </a:solidFill>
                <a:uFill>
                  <a:solidFill>
                    <a:srgbClr val="FFFFFF"/>
                  </a:solidFill>
                </a:uFill>
                <a:latin typeface="Arial"/>
              </a:rPr>
              <a:t>r  position  package  net</a:t>
            </a:r>
            <a:r>
              <a:rPr lang="en-IN" sz="1390" b="0" strike="noStrike" spc="38">
                <a:solidFill>
                  <a:srgbClr val="7F7F7F"/>
                </a:solidFill>
                <a:uFill>
                  <a:solidFill>
                    <a:srgbClr val="FFFFFF"/>
                  </a:solidFill>
                </a:uFill>
                <a:latin typeface="Arial"/>
              </a:rPr>
              <a:t>wor</a:t>
            </a:r>
            <a:r>
              <a:rPr lang="en-IN" sz="1390" b="0" strike="noStrike" spc="29">
                <a:solidFill>
                  <a:srgbClr val="7F7F7F"/>
                </a:solidFill>
                <a:uFill>
                  <a:solidFill>
                    <a:srgbClr val="FFFFFF"/>
                  </a:solidFill>
                </a:uFill>
                <a:latin typeface="Arial"/>
              </a:rPr>
              <a:t>k  mining  lea</a:t>
            </a:r>
            <a:r>
              <a:rPr lang="en-IN" sz="1390" b="0" strike="noStrike" spc="49">
                <a:solidFill>
                  <a:srgbClr val="7F7F7F"/>
                </a:solidFill>
                <a:uFill>
                  <a:solidFill>
                    <a:srgbClr val="FFFFFF"/>
                  </a:solidFill>
                </a:uFill>
                <a:latin typeface="Arial"/>
              </a:rPr>
              <a:t>r</a:t>
            </a:r>
            <a:r>
              <a:rPr lang="en-IN" sz="1390" b="0" strike="noStrike" spc="29">
                <a:solidFill>
                  <a:srgbClr val="7F7F7F"/>
                </a:solidFill>
                <a:uFill>
                  <a:solidFill>
                    <a:srgbClr val="FFFFFF"/>
                  </a:solidFill>
                </a:uFill>
                <a:latin typeface="Arial"/>
              </a:rPr>
              <a:t>n  introduction</a:t>
            </a:r>
            <a:endParaRPr lang="en-IN" sz="1800" b="0" strike="noStrike" spc="-1">
              <a:solidFill>
                <a:srgbClr val="000000"/>
              </a:solidFill>
              <a:uFill>
                <a:solidFill>
                  <a:srgbClr val="FFFFFF"/>
                </a:solidFill>
              </a:uFill>
              <a:latin typeface="Arial"/>
            </a:endParaRPr>
          </a:p>
          <a:p>
            <a:pPr marL="300600" indent="222840" algn="r">
              <a:lnSpc>
                <a:spcPts val="489"/>
              </a:lnSpc>
            </a:pPr>
            <a:r>
              <a:rPr lang="en-IN" sz="1390" b="0" strike="noStrike" spc="29">
                <a:solidFill>
                  <a:srgbClr val="7F7F7F"/>
                </a:solidFill>
                <a:uFill>
                  <a:solidFill>
                    <a:srgbClr val="FFFFFF"/>
                  </a:solidFill>
                </a:uFill>
                <a:latin typeface="Arial"/>
              </a:rPr>
              <a:t>group  </a:t>
            </a:r>
            <a:r>
              <a:rPr lang="en-IN" sz="1390" b="0" strike="noStrike" spc="-9">
                <a:solidFill>
                  <a:srgbClr val="7F7F7F"/>
                </a:solidFill>
                <a:uFill>
                  <a:solidFill>
                    <a:srgbClr val="FFFFFF"/>
                  </a:solidFill>
                </a:uFill>
                <a:latin typeface="Arial"/>
              </a:rPr>
              <a:t>e</a:t>
            </a:r>
            <a:r>
              <a:rPr lang="en-IN" sz="1390" b="0" strike="noStrike" spc="38">
                <a:solidFill>
                  <a:srgbClr val="7F7F7F"/>
                </a:solidFill>
                <a:uFill>
                  <a:solidFill>
                    <a:srgbClr val="FFFFFF"/>
                  </a:solidFill>
                </a:uFill>
                <a:latin typeface="Arial"/>
              </a:rPr>
              <a:t>xample</a:t>
            </a:r>
            <a:endParaRPr lang="en-IN" sz="1800" b="0" strike="noStrike" spc="-1">
              <a:solidFill>
                <a:srgbClr val="000000"/>
              </a:solidFill>
              <a:uFill>
                <a:solidFill>
                  <a:srgbClr val="FFFFFF"/>
                </a:solidFill>
              </a:uFill>
              <a:latin typeface="Arial"/>
            </a:endParaRPr>
          </a:p>
          <a:p>
            <a:pPr marL="265680" indent="372600" algn="r">
              <a:lnSpc>
                <a:spcPts val="489"/>
              </a:lnSpc>
            </a:pPr>
            <a:r>
              <a:rPr lang="en-IN" sz="1390" b="0" strike="noStrike" spc="38">
                <a:solidFill>
                  <a:srgbClr val="7F7F7F"/>
                </a:solidFill>
                <a:uFill>
                  <a:solidFill>
                    <a:srgbClr val="FFFFFF"/>
                  </a:solidFill>
                </a:uFill>
                <a:latin typeface="Arial"/>
              </a:rPr>
              <a:t>data  course  canber</a:t>
            </a:r>
            <a:r>
              <a:rPr lang="en-IN" sz="1390" b="0" strike="noStrike" spc="-1">
                <a:solidFill>
                  <a:srgbClr val="7F7F7F"/>
                </a:solidFill>
                <a:uFill>
                  <a:solidFill>
                    <a:srgbClr val="FFFFFF"/>
                  </a:solidFill>
                </a:uFill>
                <a:latin typeface="Arial"/>
              </a:rPr>
              <a:t>r</a:t>
            </a:r>
            <a:r>
              <a:rPr lang="en-IN" sz="1390" b="0" strike="noStrike" spc="38">
                <a:solidFill>
                  <a:srgbClr val="7F7F7F"/>
                </a:solidFill>
                <a:uFill>
                  <a:solidFill>
                    <a:srgbClr val="FFFFFF"/>
                  </a:solidFill>
                </a:uFill>
                <a:latin typeface="Arial"/>
              </a:rPr>
              <a:t>a</a:t>
            </a:r>
            <a:endParaRPr lang="en-IN" sz="1800" b="0" strike="noStrike" spc="-1">
              <a:solidFill>
                <a:srgbClr val="000000"/>
              </a:solidFill>
              <a:uFill>
                <a:solidFill>
                  <a:srgbClr val="FFFFFF"/>
                </a:solidFill>
              </a:uFill>
              <a:latin typeface="Arial"/>
            </a:endParaRPr>
          </a:p>
          <a:p>
            <a:pPr marL="211320" indent="541080" algn="just">
              <a:lnSpc>
                <a:spcPts val="489"/>
              </a:lnSpc>
            </a:pPr>
            <a:r>
              <a:rPr lang="en-IN" sz="1390" b="0" strike="noStrike" spc="29">
                <a:solidFill>
                  <a:srgbClr val="7F7F7F"/>
                </a:solidFill>
                <a:uFill>
                  <a:solidFill>
                    <a:srgbClr val="FFFFFF"/>
                  </a:solidFill>
                </a:uFill>
                <a:latin typeface="Arial"/>
              </a:rPr>
              <a:t>big  australia  analytics  </a:t>
            </a:r>
            <a:r>
              <a:rPr lang="en-IN" sz="1390" b="0" strike="noStrike" spc="38">
                <a:solidFill>
                  <a:srgbClr val="7F7F7F"/>
                </a:solidFill>
                <a:uFill>
                  <a:solidFill>
                    <a:srgbClr val="FFFFFF"/>
                  </a:solidFill>
                </a:uFill>
                <a:latin typeface="Arial"/>
              </a:rPr>
              <a:t>analysing</a:t>
            </a:r>
            <a:endParaRPr lang="en-IN" sz="1800" b="0" strike="noStrike" spc="-1">
              <a:solidFill>
                <a:srgbClr val="000000"/>
              </a:solidFill>
              <a:uFill>
                <a:solidFill>
                  <a:srgbClr val="FFFFFF"/>
                </a:solidFill>
              </a:uFill>
              <a:latin typeface="Arial"/>
            </a:endParaRPr>
          </a:p>
        </p:txBody>
      </p:sp>
      <p:sp>
        <p:nvSpPr>
          <p:cNvPr id="662" name="CustomShape 123"/>
          <p:cNvSpPr/>
          <p:nvPr/>
        </p:nvSpPr>
        <p:spPr>
          <a:xfrm>
            <a:off x="3911400" y="6061680"/>
            <a:ext cx="114120" cy="360"/>
          </a:xfrm>
          <a:custGeom>
            <a:avLst/>
            <a:gdLst/>
            <a:ahLst/>
            <a:cxnLst/>
            <a:rect l="l" t="t" r="r" b="b"/>
            <a:pathLst>
              <a:path w="57784">
                <a:moveTo>
                  <a:pt x="0" y="0"/>
                </a:moveTo>
                <a:lnTo>
                  <a:pt x="57378" y="0"/>
                </a:lnTo>
              </a:path>
            </a:pathLst>
          </a:custGeom>
          <a:noFill/>
          <a:ln w="13680">
            <a:solidFill>
              <a:srgbClr val="7F7F7F"/>
            </a:solidFill>
            <a:round/>
          </a:ln>
        </p:spPr>
        <p:style>
          <a:lnRef idx="0">
            <a:scrgbClr r="0" g="0" b="0"/>
          </a:lnRef>
          <a:fillRef idx="0">
            <a:scrgbClr r="0" g="0" b="0"/>
          </a:fillRef>
          <a:effectRef idx="0">
            <a:scrgbClr r="0" g="0" b="0"/>
          </a:effectRef>
          <a:fontRef idx="minor"/>
        </p:style>
      </p:sp>
      <p:sp>
        <p:nvSpPr>
          <p:cNvPr id="663" name="CustomShape 124"/>
          <p:cNvSpPr/>
          <p:nvPr/>
        </p:nvSpPr>
        <p:spPr>
          <a:xfrm>
            <a:off x="3911400" y="5884920"/>
            <a:ext cx="114120" cy="360"/>
          </a:xfrm>
          <a:custGeom>
            <a:avLst/>
            <a:gdLst/>
            <a:ahLst/>
            <a:cxnLst/>
            <a:rect l="l" t="t" r="r" b="b"/>
            <a:pathLst>
              <a:path w="57784">
                <a:moveTo>
                  <a:pt x="0" y="0"/>
                </a:moveTo>
                <a:lnTo>
                  <a:pt x="57378" y="0"/>
                </a:lnTo>
              </a:path>
            </a:pathLst>
          </a:custGeom>
          <a:noFill/>
          <a:ln w="13680">
            <a:solidFill>
              <a:srgbClr val="7F7F7F"/>
            </a:solidFill>
            <a:round/>
          </a:ln>
        </p:spPr>
        <p:style>
          <a:lnRef idx="0">
            <a:scrgbClr r="0" g="0" b="0"/>
          </a:lnRef>
          <a:fillRef idx="0">
            <a:scrgbClr r="0" g="0" b="0"/>
          </a:fillRef>
          <a:effectRef idx="0">
            <a:scrgbClr r="0" g="0" b="0"/>
          </a:effectRef>
          <a:fontRef idx="minor"/>
        </p:style>
      </p:sp>
      <p:sp>
        <p:nvSpPr>
          <p:cNvPr id="664" name="CustomShape 125"/>
          <p:cNvSpPr/>
          <p:nvPr/>
        </p:nvSpPr>
        <p:spPr>
          <a:xfrm>
            <a:off x="3911400" y="5707440"/>
            <a:ext cx="114120" cy="360"/>
          </a:xfrm>
          <a:custGeom>
            <a:avLst/>
            <a:gdLst/>
            <a:ahLst/>
            <a:cxnLst/>
            <a:rect l="l" t="t" r="r" b="b"/>
            <a:pathLst>
              <a:path w="57784">
                <a:moveTo>
                  <a:pt x="0" y="0"/>
                </a:moveTo>
                <a:lnTo>
                  <a:pt x="57378" y="0"/>
                </a:lnTo>
              </a:path>
            </a:pathLst>
          </a:custGeom>
          <a:noFill/>
          <a:ln w="13680">
            <a:solidFill>
              <a:srgbClr val="7F7F7F"/>
            </a:solidFill>
            <a:round/>
          </a:ln>
        </p:spPr>
        <p:style>
          <a:lnRef idx="0">
            <a:scrgbClr r="0" g="0" b="0"/>
          </a:lnRef>
          <a:fillRef idx="0">
            <a:scrgbClr r="0" g="0" b="0"/>
          </a:fillRef>
          <a:effectRef idx="0">
            <a:scrgbClr r="0" g="0" b="0"/>
          </a:effectRef>
          <a:fontRef idx="minor"/>
        </p:style>
      </p:sp>
      <p:sp>
        <p:nvSpPr>
          <p:cNvPr id="665" name="CustomShape 126"/>
          <p:cNvSpPr/>
          <p:nvPr/>
        </p:nvSpPr>
        <p:spPr>
          <a:xfrm>
            <a:off x="3911400" y="5530320"/>
            <a:ext cx="114120" cy="360"/>
          </a:xfrm>
          <a:custGeom>
            <a:avLst/>
            <a:gdLst/>
            <a:ahLst/>
            <a:cxnLst/>
            <a:rect l="l" t="t" r="r" b="b"/>
            <a:pathLst>
              <a:path w="57784">
                <a:moveTo>
                  <a:pt x="0" y="0"/>
                </a:moveTo>
                <a:lnTo>
                  <a:pt x="57378" y="0"/>
                </a:lnTo>
              </a:path>
            </a:pathLst>
          </a:custGeom>
          <a:noFill/>
          <a:ln w="13680">
            <a:solidFill>
              <a:srgbClr val="7F7F7F"/>
            </a:solidFill>
            <a:round/>
          </a:ln>
        </p:spPr>
        <p:style>
          <a:lnRef idx="0">
            <a:scrgbClr r="0" g="0" b="0"/>
          </a:lnRef>
          <a:fillRef idx="0">
            <a:scrgbClr r="0" g="0" b="0"/>
          </a:fillRef>
          <a:effectRef idx="0">
            <a:scrgbClr r="0" g="0" b="0"/>
          </a:effectRef>
          <a:fontRef idx="minor"/>
        </p:style>
      </p:sp>
      <p:sp>
        <p:nvSpPr>
          <p:cNvPr id="666" name="CustomShape 127"/>
          <p:cNvSpPr/>
          <p:nvPr/>
        </p:nvSpPr>
        <p:spPr>
          <a:xfrm>
            <a:off x="3911400" y="5352840"/>
            <a:ext cx="114120" cy="360"/>
          </a:xfrm>
          <a:custGeom>
            <a:avLst/>
            <a:gdLst/>
            <a:ahLst/>
            <a:cxnLst/>
            <a:rect l="l" t="t" r="r" b="b"/>
            <a:pathLst>
              <a:path w="57784">
                <a:moveTo>
                  <a:pt x="0" y="0"/>
                </a:moveTo>
                <a:lnTo>
                  <a:pt x="57378" y="0"/>
                </a:lnTo>
              </a:path>
            </a:pathLst>
          </a:custGeom>
          <a:noFill/>
          <a:ln w="13680">
            <a:solidFill>
              <a:srgbClr val="7F7F7F"/>
            </a:solidFill>
            <a:round/>
          </a:ln>
        </p:spPr>
        <p:style>
          <a:lnRef idx="0">
            <a:scrgbClr r="0" g="0" b="0"/>
          </a:lnRef>
          <a:fillRef idx="0">
            <a:scrgbClr r="0" g="0" b="0"/>
          </a:fillRef>
          <a:effectRef idx="0">
            <a:scrgbClr r="0" g="0" b="0"/>
          </a:effectRef>
          <a:fontRef idx="minor"/>
        </p:style>
      </p:sp>
      <p:sp>
        <p:nvSpPr>
          <p:cNvPr id="667" name="CustomShape 128"/>
          <p:cNvSpPr/>
          <p:nvPr/>
        </p:nvSpPr>
        <p:spPr>
          <a:xfrm>
            <a:off x="3911400" y="5175720"/>
            <a:ext cx="114120" cy="360"/>
          </a:xfrm>
          <a:custGeom>
            <a:avLst/>
            <a:gdLst/>
            <a:ahLst/>
            <a:cxnLst/>
            <a:rect l="l" t="t" r="r" b="b"/>
            <a:pathLst>
              <a:path w="57784">
                <a:moveTo>
                  <a:pt x="0" y="0"/>
                </a:moveTo>
                <a:lnTo>
                  <a:pt x="57378" y="0"/>
                </a:lnTo>
              </a:path>
            </a:pathLst>
          </a:custGeom>
          <a:noFill/>
          <a:ln w="13680">
            <a:solidFill>
              <a:srgbClr val="7F7F7F"/>
            </a:solidFill>
            <a:round/>
          </a:ln>
        </p:spPr>
        <p:style>
          <a:lnRef idx="0">
            <a:scrgbClr r="0" g="0" b="0"/>
          </a:lnRef>
          <a:fillRef idx="0">
            <a:scrgbClr r="0" g="0" b="0"/>
          </a:fillRef>
          <a:effectRef idx="0">
            <a:scrgbClr r="0" g="0" b="0"/>
          </a:effectRef>
          <a:fontRef idx="minor"/>
        </p:style>
      </p:sp>
      <p:sp>
        <p:nvSpPr>
          <p:cNvPr id="668" name="CustomShape 129"/>
          <p:cNvSpPr/>
          <p:nvPr/>
        </p:nvSpPr>
        <p:spPr>
          <a:xfrm>
            <a:off x="3911400" y="4998240"/>
            <a:ext cx="114120" cy="360"/>
          </a:xfrm>
          <a:custGeom>
            <a:avLst/>
            <a:gdLst/>
            <a:ahLst/>
            <a:cxnLst/>
            <a:rect l="l" t="t" r="r" b="b"/>
            <a:pathLst>
              <a:path w="57784">
                <a:moveTo>
                  <a:pt x="0" y="0"/>
                </a:moveTo>
                <a:lnTo>
                  <a:pt x="57378" y="0"/>
                </a:lnTo>
              </a:path>
            </a:pathLst>
          </a:custGeom>
          <a:noFill/>
          <a:ln w="13680">
            <a:solidFill>
              <a:srgbClr val="7F7F7F"/>
            </a:solidFill>
            <a:round/>
          </a:ln>
        </p:spPr>
        <p:style>
          <a:lnRef idx="0">
            <a:scrgbClr r="0" g="0" b="0"/>
          </a:lnRef>
          <a:fillRef idx="0">
            <a:scrgbClr r="0" g="0" b="0"/>
          </a:fillRef>
          <a:effectRef idx="0">
            <a:scrgbClr r="0" g="0" b="0"/>
          </a:effectRef>
          <a:fontRef idx="minor"/>
        </p:style>
      </p:sp>
      <p:sp>
        <p:nvSpPr>
          <p:cNvPr id="669" name="CustomShape 130"/>
          <p:cNvSpPr/>
          <p:nvPr/>
        </p:nvSpPr>
        <p:spPr>
          <a:xfrm>
            <a:off x="3911400" y="4821120"/>
            <a:ext cx="114120" cy="360"/>
          </a:xfrm>
          <a:custGeom>
            <a:avLst/>
            <a:gdLst/>
            <a:ahLst/>
            <a:cxnLst/>
            <a:rect l="l" t="t" r="r" b="b"/>
            <a:pathLst>
              <a:path w="57784">
                <a:moveTo>
                  <a:pt x="0" y="0"/>
                </a:moveTo>
                <a:lnTo>
                  <a:pt x="57378" y="0"/>
                </a:lnTo>
              </a:path>
            </a:pathLst>
          </a:custGeom>
          <a:noFill/>
          <a:ln w="13680">
            <a:solidFill>
              <a:srgbClr val="7F7F7F"/>
            </a:solidFill>
            <a:round/>
          </a:ln>
        </p:spPr>
        <p:style>
          <a:lnRef idx="0">
            <a:scrgbClr r="0" g="0" b="0"/>
          </a:lnRef>
          <a:fillRef idx="0">
            <a:scrgbClr r="0" g="0" b="0"/>
          </a:fillRef>
          <a:effectRef idx="0">
            <a:scrgbClr r="0" g="0" b="0"/>
          </a:effectRef>
          <a:fontRef idx="minor"/>
        </p:style>
      </p:sp>
      <p:sp>
        <p:nvSpPr>
          <p:cNvPr id="670" name="CustomShape 131"/>
          <p:cNvSpPr/>
          <p:nvPr/>
        </p:nvSpPr>
        <p:spPr>
          <a:xfrm>
            <a:off x="3911400" y="4643640"/>
            <a:ext cx="114120" cy="360"/>
          </a:xfrm>
          <a:custGeom>
            <a:avLst/>
            <a:gdLst/>
            <a:ahLst/>
            <a:cxnLst/>
            <a:rect l="l" t="t" r="r" b="b"/>
            <a:pathLst>
              <a:path w="57784">
                <a:moveTo>
                  <a:pt x="0" y="0"/>
                </a:moveTo>
                <a:lnTo>
                  <a:pt x="57378" y="0"/>
                </a:lnTo>
              </a:path>
            </a:pathLst>
          </a:custGeom>
          <a:noFill/>
          <a:ln w="13680">
            <a:solidFill>
              <a:srgbClr val="7F7F7F"/>
            </a:solidFill>
            <a:round/>
          </a:ln>
        </p:spPr>
        <p:style>
          <a:lnRef idx="0">
            <a:scrgbClr r="0" g="0" b="0"/>
          </a:lnRef>
          <a:fillRef idx="0">
            <a:scrgbClr r="0" g="0" b="0"/>
          </a:fillRef>
          <a:effectRef idx="0">
            <a:scrgbClr r="0" g="0" b="0"/>
          </a:effectRef>
          <a:fontRef idx="minor"/>
        </p:style>
      </p:sp>
      <p:sp>
        <p:nvSpPr>
          <p:cNvPr id="671" name="CustomShape 132"/>
          <p:cNvSpPr/>
          <p:nvPr/>
        </p:nvSpPr>
        <p:spPr>
          <a:xfrm>
            <a:off x="3911400" y="4466520"/>
            <a:ext cx="114120" cy="360"/>
          </a:xfrm>
          <a:custGeom>
            <a:avLst/>
            <a:gdLst/>
            <a:ahLst/>
            <a:cxnLst/>
            <a:rect l="l" t="t" r="r" b="b"/>
            <a:pathLst>
              <a:path w="57784">
                <a:moveTo>
                  <a:pt x="0" y="0"/>
                </a:moveTo>
                <a:lnTo>
                  <a:pt x="57378" y="0"/>
                </a:lnTo>
              </a:path>
            </a:pathLst>
          </a:custGeom>
          <a:noFill/>
          <a:ln w="13680">
            <a:solidFill>
              <a:srgbClr val="7F7F7F"/>
            </a:solidFill>
            <a:round/>
          </a:ln>
        </p:spPr>
        <p:style>
          <a:lnRef idx="0">
            <a:scrgbClr r="0" g="0" b="0"/>
          </a:lnRef>
          <a:fillRef idx="0">
            <a:scrgbClr r="0" g="0" b="0"/>
          </a:fillRef>
          <a:effectRef idx="0">
            <a:scrgbClr r="0" g="0" b="0"/>
          </a:effectRef>
          <a:fontRef idx="minor"/>
        </p:style>
      </p:sp>
      <p:sp>
        <p:nvSpPr>
          <p:cNvPr id="672" name="CustomShape 133"/>
          <p:cNvSpPr/>
          <p:nvPr/>
        </p:nvSpPr>
        <p:spPr>
          <a:xfrm>
            <a:off x="3911400" y="4289040"/>
            <a:ext cx="114120" cy="360"/>
          </a:xfrm>
          <a:custGeom>
            <a:avLst/>
            <a:gdLst/>
            <a:ahLst/>
            <a:cxnLst/>
            <a:rect l="l" t="t" r="r" b="b"/>
            <a:pathLst>
              <a:path w="57784">
                <a:moveTo>
                  <a:pt x="0" y="0"/>
                </a:moveTo>
                <a:lnTo>
                  <a:pt x="57378" y="0"/>
                </a:lnTo>
              </a:path>
            </a:pathLst>
          </a:custGeom>
          <a:noFill/>
          <a:ln w="13680">
            <a:solidFill>
              <a:srgbClr val="7F7F7F"/>
            </a:solidFill>
            <a:round/>
          </a:ln>
        </p:spPr>
        <p:style>
          <a:lnRef idx="0">
            <a:scrgbClr r="0" g="0" b="0"/>
          </a:lnRef>
          <a:fillRef idx="0">
            <a:scrgbClr r="0" g="0" b="0"/>
          </a:fillRef>
          <a:effectRef idx="0">
            <a:scrgbClr r="0" g="0" b="0"/>
          </a:effectRef>
          <a:fontRef idx="minor"/>
        </p:style>
      </p:sp>
      <p:sp>
        <p:nvSpPr>
          <p:cNvPr id="673" name="CustomShape 134"/>
          <p:cNvSpPr/>
          <p:nvPr/>
        </p:nvSpPr>
        <p:spPr>
          <a:xfrm>
            <a:off x="3911400" y="4112280"/>
            <a:ext cx="114120" cy="360"/>
          </a:xfrm>
          <a:custGeom>
            <a:avLst/>
            <a:gdLst/>
            <a:ahLst/>
            <a:cxnLst/>
            <a:rect l="l" t="t" r="r" b="b"/>
            <a:pathLst>
              <a:path w="57784">
                <a:moveTo>
                  <a:pt x="0" y="0"/>
                </a:moveTo>
                <a:lnTo>
                  <a:pt x="57378" y="0"/>
                </a:lnTo>
              </a:path>
            </a:pathLst>
          </a:custGeom>
          <a:noFill/>
          <a:ln w="13680">
            <a:solidFill>
              <a:srgbClr val="7F7F7F"/>
            </a:solidFill>
            <a:round/>
          </a:ln>
        </p:spPr>
        <p:style>
          <a:lnRef idx="0">
            <a:scrgbClr r="0" g="0" b="0"/>
          </a:lnRef>
          <a:fillRef idx="0">
            <a:scrgbClr r="0" g="0" b="0"/>
          </a:fillRef>
          <a:effectRef idx="0">
            <a:scrgbClr r="0" g="0" b="0"/>
          </a:effectRef>
          <a:fontRef idx="minor"/>
        </p:style>
      </p:sp>
      <p:sp>
        <p:nvSpPr>
          <p:cNvPr id="674" name="CustomShape 135"/>
          <p:cNvSpPr/>
          <p:nvPr/>
        </p:nvSpPr>
        <p:spPr>
          <a:xfrm>
            <a:off x="3911400" y="3934800"/>
            <a:ext cx="114120" cy="360"/>
          </a:xfrm>
          <a:custGeom>
            <a:avLst/>
            <a:gdLst/>
            <a:ahLst/>
            <a:cxnLst/>
            <a:rect l="l" t="t" r="r" b="b"/>
            <a:pathLst>
              <a:path w="57784">
                <a:moveTo>
                  <a:pt x="0" y="0"/>
                </a:moveTo>
                <a:lnTo>
                  <a:pt x="57378" y="0"/>
                </a:lnTo>
              </a:path>
            </a:pathLst>
          </a:custGeom>
          <a:noFill/>
          <a:ln w="13680">
            <a:solidFill>
              <a:srgbClr val="7F7F7F"/>
            </a:solidFill>
            <a:round/>
          </a:ln>
        </p:spPr>
        <p:style>
          <a:lnRef idx="0">
            <a:scrgbClr r="0" g="0" b="0"/>
          </a:lnRef>
          <a:fillRef idx="0">
            <a:scrgbClr r="0" g="0" b="0"/>
          </a:fillRef>
          <a:effectRef idx="0">
            <a:scrgbClr r="0" g="0" b="0"/>
          </a:effectRef>
          <a:fontRef idx="minor"/>
        </p:style>
      </p:sp>
      <p:sp>
        <p:nvSpPr>
          <p:cNvPr id="675" name="CustomShape 136"/>
          <p:cNvSpPr/>
          <p:nvPr/>
        </p:nvSpPr>
        <p:spPr>
          <a:xfrm>
            <a:off x="3911400" y="3757680"/>
            <a:ext cx="114120" cy="360"/>
          </a:xfrm>
          <a:custGeom>
            <a:avLst/>
            <a:gdLst/>
            <a:ahLst/>
            <a:cxnLst/>
            <a:rect l="l" t="t" r="r" b="b"/>
            <a:pathLst>
              <a:path w="57784">
                <a:moveTo>
                  <a:pt x="0" y="0"/>
                </a:moveTo>
                <a:lnTo>
                  <a:pt x="57378" y="0"/>
                </a:lnTo>
              </a:path>
            </a:pathLst>
          </a:custGeom>
          <a:noFill/>
          <a:ln w="13680">
            <a:solidFill>
              <a:srgbClr val="7F7F7F"/>
            </a:solidFill>
            <a:round/>
          </a:ln>
        </p:spPr>
        <p:style>
          <a:lnRef idx="0">
            <a:scrgbClr r="0" g="0" b="0"/>
          </a:lnRef>
          <a:fillRef idx="0">
            <a:scrgbClr r="0" g="0" b="0"/>
          </a:fillRef>
          <a:effectRef idx="0">
            <a:scrgbClr r="0" g="0" b="0"/>
          </a:effectRef>
          <a:fontRef idx="minor"/>
        </p:style>
      </p:sp>
      <p:sp>
        <p:nvSpPr>
          <p:cNvPr id="676" name="CustomShape 137"/>
          <p:cNvSpPr/>
          <p:nvPr/>
        </p:nvSpPr>
        <p:spPr>
          <a:xfrm>
            <a:off x="3911400" y="3580200"/>
            <a:ext cx="114120" cy="360"/>
          </a:xfrm>
          <a:custGeom>
            <a:avLst/>
            <a:gdLst/>
            <a:ahLst/>
            <a:cxnLst/>
            <a:rect l="l" t="t" r="r" b="b"/>
            <a:pathLst>
              <a:path w="57784">
                <a:moveTo>
                  <a:pt x="0" y="0"/>
                </a:moveTo>
                <a:lnTo>
                  <a:pt x="57378" y="0"/>
                </a:lnTo>
              </a:path>
            </a:pathLst>
          </a:custGeom>
          <a:noFill/>
          <a:ln w="13680">
            <a:solidFill>
              <a:srgbClr val="7F7F7F"/>
            </a:solidFill>
            <a:round/>
          </a:ln>
        </p:spPr>
        <p:style>
          <a:lnRef idx="0">
            <a:scrgbClr r="0" g="0" b="0"/>
          </a:lnRef>
          <a:fillRef idx="0">
            <a:scrgbClr r="0" g="0" b="0"/>
          </a:fillRef>
          <a:effectRef idx="0">
            <a:scrgbClr r="0" g="0" b="0"/>
          </a:effectRef>
          <a:fontRef idx="minor"/>
        </p:style>
      </p:sp>
      <p:sp>
        <p:nvSpPr>
          <p:cNvPr id="677" name="CustomShape 138"/>
          <p:cNvSpPr/>
          <p:nvPr/>
        </p:nvSpPr>
        <p:spPr>
          <a:xfrm>
            <a:off x="3911400" y="3403080"/>
            <a:ext cx="114120" cy="360"/>
          </a:xfrm>
          <a:custGeom>
            <a:avLst/>
            <a:gdLst/>
            <a:ahLst/>
            <a:cxnLst/>
            <a:rect l="l" t="t" r="r" b="b"/>
            <a:pathLst>
              <a:path w="57784">
                <a:moveTo>
                  <a:pt x="0" y="0"/>
                </a:moveTo>
                <a:lnTo>
                  <a:pt x="57378" y="0"/>
                </a:lnTo>
              </a:path>
            </a:pathLst>
          </a:custGeom>
          <a:noFill/>
          <a:ln w="13680">
            <a:solidFill>
              <a:srgbClr val="7F7F7F"/>
            </a:solidFill>
            <a:round/>
          </a:ln>
        </p:spPr>
        <p:style>
          <a:lnRef idx="0">
            <a:scrgbClr r="0" g="0" b="0"/>
          </a:lnRef>
          <a:fillRef idx="0">
            <a:scrgbClr r="0" g="0" b="0"/>
          </a:fillRef>
          <a:effectRef idx="0">
            <a:scrgbClr r="0" g="0" b="0"/>
          </a:effectRef>
          <a:fontRef idx="minor"/>
        </p:style>
      </p:sp>
      <p:sp>
        <p:nvSpPr>
          <p:cNvPr id="678" name="CustomShape 139"/>
          <p:cNvSpPr/>
          <p:nvPr/>
        </p:nvSpPr>
        <p:spPr>
          <a:xfrm>
            <a:off x="3911400" y="3225600"/>
            <a:ext cx="114120" cy="360"/>
          </a:xfrm>
          <a:custGeom>
            <a:avLst/>
            <a:gdLst/>
            <a:ahLst/>
            <a:cxnLst/>
            <a:rect l="l" t="t" r="r" b="b"/>
            <a:pathLst>
              <a:path w="57784">
                <a:moveTo>
                  <a:pt x="0" y="0"/>
                </a:moveTo>
                <a:lnTo>
                  <a:pt x="57378" y="0"/>
                </a:lnTo>
              </a:path>
            </a:pathLst>
          </a:custGeom>
          <a:noFill/>
          <a:ln w="13680">
            <a:solidFill>
              <a:srgbClr val="7F7F7F"/>
            </a:solidFill>
            <a:round/>
          </a:ln>
        </p:spPr>
        <p:style>
          <a:lnRef idx="0">
            <a:scrgbClr r="0" g="0" b="0"/>
          </a:lnRef>
          <a:fillRef idx="0">
            <a:scrgbClr r="0" g="0" b="0"/>
          </a:fillRef>
          <a:effectRef idx="0">
            <a:scrgbClr r="0" g="0" b="0"/>
          </a:effectRef>
          <a:fontRef idx="minor"/>
        </p:style>
      </p:sp>
      <p:sp>
        <p:nvSpPr>
          <p:cNvPr id="679" name="CustomShape 140"/>
          <p:cNvSpPr/>
          <p:nvPr/>
        </p:nvSpPr>
        <p:spPr>
          <a:xfrm>
            <a:off x="3911400" y="3048480"/>
            <a:ext cx="114120" cy="360"/>
          </a:xfrm>
          <a:custGeom>
            <a:avLst/>
            <a:gdLst/>
            <a:ahLst/>
            <a:cxnLst/>
            <a:rect l="l" t="t" r="r" b="b"/>
            <a:pathLst>
              <a:path w="57784">
                <a:moveTo>
                  <a:pt x="0" y="0"/>
                </a:moveTo>
                <a:lnTo>
                  <a:pt x="57378" y="0"/>
                </a:lnTo>
              </a:path>
            </a:pathLst>
          </a:custGeom>
          <a:noFill/>
          <a:ln w="13680">
            <a:solidFill>
              <a:srgbClr val="7F7F7F"/>
            </a:solidFill>
            <a:round/>
          </a:ln>
        </p:spPr>
        <p:style>
          <a:lnRef idx="0">
            <a:scrgbClr r="0" g="0" b="0"/>
          </a:lnRef>
          <a:fillRef idx="0">
            <a:scrgbClr r="0" g="0" b="0"/>
          </a:fillRef>
          <a:effectRef idx="0">
            <a:scrgbClr r="0" g="0" b="0"/>
          </a:effectRef>
          <a:fontRef idx="minor"/>
        </p:style>
      </p:sp>
      <p:sp>
        <p:nvSpPr>
          <p:cNvPr id="680" name="CustomShape 141"/>
          <p:cNvSpPr/>
          <p:nvPr/>
        </p:nvSpPr>
        <p:spPr>
          <a:xfrm>
            <a:off x="3911400" y="2871360"/>
            <a:ext cx="114120" cy="360"/>
          </a:xfrm>
          <a:custGeom>
            <a:avLst/>
            <a:gdLst/>
            <a:ahLst/>
            <a:cxnLst/>
            <a:rect l="l" t="t" r="r" b="b"/>
            <a:pathLst>
              <a:path w="57784">
                <a:moveTo>
                  <a:pt x="0" y="0"/>
                </a:moveTo>
                <a:lnTo>
                  <a:pt x="57378" y="0"/>
                </a:lnTo>
              </a:path>
            </a:pathLst>
          </a:custGeom>
          <a:noFill/>
          <a:ln w="13680">
            <a:solidFill>
              <a:srgbClr val="7F7F7F"/>
            </a:solidFill>
            <a:round/>
          </a:ln>
        </p:spPr>
        <p:style>
          <a:lnRef idx="0">
            <a:scrgbClr r="0" g="0" b="0"/>
          </a:lnRef>
          <a:fillRef idx="0">
            <a:scrgbClr r="0" g="0" b="0"/>
          </a:fillRef>
          <a:effectRef idx="0">
            <a:scrgbClr r="0" g="0" b="0"/>
          </a:effectRef>
          <a:fontRef idx="minor"/>
        </p:style>
      </p:sp>
      <p:sp>
        <p:nvSpPr>
          <p:cNvPr id="681" name="CustomShape 142"/>
          <p:cNvSpPr/>
          <p:nvPr/>
        </p:nvSpPr>
        <p:spPr>
          <a:xfrm>
            <a:off x="3911400" y="2693880"/>
            <a:ext cx="114120" cy="360"/>
          </a:xfrm>
          <a:custGeom>
            <a:avLst/>
            <a:gdLst/>
            <a:ahLst/>
            <a:cxnLst/>
            <a:rect l="l" t="t" r="r" b="b"/>
            <a:pathLst>
              <a:path w="57784">
                <a:moveTo>
                  <a:pt x="0" y="0"/>
                </a:moveTo>
                <a:lnTo>
                  <a:pt x="57378" y="0"/>
                </a:lnTo>
              </a:path>
            </a:pathLst>
          </a:custGeom>
          <a:noFill/>
          <a:ln w="13680">
            <a:solidFill>
              <a:srgbClr val="7F7F7F"/>
            </a:solidFill>
            <a:round/>
          </a:ln>
        </p:spPr>
        <p:style>
          <a:lnRef idx="0">
            <a:scrgbClr r="0" g="0" b="0"/>
          </a:lnRef>
          <a:fillRef idx="0">
            <a:scrgbClr r="0" g="0" b="0"/>
          </a:fillRef>
          <a:effectRef idx="0">
            <a:scrgbClr r="0" g="0" b="0"/>
          </a:effectRef>
          <a:fontRef idx="minor"/>
        </p:style>
      </p:sp>
      <p:sp>
        <p:nvSpPr>
          <p:cNvPr id="682" name="CustomShape 143"/>
          <p:cNvSpPr/>
          <p:nvPr/>
        </p:nvSpPr>
        <p:spPr>
          <a:xfrm>
            <a:off x="3911400" y="2516760"/>
            <a:ext cx="114120" cy="360"/>
          </a:xfrm>
          <a:custGeom>
            <a:avLst/>
            <a:gdLst/>
            <a:ahLst/>
            <a:cxnLst/>
            <a:rect l="l" t="t" r="r" b="b"/>
            <a:pathLst>
              <a:path w="57784">
                <a:moveTo>
                  <a:pt x="0" y="0"/>
                </a:moveTo>
                <a:lnTo>
                  <a:pt x="57378" y="0"/>
                </a:lnTo>
              </a:path>
            </a:pathLst>
          </a:custGeom>
          <a:noFill/>
          <a:ln w="13680">
            <a:solidFill>
              <a:srgbClr val="7F7F7F"/>
            </a:solidFill>
            <a:round/>
          </a:ln>
        </p:spPr>
        <p:style>
          <a:lnRef idx="0">
            <a:scrgbClr r="0" g="0" b="0"/>
          </a:lnRef>
          <a:fillRef idx="0">
            <a:scrgbClr r="0" g="0" b="0"/>
          </a:fillRef>
          <a:effectRef idx="0">
            <a:scrgbClr r="0" g="0" b="0"/>
          </a:effectRef>
          <a:fontRef idx="minor"/>
        </p:style>
      </p:sp>
      <p:sp>
        <p:nvSpPr>
          <p:cNvPr id="683" name="CustomShape 144"/>
          <p:cNvSpPr/>
          <p:nvPr/>
        </p:nvSpPr>
        <p:spPr>
          <a:xfrm>
            <a:off x="3911400" y="2339640"/>
            <a:ext cx="114120" cy="360"/>
          </a:xfrm>
          <a:custGeom>
            <a:avLst/>
            <a:gdLst/>
            <a:ahLst/>
            <a:cxnLst/>
            <a:rect l="l" t="t" r="r" b="b"/>
            <a:pathLst>
              <a:path w="57784">
                <a:moveTo>
                  <a:pt x="0" y="0"/>
                </a:moveTo>
                <a:lnTo>
                  <a:pt x="57378" y="0"/>
                </a:lnTo>
              </a:path>
            </a:pathLst>
          </a:custGeom>
          <a:noFill/>
          <a:ln w="13680">
            <a:solidFill>
              <a:srgbClr val="7F7F7F"/>
            </a:solidFill>
            <a:round/>
          </a:ln>
        </p:spPr>
        <p:style>
          <a:lnRef idx="0">
            <a:scrgbClr r="0" g="0" b="0"/>
          </a:lnRef>
          <a:fillRef idx="0">
            <a:scrgbClr r="0" g="0" b="0"/>
          </a:fillRef>
          <a:effectRef idx="0">
            <a:scrgbClr r="0" g="0" b="0"/>
          </a:effectRef>
          <a:fontRef idx="minor"/>
        </p:style>
      </p:sp>
      <p:sp>
        <p:nvSpPr>
          <p:cNvPr id="684" name="CustomShape 145"/>
          <p:cNvSpPr/>
          <p:nvPr/>
        </p:nvSpPr>
        <p:spPr>
          <a:xfrm>
            <a:off x="3911400" y="2162160"/>
            <a:ext cx="114120" cy="360"/>
          </a:xfrm>
          <a:custGeom>
            <a:avLst/>
            <a:gdLst/>
            <a:ahLst/>
            <a:cxnLst/>
            <a:rect l="l" t="t" r="r" b="b"/>
            <a:pathLst>
              <a:path w="57784">
                <a:moveTo>
                  <a:pt x="0" y="0"/>
                </a:moveTo>
                <a:lnTo>
                  <a:pt x="57378" y="0"/>
                </a:lnTo>
              </a:path>
            </a:pathLst>
          </a:custGeom>
          <a:noFill/>
          <a:ln w="13680">
            <a:solidFill>
              <a:srgbClr val="7F7F7F"/>
            </a:solidFill>
            <a:round/>
          </a:ln>
        </p:spPr>
        <p:style>
          <a:lnRef idx="0">
            <a:scrgbClr r="0" g="0" b="0"/>
          </a:lnRef>
          <a:fillRef idx="0">
            <a:scrgbClr r="0" g="0" b="0"/>
          </a:fillRef>
          <a:effectRef idx="0">
            <a:scrgbClr r="0" g="0" b="0"/>
          </a:effectRef>
          <a:fontRef idx="minor"/>
        </p:style>
      </p:sp>
      <p:sp>
        <p:nvSpPr>
          <p:cNvPr id="685" name="CustomShape 146"/>
          <p:cNvSpPr/>
          <p:nvPr/>
        </p:nvSpPr>
        <p:spPr>
          <a:xfrm>
            <a:off x="3911400" y="1985040"/>
            <a:ext cx="114120" cy="360"/>
          </a:xfrm>
          <a:custGeom>
            <a:avLst/>
            <a:gdLst/>
            <a:ahLst/>
            <a:cxnLst/>
            <a:rect l="l" t="t" r="r" b="b"/>
            <a:pathLst>
              <a:path w="57784">
                <a:moveTo>
                  <a:pt x="0" y="0"/>
                </a:moveTo>
                <a:lnTo>
                  <a:pt x="57378" y="0"/>
                </a:lnTo>
              </a:path>
            </a:pathLst>
          </a:custGeom>
          <a:noFill/>
          <a:ln w="13680">
            <a:solidFill>
              <a:srgbClr val="7F7F7F"/>
            </a:solidFill>
            <a:round/>
          </a:ln>
        </p:spPr>
        <p:style>
          <a:lnRef idx="0">
            <a:scrgbClr r="0" g="0" b="0"/>
          </a:lnRef>
          <a:fillRef idx="0">
            <a:scrgbClr r="0" g="0" b="0"/>
          </a:fillRef>
          <a:effectRef idx="0">
            <a:scrgbClr r="0" g="0" b="0"/>
          </a:effectRef>
          <a:fontRef idx="minor"/>
        </p:style>
      </p:sp>
      <p:sp>
        <p:nvSpPr>
          <p:cNvPr id="686" name="CustomShape 147"/>
          <p:cNvSpPr/>
          <p:nvPr/>
        </p:nvSpPr>
        <p:spPr>
          <a:xfrm>
            <a:off x="4277160" y="6168240"/>
            <a:ext cx="360" cy="110520"/>
          </a:xfrm>
          <a:custGeom>
            <a:avLst/>
            <a:gdLst/>
            <a:ahLst/>
            <a:cxnLst/>
            <a:rect l="l" t="t" r="r" b="b"/>
            <a:pathLst>
              <a:path h="55880">
                <a:moveTo>
                  <a:pt x="0" y="55263"/>
                </a:moveTo>
                <a:lnTo>
                  <a:pt x="0" y="0"/>
                </a:lnTo>
              </a:path>
            </a:pathLst>
          </a:custGeom>
          <a:noFill/>
          <a:ln w="14400">
            <a:solidFill>
              <a:srgbClr val="7F7F7F"/>
            </a:solidFill>
            <a:round/>
          </a:ln>
        </p:spPr>
        <p:style>
          <a:lnRef idx="0">
            <a:scrgbClr r="0" g="0" b="0"/>
          </a:lnRef>
          <a:fillRef idx="0">
            <a:scrgbClr r="0" g="0" b="0"/>
          </a:fillRef>
          <a:effectRef idx="0">
            <a:scrgbClr r="0" g="0" b="0"/>
          </a:effectRef>
          <a:fontRef idx="minor"/>
        </p:style>
      </p:sp>
      <p:sp>
        <p:nvSpPr>
          <p:cNvPr id="687" name="CustomShape 148"/>
          <p:cNvSpPr/>
          <p:nvPr/>
        </p:nvSpPr>
        <p:spPr>
          <a:xfrm>
            <a:off x="5452920" y="6168240"/>
            <a:ext cx="360" cy="110520"/>
          </a:xfrm>
          <a:custGeom>
            <a:avLst/>
            <a:gdLst/>
            <a:ahLst/>
            <a:cxnLst/>
            <a:rect l="l" t="t" r="r" b="b"/>
            <a:pathLst>
              <a:path h="55880">
                <a:moveTo>
                  <a:pt x="0" y="55263"/>
                </a:moveTo>
                <a:lnTo>
                  <a:pt x="0" y="0"/>
                </a:lnTo>
              </a:path>
            </a:pathLst>
          </a:custGeom>
          <a:noFill/>
          <a:ln w="14400">
            <a:solidFill>
              <a:srgbClr val="7F7F7F"/>
            </a:solidFill>
            <a:round/>
          </a:ln>
        </p:spPr>
        <p:style>
          <a:lnRef idx="0">
            <a:scrgbClr r="0" g="0" b="0"/>
          </a:lnRef>
          <a:fillRef idx="0">
            <a:scrgbClr r="0" g="0" b="0"/>
          </a:fillRef>
          <a:effectRef idx="0">
            <a:scrgbClr r="0" g="0" b="0"/>
          </a:effectRef>
          <a:fontRef idx="minor"/>
        </p:style>
      </p:sp>
      <p:sp>
        <p:nvSpPr>
          <p:cNvPr id="688" name="CustomShape 149"/>
          <p:cNvSpPr/>
          <p:nvPr/>
        </p:nvSpPr>
        <p:spPr>
          <a:xfrm>
            <a:off x="6628680" y="6168240"/>
            <a:ext cx="360" cy="110520"/>
          </a:xfrm>
          <a:custGeom>
            <a:avLst/>
            <a:gdLst/>
            <a:ahLst/>
            <a:cxnLst/>
            <a:rect l="l" t="t" r="r" b="b"/>
            <a:pathLst>
              <a:path h="55880">
                <a:moveTo>
                  <a:pt x="0" y="55263"/>
                </a:moveTo>
                <a:lnTo>
                  <a:pt x="0" y="0"/>
                </a:lnTo>
              </a:path>
            </a:pathLst>
          </a:custGeom>
          <a:noFill/>
          <a:ln w="14400">
            <a:solidFill>
              <a:srgbClr val="7F7F7F"/>
            </a:solidFill>
            <a:round/>
          </a:ln>
        </p:spPr>
        <p:style>
          <a:lnRef idx="0">
            <a:scrgbClr r="0" g="0" b="0"/>
          </a:lnRef>
          <a:fillRef idx="0">
            <a:scrgbClr r="0" g="0" b="0"/>
          </a:fillRef>
          <a:effectRef idx="0">
            <a:scrgbClr r="0" g="0" b="0"/>
          </a:effectRef>
          <a:fontRef idx="minor"/>
        </p:style>
      </p:sp>
      <p:sp>
        <p:nvSpPr>
          <p:cNvPr id="689" name="CustomShape 150"/>
          <p:cNvSpPr/>
          <p:nvPr/>
        </p:nvSpPr>
        <p:spPr>
          <a:xfrm>
            <a:off x="7804440" y="6168240"/>
            <a:ext cx="360" cy="110520"/>
          </a:xfrm>
          <a:custGeom>
            <a:avLst/>
            <a:gdLst/>
            <a:ahLst/>
            <a:cxnLst/>
            <a:rect l="l" t="t" r="r" b="b"/>
            <a:pathLst>
              <a:path h="55880">
                <a:moveTo>
                  <a:pt x="0" y="55263"/>
                </a:moveTo>
                <a:lnTo>
                  <a:pt x="0" y="0"/>
                </a:lnTo>
              </a:path>
            </a:pathLst>
          </a:custGeom>
          <a:noFill/>
          <a:ln w="14400">
            <a:solidFill>
              <a:srgbClr val="7F7F7F"/>
            </a:solidFill>
            <a:round/>
          </a:ln>
        </p:spPr>
        <p:style>
          <a:lnRef idx="0">
            <a:scrgbClr r="0" g="0" b="0"/>
          </a:lnRef>
          <a:fillRef idx="0">
            <a:scrgbClr r="0" g="0" b="0"/>
          </a:fillRef>
          <a:effectRef idx="0">
            <a:scrgbClr r="0" g="0" b="0"/>
          </a:effectRef>
          <a:fontRef idx="minor"/>
        </p:style>
      </p:sp>
      <p:sp>
        <p:nvSpPr>
          <p:cNvPr id="690" name="CustomShape 151"/>
          <p:cNvSpPr/>
          <p:nvPr/>
        </p:nvSpPr>
        <p:spPr>
          <a:xfrm>
            <a:off x="8980560" y="6168240"/>
            <a:ext cx="360" cy="110520"/>
          </a:xfrm>
          <a:custGeom>
            <a:avLst/>
            <a:gdLst/>
            <a:ahLst/>
            <a:cxnLst/>
            <a:rect l="l" t="t" r="r" b="b"/>
            <a:pathLst>
              <a:path h="55880">
                <a:moveTo>
                  <a:pt x="0" y="55263"/>
                </a:moveTo>
                <a:lnTo>
                  <a:pt x="0" y="0"/>
                </a:lnTo>
              </a:path>
            </a:pathLst>
          </a:custGeom>
          <a:noFill/>
          <a:ln w="14400">
            <a:solidFill>
              <a:srgbClr val="7F7F7F"/>
            </a:solidFill>
            <a:round/>
          </a:ln>
        </p:spPr>
        <p:style>
          <a:lnRef idx="0">
            <a:scrgbClr r="0" g="0" b="0"/>
          </a:lnRef>
          <a:fillRef idx="0">
            <a:scrgbClr r="0" g="0" b="0"/>
          </a:fillRef>
          <a:effectRef idx="0">
            <a:scrgbClr r="0" g="0" b="0"/>
          </a:effectRef>
          <a:fontRef idx="minor"/>
        </p:style>
      </p:sp>
      <p:sp>
        <p:nvSpPr>
          <p:cNvPr id="691" name="CustomShape 152"/>
          <p:cNvSpPr/>
          <p:nvPr/>
        </p:nvSpPr>
        <p:spPr>
          <a:xfrm>
            <a:off x="4199760" y="6274800"/>
            <a:ext cx="154440" cy="240120"/>
          </a:xfrm>
          <a:prstGeom prst="rect">
            <a:avLst/>
          </a:prstGeom>
          <a:noFill/>
          <a:ln>
            <a:noFill/>
          </a:ln>
        </p:spPr>
        <p:style>
          <a:lnRef idx="0">
            <a:scrgbClr r="0" g="0" b="0"/>
          </a:lnRef>
          <a:fillRef idx="0">
            <a:scrgbClr r="0" g="0" b="0"/>
          </a:fillRef>
          <a:effectRef idx="0">
            <a:scrgbClr r="0" g="0" b="0"/>
          </a:effectRef>
          <a:fontRef idx="minor"/>
        </p:style>
        <p:txBody>
          <a:bodyPr lIns="0" tIns="28800" rIns="0" bIns="0"/>
          <a:lstStyle/>
          <a:p>
            <a:pPr marL="25200">
              <a:lnSpc>
                <a:spcPct val="100000"/>
              </a:lnSpc>
            </a:pPr>
            <a:r>
              <a:rPr lang="en-IN" sz="1390" b="0" strike="noStrike" spc="38">
                <a:solidFill>
                  <a:srgbClr val="7F7F7F"/>
                </a:solidFill>
                <a:uFill>
                  <a:solidFill>
                    <a:srgbClr val="FFFFFF"/>
                  </a:solidFill>
                </a:uFill>
                <a:latin typeface="Arial"/>
              </a:rPr>
              <a:t>0</a:t>
            </a:r>
            <a:endParaRPr lang="en-IN" sz="1800" b="0" strike="noStrike" spc="-1">
              <a:solidFill>
                <a:srgbClr val="000000"/>
              </a:solidFill>
              <a:uFill>
                <a:solidFill>
                  <a:srgbClr val="FFFFFF"/>
                </a:solidFill>
              </a:uFill>
              <a:latin typeface="Arial"/>
            </a:endParaRPr>
          </a:p>
        </p:txBody>
      </p:sp>
      <p:sp>
        <p:nvSpPr>
          <p:cNvPr id="692" name="CustomShape 153"/>
          <p:cNvSpPr/>
          <p:nvPr/>
        </p:nvSpPr>
        <p:spPr>
          <a:xfrm>
            <a:off x="5323680" y="6274800"/>
            <a:ext cx="258840" cy="240120"/>
          </a:xfrm>
          <a:prstGeom prst="rect">
            <a:avLst/>
          </a:prstGeom>
          <a:noFill/>
          <a:ln>
            <a:noFill/>
          </a:ln>
        </p:spPr>
        <p:style>
          <a:lnRef idx="0">
            <a:scrgbClr r="0" g="0" b="0"/>
          </a:lnRef>
          <a:fillRef idx="0">
            <a:scrgbClr r="0" g="0" b="0"/>
          </a:fillRef>
          <a:effectRef idx="0">
            <a:scrgbClr r="0" g="0" b="0"/>
          </a:effectRef>
          <a:fontRef idx="minor"/>
        </p:style>
        <p:txBody>
          <a:bodyPr lIns="0" tIns="28800" rIns="0" bIns="0"/>
          <a:lstStyle/>
          <a:p>
            <a:pPr marL="25200">
              <a:lnSpc>
                <a:spcPct val="100000"/>
              </a:lnSpc>
            </a:pPr>
            <a:r>
              <a:rPr lang="en-IN" sz="1390" b="0" strike="noStrike" spc="38">
                <a:solidFill>
                  <a:srgbClr val="7F7F7F"/>
                </a:solidFill>
                <a:uFill>
                  <a:solidFill>
                    <a:srgbClr val="FFFFFF"/>
                  </a:solidFill>
                </a:uFill>
                <a:latin typeface="Arial"/>
              </a:rPr>
              <a:t>50</a:t>
            </a:r>
            <a:endParaRPr lang="en-IN" sz="1800" b="0" strike="noStrike" spc="-1">
              <a:solidFill>
                <a:srgbClr val="000000"/>
              </a:solidFill>
              <a:uFill>
                <a:solidFill>
                  <a:srgbClr val="FFFFFF"/>
                </a:solidFill>
              </a:uFill>
              <a:latin typeface="Arial"/>
            </a:endParaRPr>
          </a:p>
        </p:txBody>
      </p:sp>
      <p:sp>
        <p:nvSpPr>
          <p:cNvPr id="693" name="CustomShape 154"/>
          <p:cNvSpPr/>
          <p:nvPr/>
        </p:nvSpPr>
        <p:spPr>
          <a:xfrm>
            <a:off x="7623360" y="6274800"/>
            <a:ext cx="363240" cy="240120"/>
          </a:xfrm>
          <a:prstGeom prst="rect">
            <a:avLst/>
          </a:prstGeom>
          <a:noFill/>
          <a:ln>
            <a:noFill/>
          </a:ln>
        </p:spPr>
        <p:style>
          <a:lnRef idx="0">
            <a:scrgbClr r="0" g="0" b="0"/>
          </a:lnRef>
          <a:fillRef idx="0">
            <a:scrgbClr r="0" g="0" b="0"/>
          </a:fillRef>
          <a:effectRef idx="0">
            <a:scrgbClr r="0" g="0" b="0"/>
          </a:effectRef>
          <a:fontRef idx="minor"/>
        </p:style>
        <p:txBody>
          <a:bodyPr lIns="0" tIns="28800" rIns="0" bIns="0"/>
          <a:lstStyle/>
          <a:p>
            <a:pPr marL="25200">
              <a:lnSpc>
                <a:spcPct val="100000"/>
              </a:lnSpc>
            </a:pPr>
            <a:r>
              <a:rPr lang="en-IN" sz="1390" b="0" strike="noStrike" spc="38">
                <a:solidFill>
                  <a:srgbClr val="7F7F7F"/>
                </a:solidFill>
                <a:uFill>
                  <a:solidFill>
                    <a:srgbClr val="FFFFFF"/>
                  </a:solidFill>
                </a:uFill>
                <a:latin typeface="Arial"/>
              </a:rPr>
              <a:t>150</a:t>
            </a:r>
            <a:endParaRPr lang="en-IN" sz="1800" b="0" strike="noStrike" spc="-1">
              <a:solidFill>
                <a:srgbClr val="000000"/>
              </a:solidFill>
              <a:uFill>
                <a:solidFill>
                  <a:srgbClr val="FFFFFF"/>
                </a:solidFill>
              </a:uFill>
              <a:latin typeface="Arial"/>
            </a:endParaRPr>
          </a:p>
        </p:txBody>
      </p:sp>
      <p:sp>
        <p:nvSpPr>
          <p:cNvPr id="694" name="CustomShape 155"/>
          <p:cNvSpPr/>
          <p:nvPr/>
        </p:nvSpPr>
        <p:spPr>
          <a:xfrm>
            <a:off x="8799120" y="6274800"/>
            <a:ext cx="363240" cy="240120"/>
          </a:xfrm>
          <a:prstGeom prst="rect">
            <a:avLst/>
          </a:prstGeom>
          <a:noFill/>
          <a:ln>
            <a:noFill/>
          </a:ln>
        </p:spPr>
        <p:style>
          <a:lnRef idx="0">
            <a:scrgbClr r="0" g="0" b="0"/>
          </a:lnRef>
          <a:fillRef idx="0">
            <a:scrgbClr r="0" g="0" b="0"/>
          </a:fillRef>
          <a:effectRef idx="0">
            <a:scrgbClr r="0" g="0" b="0"/>
          </a:effectRef>
          <a:fontRef idx="minor"/>
        </p:style>
        <p:txBody>
          <a:bodyPr lIns="0" tIns="28800" rIns="0" bIns="0"/>
          <a:lstStyle/>
          <a:p>
            <a:pPr marL="25200">
              <a:lnSpc>
                <a:spcPct val="100000"/>
              </a:lnSpc>
            </a:pPr>
            <a:r>
              <a:rPr lang="en-IN" sz="1390" b="0" strike="noStrike" spc="38">
                <a:solidFill>
                  <a:srgbClr val="7F7F7F"/>
                </a:solidFill>
                <a:uFill>
                  <a:solidFill>
                    <a:srgbClr val="FFFFFF"/>
                  </a:solidFill>
                </a:uFill>
                <a:latin typeface="Arial"/>
              </a:rPr>
              <a:t>200</a:t>
            </a:r>
            <a:endParaRPr lang="en-IN" sz="1800" b="0" strike="noStrike" spc="-1">
              <a:solidFill>
                <a:srgbClr val="000000"/>
              </a:solidFill>
              <a:uFill>
                <a:solidFill>
                  <a:srgbClr val="FFFFFF"/>
                </a:solidFill>
              </a:uFill>
              <a:latin typeface="Arial"/>
            </a:endParaRPr>
          </a:p>
        </p:txBody>
      </p:sp>
      <p:sp>
        <p:nvSpPr>
          <p:cNvPr id="695" name="CustomShape 156"/>
          <p:cNvSpPr/>
          <p:nvPr/>
        </p:nvSpPr>
        <p:spPr>
          <a:xfrm>
            <a:off x="6339960" y="6274800"/>
            <a:ext cx="906840" cy="602280"/>
          </a:xfrm>
          <a:prstGeom prst="rect">
            <a:avLst/>
          </a:prstGeom>
          <a:noFill/>
          <a:ln>
            <a:noFill/>
          </a:ln>
        </p:spPr>
        <p:style>
          <a:lnRef idx="0">
            <a:scrgbClr r="0" g="0" b="0"/>
          </a:lnRef>
          <a:fillRef idx="0">
            <a:scrgbClr r="0" g="0" b="0"/>
          </a:fillRef>
          <a:effectRef idx="0">
            <a:scrgbClr r="0" g="0" b="0"/>
          </a:effectRef>
          <a:fontRef idx="minor"/>
        </p:style>
        <p:txBody>
          <a:bodyPr lIns="0" tIns="28800" rIns="0" bIns="0"/>
          <a:lstStyle/>
          <a:p>
            <a:pPr marL="132120">
              <a:lnSpc>
                <a:spcPts val="556"/>
              </a:lnSpc>
            </a:pPr>
            <a:r>
              <a:rPr lang="en-IN" sz="1390" b="0" strike="noStrike" spc="38">
                <a:solidFill>
                  <a:srgbClr val="7F7F7F"/>
                </a:solidFill>
                <a:uFill>
                  <a:solidFill>
                    <a:srgbClr val="FFFFFF"/>
                  </a:solidFill>
                </a:uFill>
                <a:latin typeface="Arial"/>
              </a:rPr>
              <a:t>100</a:t>
            </a:r>
            <a:endParaRPr lang="en-IN" sz="1800" b="0" strike="noStrike" spc="-1">
              <a:solidFill>
                <a:srgbClr val="000000"/>
              </a:solidFill>
              <a:uFill>
                <a:solidFill>
                  <a:srgbClr val="FFFFFF"/>
                </a:solidFill>
              </a:uFill>
              <a:latin typeface="Arial"/>
            </a:endParaRPr>
          </a:p>
          <a:p>
            <a:pPr marL="25200">
              <a:lnSpc>
                <a:spcPts val="975"/>
              </a:lnSpc>
            </a:pPr>
            <a:r>
              <a:rPr lang="en-IN" sz="2380" b="0" strike="noStrike" spc="77">
                <a:solidFill>
                  <a:srgbClr val="000000"/>
                </a:solidFill>
                <a:uFill>
                  <a:solidFill>
                    <a:srgbClr val="FFFFFF"/>
                  </a:solidFill>
                </a:uFill>
                <a:latin typeface="Arial"/>
              </a:rPr>
              <a:t>Count</a:t>
            </a:r>
            <a:endParaRPr lang="en-IN" sz="1800" b="0" strike="noStrike" spc="-1">
              <a:solidFill>
                <a:srgbClr val="000000"/>
              </a:solidFill>
              <a:uFill>
                <a:solidFill>
                  <a:srgbClr val="FFFFFF"/>
                </a:solidFill>
              </a:uFill>
              <a:latin typeface="Arial"/>
            </a:endParaRPr>
          </a:p>
        </p:txBody>
      </p:sp>
      <p:sp>
        <p:nvSpPr>
          <p:cNvPr id="696" name="CustomShape 157"/>
          <p:cNvSpPr/>
          <p:nvPr/>
        </p:nvSpPr>
        <p:spPr>
          <a:xfrm>
            <a:off x="2445480" y="3574800"/>
            <a:ext cx="380880" cy="896760"/>
          </a:xfrm>
          <a:prstGeom prst="rect">
            <a:avLst/>
          </a:prstGeom>
          <a:noFill/>
          <a:ln>
            <a:noFill/>
          </a:ln>
        </p:spPr>
        <p:style>
          <a:lnRef idx="0">
            <a:scrgbClr r="0" g="0" b="0"/>
          </a:lnRef>
          <a:fillRef idx="0">
            <a:scrgbClr r="0" g="0" b="0"/>
          </a:fillRef>
          <a:effectRef idx="0">
            <a:scrgbClr r="0" g="0" b="0"/>
          </a:effectRef>
          <a:fontRef idx="minor"/>
        </p:style>
        <p:txBody>
          <a:bodyPr vert="vert270" lIns="0" tIns="0" rIns="1080" bIns="0"/>
          <a:lstStyle/>
          <a:p>
            <a:pPr marL="25200">
              <a:lnSpc>
                <a:spcPct val="100000"/>
              </a:lnSpc>
            </a:pPr>
            <a:r>
              <a:rPr lang="en-IN" sz="2480" b="0" strike="noStrike" spc="-296">
                <a:solidFill>
                  <a:srgbClr val="000000"/>
                </a:solidFill>
                <a:uFill>
                  <a:solidFill>
                    <a:srgbClr val="FFFFFF"/>
                  </a:solidFill>
                </a:uFill>
                <a:latin typeface="Arial"/>
              </a:rPr>
              <a:t>T</a:t>
            </a:r>
            <a:r>
              <a:rPr lang="en-IN" sz="2480" b="0" strike="noStrike" spc="-1">
                <a:solidFill>
                  <a:srgbClr val="000000"/>
                </a:solidFill>
                <a:uFill>
                  <a:solidFill>
                    <a:srgbClr val="FFFFFF"/>
                  </a:solidFill>
                </a:uFill>
                <a:latin typeface="Arial"/>
              </a:rPr>
              <a:t>e</a:t>
            </a:r>
            <a:r>
              <a:rPr lang="en-IN" sz="2480" b="0" strike="noStrike" spc="58">
                <a:solidFill>
                  <a:srgbClr val="000000"/>
                </a:solidFill>
                <a:uFill>
                  <a:solidFill>
                    <a:srgbClr val="FFFFFF"/>
                  </a:solidFill>
                </a:uFill>
                <a:latin typeface="Arial"/>
              </a:rPr>
              <a:t>r</a:t>
            </a:r>
            <a:r>
              <a:rPr lang="en-IN" sz="2480" b="0" strike="noStrike" spc="-1">
                <a:solidFill>
                  <a:srgbClr val="000000"/>
                </a:solidFill>
                <a:uFill>
                  <a:solidFill>
                    <a:srgbClr val="FFFFFF"/>
                  </a:solidFill>
                </a:uFill>
                <a:latin typeface="Arial"/>
              </a:rPr>
              <a:t>ms</a:t>
            </a:r>
            <a:endParaRPr lang="en-IN" sz="1800" b="0" strike="noStrike" spc="-1">
              <a:solidFill>
                <a:srgbClr val="000000"/>
              </a:solidFill>
              <a:uFill>
                <a:solidFill>
                  <a:srgbClr val="FFFFFF"/>
                </a:solidFill>
              </a:uFill>
              <a:latin typeface="Arial"/>
            </a:endParaRPr>
          </a:p>
        </p:txBody>
      </p:sp>
      <p:sp>
        <p:nvSpPr>
          <p:cNvPr id="697" name="CustomShape 158"/>
          <p:cNvSpPr/>
          <p:nvPr/>
        </p:nvSpPr>
        <p:spPr>
          <a:xfrm>
            <a:off x="10021680" y="6585120"/>
            <a:ext cx="502920" cy="38628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190" b="0" strike="noStrike" spc="-38">
                <a:solidFill>
                  <a:srgbClr val="7F7F7F"/>
                </a:solidFill>
                <a:uFill>
                  <a:solidFill>
                    <a:srgbClr val="FFFFFF"/>
                  </a:solidFill>
                </a:uFill>
                <a:latin typeface="Arial"/>
              </a:rPr>
              <a:t>15</a:t>
            </a:r>
            <a:r>
              <a:rPr lang="en-IN" sz="1190" b="0" strike="noStrike" spc="-185">
                <a:solidFill>
                  <a:srgbClr val="7F7F7F"/>
                </a:solidFill>
                <a:uFill>
                  <a:solidFill>
                    <a:srgbClr val="FFFFFF"/>
                  </a:solidFill>
                </a:uFill>
                <a:latin typeface="Arial"/>
              </a:rPr>
              <a:t> </a:t>
            </a:r>
            <a:r>
              <a:rPr lang="en-IN" sz="1190" b="0" strike="noStrike" spc="296">
                <a:solidFill>
                  <a:srgbClr val="7F7F7F"/>
                </a:solidFill>
                <a:uFill>
                  <a:solidFill>
                    <a:srgbClr val="FFFFFF"/>
                  </a:solidFill>
                </a:uFill>
                <a:latin typeface="Arial"/>
              </a:rPr>
              <a:t>/</a:t>
            </a:r>
            <a:r>
              <a:rPr lang="en-IN" sz="1190" b="0" strike="noStrike" spc="-177">
                <a:solidFill>
                  <a:srgbClr val="7F7F7F"/>
                </a:solidFill>
                <a:uFill>
                  <a:solidFill>
                    <a:srgbClr val="FFFFFF"/>
                  </a:solidFill>
                </a:uFill>
                <a:latin typeface="Arial"/>
              </a:rPr>
              <a:t> </a:t>
            </a:r>
            <a:r>
              <a:rPr lang="en-IN" sz="1190" b="0" strike="noStrike" spc="-38">
                <a:solidFill>
                  <a:srgbClr val="7F7F7F"/>
                </a:solidFill>
                <a:uFill>
                  <a:solidFill>
                    <a:srgbClr val="FFFFFF"/>
                  </a:solidFill>
                </a:uFill>
                <a:latin typeface="Arial"/>
              </a:rPr>
              <a:t>40</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 name="CustomShape 1"/>
          <p:cNvSpPr/>
          <p:nvPr/>
        </p:nvSpPr>
        <p:spPr>
          <a:xfrm>
            <a:off x="8078760" y="6500160"/>
            <a:ext cx="85320" cy="60120"/>
          </a:xfrm>
          <a:custGeom>
            <a:avLst/>
            <a:gdLst/>
            <a:ahLst/>
            <a:cxnLst/>
            <a:rect l="l" t="t" r="r" b="b"/>
            <a:pathLst>
              <a:path w="43179" h="30479">
                <a:moveTo>
                  <a:pt x="0" y="30366"/>
                </a:moveTo>
                <a:lnTo>
                  <a:pt x="43019" y="30366"/>
                </a:lnTo>
                <a:lnTo>
                  <a:pt x="43019" y="0"/>
                </a:lnTo>
                <a:lnTo>
                  <a:pt x="0" y="0"/>
                </a:lnTo>
                <a:lnTo>
                  <a:pt x="0" y="30366"/>
                </a:lnTo>
                <a:close/>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699" name="CustomShape 2"/>
          <p:cNvSpPr/>
          <p:nvPr/>
        </p:nvSpPr>
        <p:spPr>
          <a:xfrm>
            <a:off x="8099640" y="6479640"/>
            <a:ext cx="85320" cy="60120"/>
          </a:xfrm>
          <a:custGeom>
            <a:avLst/>
            <a:gdLst/>
            <a:ahLst/>
            <a:cxnLst/>
            <a:rect l="l" t="t" r="r" b="b"/>
            <a:pathLst>
              <a:path w="43179" h="30479">
                <a:moveTo>
                  <a:pt x="0" y="10160"/>
                </a:moveTo>
                <a:lnTo>
                  <a:pt x="0" y="0"/>
                </a:lnTo>
                <a:lnTo>
                  <a:pt x="43180" y="0"/>
                </a:lnTo>
                <a:lnTo>
                  <a:pt x="43180" y="30480"/>
                </a:lnTo>
                <a:lnTo>
                  <a:pt x="33020" y="3048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700" name="CustomShape 3"/>
          <p:cNvSpPr/>
          <p:nvPr/>
        </p:nvSpPr>
        <p:spPr>
          <a:xfrm>
            <a:off x="8119800" y="6459480"/>
            <a:ext cx="85320" cy="60120"/>
          </a:xfrm>
          <a:custGeom>
            <a:avLst/>
            <a:gdLst/>
            <a:ahLst/>
            <a:cxnLst/>
            <a:rect l="l" t="t" r="r" b="b"/>
            <a:pathLst>
              <a:path w="43179" h="30479">
                <a:moveTo>
                  <a:pt x="0" y="10160"/>
                </a:moveTo>
                <a:lnTo>
                  <a:pt x="0" y="0"/>
                </a:lnTo>
                <a:lnTo>
                  <a:pt x="43181" y="0"/>
                </a:lnTo>
                <a:lnTo>
                  <a:pt x="43181" y="30480"/>
                </a:lnTo>
                <a:lnTo>
                  <a:pt x="33020" y="3048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701" name="CustomShape 4"/>
          <p:cNvSpPr/>
          <p:nvPr/>
        </p:nvSpPr>
        <p:spPr>
          <a:xfrm>
            <a:off x="7953840" y="6472080"/>
            <a:ext cx="402480" cy="75240"/>
          </a:xfrm>
          <a:custGeom>
            <a:avLst/>
            <a:gdLst/>
            <a:ahLst/>
            <a:cxn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702" name="CustomShape 5"/>
          <p:cNvSpPr/>
          <p:nvPr/>
        </p:nvSpPr>
        <p:spPr>
          <a:xfrm>
            <a:off x="8675640" y="64846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703" name="CustomShape 6"/>
          <p:cNvSpPr/>
          <p:nvPr/>
        </p:nvSpPr>
        <p:spPr>
          <a:xfrm>
            <a:off x="8499600" y="6472080"/>
            <a:ext cx="402480" cy="75240"/>
          </a:xfrm>
          <a:custGeom>
            <a:avLst/>
            <a:gdLst/>
            <a:ahLst/>
            <a:cxn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704" name="CustomShape 7"/>
          <p:cNvSpPr/>
          <p:nvPr/>
        </p:nvSpPr>
        <p:spPr>
          <a:xfrm>
            <a:off x="8650440" y="6459480"/>
            <a:ext cx="75240" cy="360"/>
          </a:xfrm>
          <a:custGeom>
            <a:avLst/>
            <a:gdLst/>
            <a:ahLst/>
            <a:cxnLst/>
            <a:rect l="l" t="t" r="r" b="b"/>
            <a:pathLst>
              <a:path w="38100">
                <a:moveTo>
                  <a:pt x="0" y="0"/>
                </a:moveTo>
                <a:lnTo>
                  <a:pt x="38100"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705" name="CustomShape 8"/>
          <p:cNvSpPr/>
          <p:nvPr/>
        </p:nvSpPr>
        <p:spPr>
          <a:xfrm>
            <a:off x="8675640" y="6509880"/>
            <a:ext cx="75240" cy="360"/>
          </a:xfrm>
          <a:custGeom>
            <a:avLst/>
            <a:gdLst/>
            <a:ahLst/>
            <a:cxnLst/>
            <a:rect l="l" t="t" r="r" b="b"/>
            <a:pathLst>
              <a:path w="38100">
                <a:moveTo>
                  <a:pt x="0" y="0"/>
                </a:moveTo>
                <a:lnTo>
                  <a:pt x="38101"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706" name="CustomShape 9"/>
          <p:cNvSpPr/>
          <p:nvPr/>
        </p:nvSpPr>
        <p:spPr>
          <a:xfrm>
            <a:off x="8650440" y="6535080"/>
            <a:ext cx="75240" cy="360"/>
          </a:xfrm>
          <a:custGeom>
            <a:avLst/>
            <a:gdLst/>
            <a:ahLst/>
            <a:cxnLst/>
            <a:rect l="l" t="t" r="r" b="b"/>
            <a:pathLst>
              <a:path w="38100">
                <a:moveTo>
                  <a:pt x="0" y="0"/>
                </a:moveTo>
                <a:lnTo>
                  <a:pt x="38100"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707" name="CustomShape 10"/>
          <p:cNvSpPr/>
          <p:nvPr/>
        </p:nvSpPr>
        <p:spPr>
          <a:xfrm>
            <a:off x="8675640" y="6560280"/>
            <a:ext cx="75240" cy="360"/>
          </a:xfrm>
          <a:custGeom>
            <a:avLst/>
            <a:gdLst/>
            <a:ahLst/>
            <a:cxnLst/>
            <a:rect l="l" t="t" r="r" b="b"/>
            <a:pathLst>
              <a:path w="38100">
                <a:moveTo>
                  <a:pt x="0" y="0"/>
                </a:moveTo>
                <a:lnTo>
                  <a:pt x="38101"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708" name="CustomShape 11"/>
          <p:cNvSpPr/>
          <p:nvPr/>
        </p:nvSpPr>
        <p:spPr>
          <a:xfrm>
            <a:off x="9196560" y="6459480"/>
            <a:ext cx="75240" cy="360"/>
          </a:xfrm>
          <a:custGeom>
            <a:avLst/>
            <a:gdLst/>
            <a:ahLst/>
            <a:cxnLst/>
            <a:rect l="l" t="t" r="r" b="b"/>
            <a:pathLst>
              <a:path w="38100">
                <a:moveTo>
                  <a:pt x="0" y="0"/>
                </a:moveTo>
                <a:lnTo>
                  <a:pt x="38100"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709" name="CustomShape 12"/>
          <p:cNvSpPr/>
          <p:nvPr/>
        </p:nvSpPr>
        <p:spPr>
          <a:xfrm>
            <a:off x="9221760" y="64846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710" name="CustomShape 13"/>
          <p:cNvSpPr/>
          <p:nvPr/>
        </p:nvSpPr>
        <p:spPr>
          <a:xfrm>
            <a:off x="9221760" y="65098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711" name="CustomShape 14"/>
          <p:cNvSpPr/>
          <p:nvPr/>
        </p:nvSpPr>
        <p:spPr>
          <a:xfrm>
            <a:off x="9045360" y="6472080"/>
            <a:ext cx="402480" cy="75240"/>
          </a:xfrm>
          <a:custGeom>
            <a:avLst/>
            <a:gdLst/>
            <a:ahLst/>
            <a:cxn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712" name="CustomShape 15"/>
          <p:cNvSpPr/>
          <p:nvPr/>
        </p:nvSpPr>
        <p:spPr>
          <a:xfrm>
            <a:off x="9196560" y="6535080"/>
            <a:ext cx="75240" cy="360"/>
          </a:xfrm>
          <a:custGeom>
            <a:avLst/>
            <a:gdLst/>
            <a:ahLst/>
            <a:cxnLst/>
            <a:rect l="l" t="t" r="r" b="b"/>
            <a:pathLst>
              <a:path w="38100">
                <a:moveTo>
                  <a:pt x="0" y="0"/>
                </a:moveTo>
                <a:lnTo>
                  <a:pt x="38100"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713" name="CustomShape 16"/>
          <p:cNvSpPr/>
          <p:nvPr/>
        </p:nvSpPr>
        <p:spPr>
          <a:xfrm>
            <a:off x="9221760" y="6560280"/>
            <a:ext cx="75240" cy="360"/>
          </a:xfrm>
          <a:custGeom>
            <a:avLst/>
            <a:gdLst/>
            <a:ahLst/>
            <a:cxnLst/>
            <a:rect l="l" t="t" r="r" b="b"/>
            <a:pathLst>
              <a:path w="38100">
                <a:moveTo>
                  <a:pt x="0" y="0"/>
                </a:moveTo>
                <a:lnTo>
                  <a:pt x="38101"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714" name="CustomShape 17"/>
          <p:cNvSpPr/>
          <p:nvPr/>
        </p:nvSpPr>
        <p:spPr>
          <a:xfrm>
            <a:off x="9742320" y="6459480"/>
            <a:ext cx="75240" cy="360"/>
          </a:xfrm>
          <a:custGeom>
            <a:avLst/>
            <a:gdLst/>
            <a:ahLst/>
            <a:cxnLst/>
            <a:rect l="l" t="t" r="r" b="b"/>
            <a:pathLst>
              <a:path w="38100">
                <a:moveTo>
                  <a:pt x="0" y="0"/>
                </a:moveTo>
                <a:lnTo>
                  <a:pt x="38100"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715" name="CustomShape 18"/>
          <p:cNvSpPr/>
          <p:nvPr/>
        </p:nvSpPr>
        <p:spPr>
          <a:xfrm>
            <a:off x="9767520" y="64846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716" name="CustomShape 19"/>
          <p:cNvSpPr/>
          <p:nvPr/>
        </p:nvSpPr>
        <p:spPr>
          <a:xfrm>
            <a:off x="9767520" y="65098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717" name="CustomShape 20"/>
          <p:cNvSpPr/>
          <p:nvPr/>
        </p:nvSpPr>
        <p:spPr>
          <a:xfrm>
            <a:off x="9742320" y="6535080"/>
            <a:ext cx="75240" cy="360"/>
          </a:xfrm>
          <a:custGeom>
            <a:avLst/>
            <a:gdLst/>
            <a:ahLst/>
            <a:cxnLst/>
            <a:rect l="l" t="t" r="r" b="b"/>
            <a:pathLst>
              <a:path w="38100">
                <a:moveTo>
                  <a:pt x="0" y="0"/>
                </a:moveTo>
                <a:lnTo>
                  <a:pt x="38100"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718" name="CustomShape 21"/>
          <p:cNvSpPr/>
          <p:nvPr/>
        </p:nvSpPr>
        <p:spPr>
          <a:xfrm>
            <a:off x="9767520" y="65602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719" name="CustomShape 22"/>
          <p:cNvSpPr/>
          <p:nvPr/>
        </p:nvSpPr>
        <p:spPr>
          <a:xfrm>
            <a:off x="10348560" y="6519960"/>
            <a:ext cx="39960" cy="39960"/>
          </a:xfrm>
          <a:custGeom>
            <a:avLst/>
            <a:gdLst/>
            <a:ahLst/>
            <a:cxnLst/>
            <a:rect l="l" t="t" r="r" b="b"/>
            <a:pathLst>
              <a:path w="20320" h="20320">
                <a:moveTo>
                  <a:pt x="0" y="0"/>
                </a:moveTo>
                <a:lnTo>
                  <a:pt x="20321" y="2032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720" name="CustomShape 23"/>
          <p:cNvSpPr/>
          <p:nvPr/>
        </p:nvSpPr>
        <p:spPr>
          <a:xfrm>
            <a:off x="10294920" y="6467400"/>
            <a:ext cx="60120" cy="60120"/>
          </a:xfrm>
          <a:custGeom>
            <a:avLst/>
            <a:gdLst/>
            <a:ahLst/>
            <a:cxn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721" name="CustomShape 24"/>
          <p:cNvSpPr/>
          <p:nvPr/>
        </p:nvSpPr>
        <p:spPr>
          <a:xfrm>
            <a:off x="10137240" y="6459480"/>
            <a:ext cx="100440" cy="10044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722" name="CustomShape 25"/>
          <p:cNvSpPr/>
          <p:nvPr/>
        </p:nvSpPr>
        <p:spPr>
          <a:xfrm>
            <a:off x="10107000" y="6494760"/>
            <a:ext cx="60120" cy="24840"/>
          </a:xfrm>
          <a:custGeom>
            <a:avLst/>
            <a:gdLst/>
            <a:ahLst/>
            <a:cxnLst/>
            <a:rect l="l" t="t" r="r" b="b"/>
            <a:pathLst>
              <a:path w="30479" h="12700">
                <a:moveTo>
                  <a:pt x="30480" y="0"/>
                </a:moveTo>
                <a:lnTo>
                  <a:pt x="15240" y="12700"/>
                </a:lnTo>
                <a:lnTo>
                  <a:pt x="0" y="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723" name="CustomShape 26"/>
          <p:cNvSpPr/>
          <p:nvPr/>
        </p:nvSpPr>
        <p:spPr>
          <a:xfrm>
            <a:off x="10439280" y="6459480"/>
            <a:ext cx="100440" cy="10044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724" name="CustomShape 27"/>
          <p:cNvSpPr/>
          <p:nvPr/>
        </p:nvSpPr>
        <p:spPr>
          <a:xfrm>
            <a:off x="10509840" y="6494760"/>
            <a:ext cx="60120" cy="24840"/>
          </a:xfrm>
          <a:custGeom>
            <a:avLst/>
            <a:gdLst/>
            <a:ahLst/>
            <a:cxnLst/>
            <a:rect l="l" t="t" r="r" b="b"/>
            <a:pathLst>
              <a:path w="30479" h="12700">
                <a:moveTo>
                  <a:pt x="30479" y="0"/>
                </a:moveTo>
                <a:lnTo>
                  <a:pt x="15239" y="12700"/>
                </a:lnTo>
                <a:lnTo>
                  <a:pt x="0" y="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725" name="TextShape 28"/>
          <p:cNvSpPr txBox="1"/>
          <p:nvPr/>
        </p:nvSpPr>
        <p:spPr>
          <a:xfrm>
            <a:off x="1717200" y="143640"/>
            <a:ext cx="2882160" cy="1179000"/>
          </a:xfrm>
          <a:prstGeom prst="rect">
            <a:avLst/>
          </a:prstGeom>
          <a:noFill/>
          <a:ln>
            <a:noFill/>
          </a:ln>
        </p:spPr>
        <p:txBody>
          <a:bodyPr lIns="0" tIns="33840" rIns="0" bIns="0"/>
          <a:lstStyle/>
          <a:p>
            <a:pPr marL="25200">
              <a:lnSpc>
                <a:spcPct val="100000"/>
              </a:lnSpc>
            </a:pPr>
            <a:r>
              <a:rPr lang="en-US" sz="3600" b="0" u="sng" strike="noStrike" spc="-106">
                <a:solidFill>
                  <a:srgbClr val="178DBB"/>
                </a:solidFill>
                <a:uFill>
                  <a:solidFill>
                    <a:srgbClr val="FFFFFF"/>
                  </a:solidFill>
                </a:uFill>
                <a:latin typeface="Century Gothic"/>
              </a:rPr>
              <a:t>Wordcloud</a:t>
            </a:r>
            <a:endParaRPr lang="en-US" sz="1800" b="0" strike="noStrike" spc="-1">
              <a:solidFill>
                <a:srgbClr val="000000"/>
              </a:solidFill>
              <a:uFill>
                <a:solidFill>
                  <a:srgbClr val="FFFFFF"/>
                </a:solidFill>
              </a:uFill>
              <a:latin typeface="Century Gothic"/>
            </a:endParaRPr>
          </a:p>
        </p:txBody>
      </p:sp>
      <p:sp>
        <p:nvSpPr>
          <p:cNvPr id="726" name="TextShape 29"/>
          <p:cNvSpPr txBox="1"/>
          <p:nvPr/>
        </p:nvSpPr>
        <p:spPr>
          <a:xfrm>
            <a:off x="9996480" y="4798800"/>
            <a:ext cx="528120" cy="3977640"/>
          </a:xfrm>
          <a:prstGeom prst="rect">
            <a:avLst/>
          </a:prstGeom>
          <a:noFill/>
          <a:ln>
            <a:noFill/>
          </a:ln>
        </p:spPr>
        <p:txBody>
          <a:bodyPr lIns="0" tIns="0" rIns="0" bIns="0" anchor="ctr"/>
          <a:lstStyle/>
          <a:p>
            <a:pPr marL="50400" algn="r">
              <a:lnSpc>
                <a:spcPts val="472"/>
              </a:lnSpc>
            </a:pPr>
            <a:fld id="{D95BDEA3-DE26-4F85-8161-28AA23E588B6}" type="slidenum">
              <a:rPr lang="en-IN" sz="2000" b="0" strike="noStrike" spc="-38">
                <a:solidFill>
                  <a:srgbClr val="FEFFFF"/>
                </a:solidFill>
                <a:uFill>
                  <a:solidFill>
                    <a:srgbClr val="FFFFFF"/>
                  </a:solidFill>
                </a:uFill>
                <a:latin typeface="Century Gothic"/>
              </a:rPr>
              <a:t>17</a:t>
            </a:fld>
            <a:r>
              <a:rPr lang="en-IN" sz="2000" b="0" strike="noStrike" spc="-185">
                <a:solidFill>
                  <a:srgbClr val="FEFFFF"/>
                </a:solidFill>
                <a:uFill>
                  <a:solidFill>
                    <a:srgbClr val="FFFFFF"/>
                  </a:solidFill>
                </a:uFill>
                <a:latin typeface="Century Gothic"/>
              </a:rPr>
              <a:t> </a:t>
            </a:r>
            <a:r>
              <a:rPr lang="en-IN" sz="2000" b="0" strike="noStrike" spc="296">
                <a:solidFill>
                  <a:srgbClr val="FEFFFF"/>
                </a:solidFill>
                <a:uFill>
                  <a:solidFill>
                    <a:srgbClr val="FFFFFF"/>
                  </a:solidFill>
                </a:uFill>
                <a:latin typeface="Century Gothic"/>
              </a:rPr>
              <a:t>/</a:t>
            </a:r>
            <a:r>
              <a:rPr lang="en-IN" sz="2000" b="0" strike="noStrike" spc="-177">
                <a:solidFill>
                  <a:srgbClr val="FEFFFF"/>
                </a:solidFill>
                <a:uFill>
                  <a:solidFill>
                    <a:srgbClr val="FFFFFF"/>
                  </a:solidFill>
                </a:uFill>
                <a:latin typeface="Century Gothic"/>
              </a:rPr>
              <a:t> </a:t>
            </a:r>
            <a:r>
              <a:rPr lang="en-IN" sz="2000" b="0" strike="noStrike" spc="-38">
                <a:solidFill>
                  <a:srgbClr val="FEFFFF"/>
                </a:solidFill>
                <a:uFill>
                  <a:solidFill>
                    <a:srgbClr val="FFFFFF"/>
                  </a:solidFill>
                </a:uFill>
                <a:latin typeface="Century Gothic"/>
              </a:rPr>
              <a:t>40</a:t>
            </a:r>
            <a:endParaRPr lang="en-IN" sz="1400" b="0" strike="noStrike" spc="-1">
              <a:solidFill>
                <a:srgbClr val="000000"/>
              </a:solidFill>
              <a:uFill>
                <a:solidFill>
                  <a:srgbClr val="FFFFFF"/>
                </a:solidFill>
              </a:uFill>
              <a:latin typeface="Times New Roman"/>
            </a:endParaRPr>
          </a:p>
        </p:txBody>
      </p:sp>
      <p:sp>
        <p:nvSpPr>
          <p:cNvPr id="727" name="CustomShape 30"/>
          <p:cNvSpPr/>
          <p:nvPr/>
        </p:nvSpPr>
        <p:spPr>
          <a:xfrm>
            <a:off x="2166480" y="1802160"/>
            <a:ext cx="7855560" cy="1382400"/>
          </a:xfrm>
          <a:prstGeom prst="rect">
            <a:avLst/>
          </a:prstGeom>
          <a:solidFill>
            <a:srgbClr val="F7F7F7"/>
          </a:solidFill>
          <a:ln>
            <a:noFill/>
          </a:ln>
        </p:spPr>
        <p:style>
          <a:lnRef idx="0">
            <a:scrgbClr r="0" g="0" b="0"/>
          </a:lnRef>
          <a:fillRef idx="0">
            <a:scrgbClr r="0" g="0" b="0"/>
          </a:fillRef>
          <a:effectRef idx="0">
            <a:scrgbClr r="0" g="0" b="0"/>
          </a:effectRef>
          <a:fontRef idx="minor"/>
        </p:style>
        <p:txBody>
          <a:bodyPr lIns="0" tIns="5040" rIns="0" bIns="0"/>
          <a:lstStyle/>
          <a:p>
            <a:pPr marL="74160">
              <a:lnSpc>
                <a:spcPct val="100000"/>
              </a:lnSpc>
            </a:pPr>
            <a:r>
              <a:rPr lang="en-IN" sz="1790" b="0" strike="noStrike" spc="128">
                <a:solidFill>
                  <a:srgbClr val="575757"/>
                </a:solidFill>
                <a:uFill>
                  <a:solidFill>
                    <a:srgbClr val="FFFFFF"/>
                  </a:solidFill>
                </a:uFill>
                <a:latin typeface="Times New Roman"/>
              </a:rPr>
              <a:t>m</a:t>
            </a:r>
            <a:r>
              <a:rPr lang="en-IN" sz="1790" b="0" strike="noStrike" spc="128">
                <a:solidFill>
                  <a:srgbClr val="AF5A64"/>
                </a:solidFill>
                <a:uFill>
                  <a:solidFill>
                    <a:srgbClr val="FFFFFF"/>
                  </a:solidFill>
                </a:uFill>
                <a:latin typeface="Times New Roman"/>
              </a:rPr>
              <a:t>&lt;-</a:t>
            </a:r>
            <a:r>
              <a:rPr lang="en-IN" sz="1790" b="0" strike="noStrike" spc="128">
                <a:solidFill>
                  <a:srgbClr val="BB5A64"/>
                </a:solidFill>
                <a:uFill>
                  <a:solidFill>
                    <a:srgbClr val="FFFFFF"/>
                  </a:solidFill>
                </a:uFill>
                <a:latin typeface="Times New Roman"/>
              </a:rPr>
              <a:t>as.matrix</a:t>
            </a:r>
            <a:r>
              <a:rPr lang="en-IN" sz="1790" b="0" strike="noStrike" spc="128">
                <a:solidFill>
                  <a:srgbClr val="575757"/>
                </a:solidFill>
                <a:uFill>
                  <a:solidFill>
                    <a:srgbClr val="FFFFFF"/>
                  </a:solidFill>
                </a:uFill>
                <a:latin typeface="Times New Roman"/>
              </a:rPr>
              <a:t>(tdm)</a:t>
            </a:r>
            <a:endParaRPr lang="en-IN" sz="1800" b="0" strike="noStrike" spc="-1">
              <a:solidFill>
                <a:srgbClr val="000000"/>
              </a:solidFill>
              <a:uFill>
                <a:solidFill>
                  <a:srgbClr val="FFFFFF"/>
                </a:solidFill>
              </a:uFill>
              <a:latin typeface="Arial"/>
            </a:endParaRPr>
          </a:p>
          <a:p>
            <a:pPr marL="74160">
              <a:lnSpc>
                <a:spcPct val="100000"/>
              </a:lnSpc>
            </a:pPr>
            <a:r>
              <a:rPr lang="en-IN" sz="1790" b="0" i="1" strike="noStrike" spc="38">
                <a:solidFill>
                  <a:srgbClr val="AC94AE"/>
                </a:solidFill>
                <a:uFill>
                  <a:solidFill>
                    <a:srgbClr val="FFFFFF"/>
                  </a:solidFill>
                </a:uFill>
                <a:latin typeface="Times New Roman"/>
              </a:rPr>
              <a:t># </a:t>
            </a:r>
            <a:r>
              <a:rPr lang="en-IN" sz="1790" b="0" i="1" strike="noStrike" spc="197">
                <a:solidFill>
                  <a:srgbClr val="AC94AE"/>
                </a:solidFill>
                <a:uFill>
                  <a:solidFill>
                    <a:srgbClr val="FFFFFF"/>
                  </a:solidFill>
                </a:uFill>
                <a:latin typeface="Times New Roman"/>
              </a:rPr>
              <a:t>calculate the </a:t>
            </a:r>
            <a:r>
              <a:rPr lang="en-IN" sz="1790" b="0" i="1" strike="noStrike" spc="148">
                <a:solidFill>
                  <a:srgbClr val="AC94AE"/>
                </a:solidFill>
                <a:uFill>
                  <a:solidFill>
                    <a:srgbClr val="FFFFFF"/>
                  </a:solidFill>
                </a:uFill>
                <a:latin typeface="Times New Roman"/>
              </a:rPr>
              <a:t>frequency </a:t>
            </a:r>
            <a:r>
              <a:rPr lang="en-IN" sz="1790" b="0" i="1" strike="noStrike" spc="236">
                <a:solidFill>
                  <a:srgbClr val="AC94AE"/>
                </a:solidFill>
                <a:uFill>
                  <a:solidFill>
                    <a:srgbClr val="FFFFFF"/>
                  </a:solidFill>
                </a:uFill>
                <a:latin typeface="Times New Roman"/>
              </a:rPr>
              <a:t>of </a:t>
            </a:r>
            <a:r>
              <a:rPr lang="en-IN" sz="1790" b="0" i="1" strike="noStrike" spc="58">
                <a:solidFill>
                  <a:srgbClr val="AC94AE"/>
                </a:solidFill>
                <a:uFill>
                  <a:solidFill>
                    <a:srgbClr val="FFFFFF"/>
                  </a:solidFill>
                </a:uFill>
                <a:latin typeface="Times New Roman"/>
              </a:rPr>
              <a:t>words </a:t>
            </a:r>
            <a:r>
              <a:rPr lang="en-IN" sz="1790" b="0" i="1" strike="noStrike" spc="38">
                <a:solidFill>
                  <a:srgbClr val="AC94AE"/>
                </a:solidFill>
                <a:uFill>
                  <a:solidFill>
                    <a:srgbClr val="FFFFFF"/>
                  </a:solidFill>
                </a:uFill>
                <a:latin typeface="Times New Roman"/>
              </a:rPr>
              <a:t>and </a:t>
            </a:r>
            <a:r>
              <a:rPr lang="en-IN" sz="1790" b="0" i="1" strike="noStrike" spc="236">
                <a:solidFill>
                  <a:srgbClr val="AC94AE"/>
                </a:solidFill>
                <a:uFill>
                  <a:solidFill>
                    <a:srgbClr val="FFFFFF"/>
                  </a:solidFill>
                </a:uFill>
                <a:latin typeface="Times New Roman"/>
              </a:rPr>
              <a:t>sort </a:t>
            </a:r>
            <a:r>
              <a:rPr lang="en-IN" sz="1790" b="0" i="1" strike="noStrike" spc="435">
                <a:solidFill>
                  <a:srgbClr val="AC94AE"/>
                </a:solidFill>
                <a:uFill>
                  <a:solidFill>
                    <a:srgbClr val="FFFFFF"/>
                  </a:solidFill>
                </a:uFill>
                <a:latin typeface="Times New Roman"/>
              </a:rPr>
              <a:t>it </a:t>
            </a:r>
            <a:r>
              <a:rPr lang="en-IN" sz="1790" b="0" i="1" strike="noStrike" spc="86">
                <a:solidFill>
                  <a:srgbClr val="AC94AE"/>
                </a:solidFill>
                <a:uFill>
                  <a:solidFill>
                    <a:srgbClr val="FFFFFF"/>
                  </a:solidFill>
                </a:uFill>
                <a:latin typeface="Times New Roman"/>
              </a:rPr>
              <a:t>by</a:t>
            </a:r>
            <a:r>
              <a:rPr lang="en-IN" sz="1790" b="0" i="1" strike="noStrike" spc="-117">
                <a:solidFill>
                  <a:srgbClr val="AC94AE"/>
                </a:solidFill>
                <a:uFill>
                  <a:solidFill>
                    <a:srgbClr val="FFFFFF"/>
                  </a:solidFill>
                </a:uFill>
                <a:latin typeface="Times New Roman"/>
              </a:rPr>
              <a:t> </a:t>
            </a:r>
            <a:r>
              <a:rPr lang="en-IN" sz="1790" b="0" i="1" strike="noStrike" spc="148">
                <a:solidFill>
                  <a:srgbClr val="AC94AE"/>
                </a:solidFill>
                <a:uFill>
                  <a:solidFill>
                    <a:srgbClr val="FFFFFF"/>
                  </a:solidFill>
                </a:uFill>
                <a:latin typeface="Times New Roman"/>
              </a:rPr>
              <a:t>frequency</a:t>
            </a:r>
            <a:endParaRPr lang="en-IN" sz="1800" b="0" strike="noStrike" spc="-1">
              <a:solidFill>
                <a:srgbClr val="000000"/>
              </a:solidFill>
              <a:uFill>
                <a:solidFill>
                  <a:srgbClr val="FFFFFF"/>
                </a:solidFill>
              </a:uFill>
              <a:latin typeface="Arial"/>
            </a:endParaRPr>
          </a:p>
          <a:p>
            <a:pPr marL="74160">
              <a:lnSpc>
                <a:spcPct val="100000"/>
              </a:lnSpc>
            </a:pPr>
            <a:r>
              <a:rPr lang="en-IN" sz="1790" b="0" strike="noStrike" spc="128">
                <a:solidFill>
                  <a:srgbClr val="575757"/>
                </a:solidFill>
                <a:uFill>
                  <a:solidFill>
                    <a:srgbClr val="FFFFFF"/>
                  </a:solidFill>
                </a:uFill>
                <a:latin typeface="Times New Roman"/>
              </a:rPr>
              <a:t>word.freq</a:t>
            </a:r>
            <a:r>
              <a:rPr lang="en-IN" sz="1790" b="0" strike="noStrike" spc="128">
                <a:solidFill>
                  <a:srgbClr val="AF5A64"/>
                </a:solidFill>
                <a:uFill>
                  <a:solidFill>
                    <a:srgbClr val="FFFFFF"/>
                  </a:solidFill>
                </a:uFill>
                <a:latin typeface="Times New Roman"/>
              </a:rPr>
              <a:t>&lt;-</a:t>
            </a:r>
            <a:r>
              <a:rPr lang="en-IN" sz="1790" b="0" strike="noStrike" spc="128">
                <a:solidFill>
                  <a:srgbClr val="BB5A64"/>
                </a:solidFill>
                <a:uFill>
                  <a:solidFill>
                    <a:srgbClr val="FFFFFF"/>
                  </a:solidFill>
                </a:uFill>
                <a:latin typeface="Times New Roman"/>
              </a:rPr>
              <a:t>sort</a:t>
            </a:r>
            <a:r>
              <a:rPr lang="en-IN" sz="1790" b="0" strike="noStrike" spc="128">
                <a:solidFill>
                  <a:srgbClr val="575757"/>
                </a:solidFill>
                <a:uFill>
                  <a:solidFill>
                    <a:srgbClr val="FFFFFF"/>
                  </a:solidFill>
                </a:uFill>
                <a:latin typeface="Times New Roman"/>
              </a:rPr>
              <a:t>(</a:t>
            </a:r>
            <a:r>
              <a:rPr lang="en-IN" sz="1790" b="0" strike="noStrike" spc="128">
                <a:solidFill>
                  <a:srgbClr val="BB5A64"/>
                </a:solidFill>
                <a:uFill>
                  <a:solidFill>
                    <a:srgbClr val="FFFFFF"/>
                  </a:solidFill>
                </a:uFill>
                <a:latin typeface="Times New Roman"/>
              </a:rPr>
              <a:t>rowSums</a:t>
            </a:r>
            <a:r>
              <a:rPr lang="en-IN" sz="1790" b="0" strike="noStrike" spc="128">
                <a:solidFill>
                  <a:srgbClr val="575757"/>
                </a:solidFill>
                <a:uFill>
                  <a:solidFill>
                    <a:srgbClr val="FFFFFF"/>
                  </a:solidFill>
                </a:uFill>
                <a:latin typeface="Times New Roman"/>
              </a:rPr>
              <a:t>(m),</a:t>
            </a:r>
            <a:r>
              <a:rPr lang="en-IN" sz="1790" b="0" strike="noStrike" spc="128">
                <a:solidFill>
                  <a:srgbClr val="54AA54"/>
                </a:solidFill>
                <a:uFill>
                  <a:solidFill>
                    <a:srgbClr val="FFFFFF"/>
                  </a:solidFill>
                </a:uFill>
                <a:latin typeface="Times New Roman"/>
              </a:rPr>
              <a:t>decreasing</a:t>
            </a:r>
            <a:r>
              <a:rPr lang="en-IN" sz="1790" b="0" strike="noStrike" spc="128">
                <a:solidFill>
                  <a:srgbClr val="575757"/>
                </a:solidFill>
                <a:uFill>
                  <a:solidFill>
                    <a:srgbClr val="FFFFFF"/>
                  </a:solidFill>
                </a:uFill>
                <a:latin typeface="Times New Roman"/>
              </a:rPr>
              <a:t>=</a:t>
            </a:r>
            <a:r>
              <a:rPr lang="en-IN" sz="1790" b="0" strike="noStrike" spc="483">
                <a:solidFill>
                  <a:srgbClr val="575757"/>
                </a:solidFill>
                <a:uFill>
                  <a:solidFill>
                    <a:srgbClr val="FFFFFF"/>
                  </a:solidFill>
                </a:uFill>
                <a:latin typeface="Times New Roman"/>
              </a:rPr>
              <a:t> </a:t>
            </a:r>
            <a:r>
              <a:rPr lang="en-IN" sz="1790" b="0" strike="noStrike" spc="86">
                <a:solidFill>
                  <a:srgbClr val="575757"/>
                </a:solidFill>
                <a:uFill>
                  <a:solidFill>
                    <a:srgbClr val="FFFFFF"/>
                  </a:solidFill>
                </a:uFill>
                <a:latin typeface="Times New Roman"/>
              </a:rPr>
              <a:t>T)</a:t>
            </a:r>
            <a:endParaRPr lang="en-IN" sz="1800" b="0" strike="noStrike" spc="-1">
              <a:solidFill>
                <a:srgbClr val="000000"/>
              </a:solidFill>
              <a:uFill>
                <a:solidFill>
                  <a:srgbClr val="FFFFFF"/>
                </a:solidFill>
              </a:uFill>
              <a:latin typeface="Arial"/>
            </a:endParaRPr>
          </a:p>
          <a:p>
            <a:pPr marL="74160">
              <a:lnSpc>
                <a:spcPct val="100000"/>
              </a:lnSpc>
            </a:pPr>
            <a:r>
              <a:rPr lang="en-IN" sz="1790" b="0" i="1" strike="noStrike" spc="38">
                <a:solidFill>
                  <a:srgbClr val="AC94AE"/>
                </a:solidFill>
                <a:uFill>
                  <a:solidFill>
                    <a:srgbClr val="FFFFFF"/>
                  </a:solidFill>
                </a:uFill>
                <a:latin typeface="Times New Roman"/>
              </a:rPr>
              <a:t>#</a:t>
            </a:r>
            <a:r>
              <a:rPr lang="en-IN" sz="1790" b="0" i="1" strike="noStrike" spc="474">
                <a:solidFill>
                  <a:srgbClr val="AC94AE"/>
                </a:solidFill>
                <a:uFill>
                  <a:solidFill>
                    <a:srgbClr val="FFFFFF"/>
                  </a:solidFill>
                </a:uFill>
                <a:latin typeface="Times New Roman"/>
              </a:rPr>
              <a:t> </a:t>
            </a:r>
            <a:r>
              <a:rPr lang="en-IN" sz="1790" b="0" i="1" strike="noStrike" spc="185">
                <a:solidFill>
                  <a:srgbClr val="AC94AE"/>
                </a:solidFill>
                <a:uFill>
                  <a:solidFill>
                    <a:srgbClr val="FFFFFF"/>
                  </a:solidFill>
                </a:uFill>
                <a:latin typeface="Times New Roman"/>
              </a:rPr>
              <a:t>colors</a:t>
            </a:r>
            <a:endParaRPr lang="en-IN" sz="1800" b="0" strike="noStrike" spc="-1">
              <a:solidFill>
                <a:srgbClr val="000000"/>
              </a:solidFill>
              <a:uFill>
                <a:solidFill>
                  <a:srgbClr val="FFFFFF"/>
                </a:solidFill>
              </a:uFill>
              <a:latin typeface="Arial"/>
            </a:endParaRPr>
          </a:p>
          <a:p>
            <a:pPr marL="74160">
              <a:lnSpc>
                <a:spcPct val="100000"/>
              </a:lnSpc>
            </a:pPr>
            <a:r>
              <a:rPr lang="en-IN" sz="1790" b="0" strike="noStrike" spc="177">
                <a:solidFill>
                  <a:srgbClr val="575757"/>
                </a:solidFill>
                <a:uFill>
                  <a:solidFill>
                    <a:srgbClr val="FFFFFF"/>
                  </a:solidFill>
                </a:uFill>
                <a:latin typeface="Times New Roman"/>
              </a:rPr>
              <a:t>pal</a:t>
            </a:r>
            <a:r>
              <a:rPr lang="en-IN" sz="1790" b="0" strike="noStrike" spc="177">
                <a:solidFill>
                  <a:srgbClr val="AF5A64"/>
                </a:solidFill>
                <a:uFill>
                  <a:solidFill>
                    <a:srgbClr val="FFFFFF"/>
                  </a:solidFill>
                </a:uFill>
                <a:latin typeface="Times New Roman"/>
              </a:rPr>
              <a:t>&lt;-</a:t>
            </a:r>
            <a:r>
              <a:rPr lang="en-IN" sz="1790" b="0" strike="noStrike" spc="177">
                <a:solidFill>
                  <a:srgbClr val="BB5A64"/>
                </a:solidFill>
                <a:uFill>
                  <a:solidFill>
                    <a:srgbClr val="FFFFFF"/>
                  </a:solidFill>
                </a:uFill>
                <a:latin typeface="Times New Roman"/>
              </a:rPr>
              <a:t>brewer.pal</a:t>
            </a:r>
            <a:r>
              <a:rPr lang="en-IN" sz="1790" b="0" strike="noStrike" spc="177">
                <a:solidFill>
                  <a:srgbClr val="575757"/>
                </a:solidFill>
                <a:uFill>
                  <a:solidFill>
                    <a:srgbClr val="FFFFFF"/>
                  </a:solidFill>
                </a:uFill>
                <a:latin typeface="Times New Roman"/>
              </a:rPr>
              <a:t>(</a:t>
            </a:r>
            <a:r>
              <a:rPr lang="en-IN" sz="1790" b="0" strike="noStrike" spc="177">
                <a:solidFill>
                  <a:srgbClr val="AE0F91"/>
                </a:solidFill>
                <a:uFill>
                  <a:solidFill>
                    <a:srgbClr val="FFFFFF"/>
                  </a:solidFill>
                </a:uFill>
                <a:latin typeface="Times New Roman"/>
              </a:rPr>
              <a:t>9</a:t>
            </a:r>
            <a:r>
              <a:rPr lang="en-IN" sz="1790" b="0" strike="noStrike" spc="177">
                <a:solidFill>
                  <a:srgbClr val="575757"/>
                </a:solidFill>
                <a:uFill>
                  <a:solidFill>
                    <a:srgbClr val="FFFFFF"/>
                  </a:solidFill>
                </a:uFill>
                <a:latin typeface="Times New Roman"/>
              </a:rPr>
              <a:t>,</a:t>
            </a:r>
            <a:r>
              <a:rPr lang="en-IN" sz="1790" b="0" strike="noStrike" spc="177">
                <a:solidFill>
                  <a:srgbClr val="307DCC"/>
                </a:solidFill>
                <a:uFill>
                  <a:solidFill>
                    <a:srgbClr val="FFFFFF"/>
                  </a:solidFill>
                </a:uFill>
                <a:latin typeface="Times New Roman"/>
              </a:rPr>
              <a:t>"BuGn"</a:t>
            </a:r>
            <a:r>
              <a:rPr lang="en-IN" sz="1790" b="0" strike="noStrike" spc="177">
                <a:solidFill>
                  <a:srgbClr val="575757"/>
                </a:solidFill>
                <a:uFill>
                  <a:solidFill>
                    <a:srgbClr val="FFFFFF"/>
                  </a:solidFill>
                </a:uFill>
                <a:latin typeface="Times New Roman"/>
              </a:rPr>
              <a:t>)[</a:t>
            </a:r>
            <a:r>
              <a:rPr lang="en-IN" sz="1790" b="0" strike="noStrike" spc="177">
                <a:solidFill>
                  <a:srgbClr val="000000"/>
                </a:solidFill>
                <a:uFill>
                  <a:solidFill>
                    <a:srgbClr val="FFFFFF"/>
                  </a:solidFill>
                </a:uFill>
                <a:latin typeface="Times New Roman"/>
              </a:rPr>
              <a:t>-</a:t>
            </a:r>
            <a:r>
              <a:rPr lang="en-IN" sz="1790" b="0" strike="noStrike" spc="177">
                <a:solidFill>
                  <a:srgbClr val="575757"/>
                </a:solidFill>
                <a:uFill>
                  <a:solidFill>
                    <a:srgbClr val="FFFFFF"/>
                  </a:solidFill>
                </a:uFill>
                <a:latin typeface="Times New Roman"/>
              </a:rPr>
              <a:t>(</a:t>
            </a:r>
            <a:r>
              <a:rPr lang="en-IN" sz="1790" b="0" strike="noStrike" spc="177">
                <a:solidFill>
                  <a:srgbClr val="AE0F91"/>
                </a:solidFill>
                <a:uFill>
                  <a:solidFill>
                    <a:srgbClr val="FFFFFF"/>
                  </a:solidFill>
                </a:uFill>
                <a:latin typeface="Times New Roman"/>
              </a:rPr>
              <a:t>1</a:t>
            </a:r>
            <a:r>
              <a:rPr lang="en-IN" sz="1790" b="0" strike="noStrike" spc="177">
                <a:solidFill>
                  <a:srgbClr val="000000"/>
                </a:solidFill>
                <a:uFill>
                  <a:solidFill>
                    <a:srgbClr val="FFFFFF"/>
                  </a:solidFill>
                </a:uFill>
                <a:latin typeface="Times New Roman"/>
              </a:rPr>
              <a:t>:</a:t>
            </a:r>
            <a:r>
              <a:rPr lang="en-IN" sz="1790" b="0" strike="noStrike" spc="177">
                <a:solidFill>
                  <a:srgbClr val="AE0F91"/>
                </a:solidFill>
                <a:uFill>
                  <a:solidFill>
                    <a:srgbClr val="FFFFFF"/>
                  </a:solidFill>
                </a:uFill>
                <a:latin typeface="Times New Roman"/>
              </a:rPr>
              <a:t>4</a:t>
            </a:r>
            <a:r>
              <a:rPr lang="en-IN" sz="1790" b="0" strike="noStrike" spc="177">
                <a:solidFill>
                  <a:srgbClr val="575757"/>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p:txBody>
      </p:sp>
      <p:sp>
        <p:nvSpPr>
          <p:cNvPr id="728" name="CustomShape 31"/>
          <p:cNvSpPr/>
          <p:nvPr/>
        </p:nvSpPr>
        <p:spPr>
          <a:xfrm>
            <a:off x="2166480" y="3839400"/>
            <a:ext cx="7855560" cy="1097280"/>
          </a:xfrm>
          <a:prstGeom prst="rect">
            <a:avLst/>
          </a:prstGeom>
          <a:solidFill>
            <a:srgbClr val="F7F7F7"/>
          </a:solidFill>
          <a:ln>
            <a:noFill/>
          </a:ln>
        </p:spPr>
        <p:style>
          <a:lnRef idx="0">
            <a:scrgbClr r="0" g="0" b="0"/>
          </a:lnRef>
          <a:fillRef idx="0">
            <a:scrgbClr r="0" g="0" b="0"/>
          </a:fillRef>
          <a:effectRef idx="0">
            <a:scrgbClr r="0" g="0" b="0"/>
          </a:effectRef>
          <a:fontRef idx="minor"/>
        </p:style>
        <p:txBody>
          <a:bodyPr lIns="0" tIns="0" rIns="0" bIns="0"/>
          <a:lstStyle/>
          <a:p>
            <a:pPr marL="74160">
              <a:lnSpc>
                <a:spcPts val="716"/>
              </a:lnSpc>
            </a:pPr>
            <a:r>
              <a:rPr lang="en-IN" sz="1790" b="0" i="1" strike="noStrike" spc="38">
                <a:solidFill>
                  <a:srgbClr val="AC94AE"/>
                </a:solidFill>
                <a:uFill>
                  <a:solidFill>
                    <a:srgbClr val="FFFFFF"/>
                  </a:solidFill>
                </a:uFill>
                <a:latin typeface="Times New Roman"/>
              </a:rPr>
              <a:t># </a:t>
            </a:r>
            <a:r>
              <a:rPr lang="en-IN" sz="1790" b="0" i="1" strike="noStrike" spc="236">
                <a:solidFill>
                  <a:srgbClr val="AC94AE"/>
                </a:solidFill>
                <a:uFill>
                  <a:solidFill>
                    <a:srgbClr val="FFFFFF"/>
                  </a:solidFill>
                </a:uFill>
                <a:latin typeface="Times New Roman"/>
              </a:rPr>
              <a:t>plot </a:t>
            </a:r>
            <a:r>
              <a:rPr lang="en-IN" sz="1790" b="0" i="1" strike="noStrike" spc="9">
                <a:solidFill>
                  <a:srgbClr val="AC94AE"/>
                </a:solidFill>
                <a:uFill>
                  <a:solidFill>
                    <a:srgbClr val="FFFFFF"/>
                  </a:solidFill>
                </a:uFill>
                <a:latin typeface="Times New Roman"/>
              </a:rPr>
              <a:t>word</a:t>
            </a:r>
            <a:r>
              <a:rPr lang="en-IN" sz="1790" b="0" i="1" strike="noStrike" spc="-1">
                <a:solidFill>
                  <a:srgbClr val="AC94AE"/>
                </a:solidFill>
                <a:uFill>
                  <a:solidFill>
                    <a:srgbClr val="FFFFFF"/>
                  </a:solidFill>
                </a:uFill>
                <a:latin typeface="Times New Roman"/>
              </a:rPr>
              <a:t> </a:t>
            </a:r>
            <a:r>
              <a:rPr lang="en-IN" sz="1790" b="0" i="1" strike="noStrike" spc="137">
                <a:solidFill>
                  <a:srgbClr val="AC94AE"/>
                </a:solidFill>
                <a:uFill>
                  <a:solidFill>
                    <a:srgbClr val="FFFFFF"/>
                  </a:solidFill>
                </a:uFill>
                <a:latin typeface="Times New Roman"/>
              </a:rPr>
              <a:t>cloud</a:t>
            </a:r>
            <a:endParaRPr lang="en-IN" sz="1800" b="0" strike="noStrike" spc="-1">
              <a:solidFill>
                <a:srgbClr val="000000"/>
              </a:solidFill>
              <a:uFill>
                <a:solidFill>
                  <a:srgbClr val="FFFFFF"/>
                </a:solidFill>
              </a:uFill>
              <a:latin typeface="Arial"/>
            </a:endParaRPr>
          </a:p>
          <a:p>
            <a:pPr marL="74160">
              <a:lnSpc>
                <a:spcPct val="100000"/>
              </a:lnSpc>
            </a:pPr>
            <a:r>
              <a:rPr lang="en-IN" sz="1790" b="0" strike="noStrike" spc="177">
                <a:solidFill>
                  <a:srgbClr val="BB5A64"/>
                </a:solidFill>
                <a:uFill>
                  <a:solidFill>
                    <a:srgbClr val="FFFFFF"/>
                  </a:solidFill>
                </a:uFill>
                <a:latin typeface="Times New Roman"/>
              </a:rPr>
              <a:t>library</a:t>
            </a:r>
            <a:r>
              <a:rPr lang="en-IN" sz="1790" b="0" strike="noStrike" spc="177">
                <a:solidFill>
                  <a:srgbClr val="575757"/>
                </a:solidFill>
                <a:uFill>
                  <a:solidFill>
                    <a:srgbClr val="FFFFFF"/>
                  </a:solidFill>
                </a:uFill>
                <a:latin typeface="Times New Roman"/>
              </a:rPr>
              <a:t>(wordcloud)</a:t>
            </a:r>
            <a:endParaRPr lang="en-IN" sz="1800" b="0" strike="noStrike" spc="-1">
              <a:solidFill>
                <a:srgbClr val="000000"/>
              </a:solidFill>
              <a:uFill>
                <a:solidFill>
                  <a:srgbClr val="FFFFFF"/>
                </a:solidFill>
              </a:uFill>
              <a:latin typeface="Arial"/>
            </a:endParaRPr>
          </a:p>
          <a:p>
            <a:pPr marL="548640" indent="-474120">
              <a:lnSpc>
                <a:spcPct val="101000"/>
              </a:lnSpc>
            </a:pPr>
            <a:r>
              <a:rPr lang="en-IN" sz="1790" b="0" strike="noStrike" spc="117">
                <a:solidFill>
                  <a:srgbClr val="BB5A64"/>
                </a:solidFill>
                <a:uFill>
                  <a:solidFill>
                    <a:srgbClr val="FFFFFF"/>
                  </a:solidFill>
                </a:uFill>
                <a:latin typeface="Times New Roman"/>
              </a:rPr>
              <a:t>wordcloud</a:t>
            </a:r>
            <a:r>
              <a:rPr lang="en-IN" sz="1790" b="0" strike="noStrike" spc="117">
                <a:solidFill>
                  <a:srgbClr val="575757"/>
                </a:solidFill>
                <a:uFill>
                  <a:solidFill>
                    <a:srgbClr val="FFFFFF"/>
                  </a:solidFill>
                </a:uFill>
                <a:latin typeface="Times New Roman"/>
              </a:rPr>
              <a:t>(</a:t>
            </a:r>
            <a:r>
              <a:rPr lang="en-IN" sz="1790" b="0" strike="noStrike" spc="117">
                <a:solidFill>
                  <a:srgbClr val="54AA54"/>
                </a:solidFill>
                <a:uFill>
                  <a:solidFill>
                    <a:srgbClr val="FFFFFF"/>
                  </a:solidFill>
                </a:uFill>
                <a:latin typeface="Times New Roman"/>
              </a:rPr>
              <a:t>words</a:t>
            </a:r>
            <a:r>
              <a:rPr lang="en-IN" sz="1790" b="0" strike="noStrike" spc="117">
                <a:solidFill>
                  <a:srgbClr val="575757"/>
                </a:solidFill>
                <a:uFill>
                  <a:solidFill>
                    <a:srgbClr val="FFFFFF"/>
                  </a:solidFill>
                </a:uFill>
                <a:latin typeface="Times New Roman"/>
              </a:rPr>
              <a:t>=</a:t>
            </a:r>
            <a:r>
              <a:rPr lang="en-IN" sz="1790" b="0" strike="noStrike" spc="117">
                <a:solidFill>
                  <a:srgbClr val="BB5A64"/>
                </a:solidFill>
                <a:uFill>
                  <a:solidFill>
                    <a:srgbClr val="FFFFFF"/>
                  </a:solidFill>
                </a:uFill>
                <a:latin typeface="Times New Roman"/>
              </a:rPr>
              <a:t>names</a:t>
            </a:r>
            <a:r>
              <a:rPr lang="en-IN" sz="1790" b="0" strike="noStrike" spc="117">
                <a:solidFill>
                  <a:srgbClr val="575757"/>
                </a:solidFill>
                <a:uFill>
                  <a:solidFill>
                    <a:srgbClr val="FFFFFF"/>
                  </a:solidFill>
                </a:uFill>
                <a:latin typeface="Times New Roman"/>
              </a:rPr>
              <a:t>(word.freq),</a:t>
            </a:r>
            <a:r>
              <a:rPr lang="en-IN" sz="1790" b="0" strike="noStrike" spc="117">
                <a:solidFill>
                  <a:srgbClr val="54AA54"/>
                </a:solidFill>
                <a:uFill>
                  <a:solidFill>
                    <a:srgbClr val="FFFFFF"/>
                  </a:solidFill>
                </a:uFill>
                <a:latin typeface="Times New Roman"/>
              </a:rPr>
              <a:t>freq</a:t>
            </a:r>
            <a:r>
              <a:rPr lang="en-IN" sz="1790" b="0" strike="noStrike" spc="117">
                <a:solidFill>
                  <a:srgbClr val="575757"/>
                </a:solidFill>
                <a:uFill>
                  <a:solidFill>
                    <a:srgbClr val="FFFFFF"/>
                  </a:solidFill>
                </a:uFill>
                <a:latin typeface="Times New Roman"/>
              </a:rPr>
              <a:t>= </a:t>
            </a:r>
            <a:r>
              <a:rPr lang="en-IN" sz="1790" b="0" strike="noStrike" spc="165">
                <a:solidFill>
                  <a:srgbClr val="575757"/>
                </a:solidFill>
                <a:uFill>
                  <a:solidFill>
                    <a:srgbClr val="FFFFFF"/>
                  </a:solidFill>
                </a:uFill>
                <a:latin typeface="Times New Roman"/>
              </a:rPr>
              <a:t>word.freq,</a:t>
            </a:r>
            <a:r>
              <a:rPr lang="en-IN" sz="1790" b="0" strike="noStrike" spc="165">
                <a:solidFill>
                  <a:srgbClr val="54AA54"/>
                </a:solidFill>
                <a:uFill>
                  <a:solidFill>
                    <a:srgbClr val="FFFFFF"/>
                  </a:solidFill>
                </a:uFill>
                <a:latin typeface="Times New Roman"/>
              </a:rPr>
              <a:t>min.freq</a:t>
            </a:r>
            <a:r>
              <a:rPr lang="en-IN" sz="1790" b="0" strike="noStrike" spc="165">
                <a:solidFill>
                  <a:srgbClr val="575757"/>
                </a:solidFill>
                <a:uFill>
                  <a:solidFill>
                    <a:srgbClr val="FFFFFF"/>
                  </a:solidFill>
                </a:uFill>
                <a:latin typeface="Times New Roman"/>
              </a:rPr>
              <a:t>=</a:t>
            </a:r>
            <a:r>
              <a:rPr lang="en-IN" sz="1790" b="0" strike="noStrike" spc="165">
                <a:solidFill>
                  <a:srgbClr val="AE0F91"/>
                </a:solidFill>
                <a:uFill>
                  <a:solidFill>
                    <a:srgbClr val="FFFFFF"/>
                  </a:solidFill>
                </a:uFill>
                <a:latin typeface="Times New Roman"/>
              </a:rPr>
              <a:t>3</a:t>
            </a:r>
            <a:r>
              <a:rPr lang="en-IN" sz="1790" b="0" strike="noStrike" spc="165">
                <a:solidFill>
                  <a:srgbClr val="575757"/>
                </a:solidFill>
                <a:uFill>
                  <a:solidFill>
                    <a:srgbClr val="FFFFFF"/>
                  </a:solidFill>
                </a:uFill>
                <a:latin typeface="Times New Roman"/>
              </a:rPr>
              <a:t>,  </a:t>
            </a:r>
            <a:r>
              <a:rPr lang="en-IN" sz="1790" b="0" strike="noStrike" spc="106">
                <a:solidFill>
                  <a:srgbClr val="54AA54"/>
                </a:solidFill>
                <a:uFill>
                  <a:solidFill>
                    <a:srgbClr val="FFFFFF"/>
                  </a:solidFill>
                </a:uFill>
                <a:latin typeface="Times New Roman"/>
              </a:rPr>
              <a:t>random.order</a:t>
            </a:r>
            <a:r>
              <a:rPr lang="en-IN" sz="1790" b="0" strike="noStrike" spc="106">
                <a:solidFill>
                  <a:srgbClr val="575757"/>
                </a:solidFill>
                <a:uFill>
                  <a:solidFill>
                    <a:srgbClr val="FFFFFF"/>
                  </a:solidFill>
                </a:uFill>
                <a:latin typeface="Times New Roman"/>
              </a:rPr>
              <a:t>= </a:t>
            </a:r>
            <a:r>
              <a:rPr lang="en-IN" sz="1790" b="0" strike="noStrike" spc="165">
                <a:solidFill>
                  <a:srgbClr val="575757"/>
                </a:solidFill>
                <a:uFill>
                  <a:solidFill>
                    <a:srgbClr val="FFFFFF"/>
                  </a:solidFill>
                </a:uFill>
                <a:latin typeface="Times New Roman"/>
              </a:rPr>
              <a:t>F,</a:t>
            </a:r>
            <a:r>
              <a:rPr lang="en-IN" sz="1790" b="0" strike="noStrike" spc="165">
                <a:solidFill>
                  <a:srgbClr val="54AA54"/>
                </a:solidFill>
                <a:uFill>
                  <a:solidFill>
                    <a:srgbClr val="FFFFFF"/>
                  </a:solidFill>
                </a:uFill>
                <a:latin typeface="Times New Roman"/>
              </a:rPr>
              <a:t>colors</a:t>
            </a:r>
            <a:r>
              <a:rPr lang="en-IN" sz="1790" b="0" strike="noStrike" spc="165">
                <a:solidFill>
                  <a:srgbClr val="575757"/>
                </a:solidFill>
                <a:uFill>
                  <a:solidFill>
                    <a:srgbClr val="FFFFFF"/>
                  </a:solidFill>
                </a:uFill>
                <a:latin typeface="Times New Roman"/>
              </a:rPr>
              <a:t>=</a:t>
            </a:r>
            <a:r>
              <a:rPr lang="en-IN" sz="1790" b="0" strike="noStrike" spc="296">
                <a:solidFill>
                  <a:srgbClr val="575757"/>
                </a:solidFill>
                <a:uFill>
                  <a:solidFill>
                    <a:srgbClr val="FFFFFF"/>
                  </a:solidFill>
                </a:uFill>
                <a:latin typeface="Times New Roman"/>
              </a:rPr>
              <a:t> </a:t>
            </a:r>
            <a:r>
              <a:rPr lang="en-IN" sz="1790" b="0" strike="noStrike" spc="236">
                <a:solidFill>
                  <a:srgbClr val="575757"/>
                </a:solidFill>
                <a:uFill>
                  <a:solidFill>
                    <a:srgbClr val="FFFFFF"/>
                  </a:solidFill>
                </a:uFill>
                <a:latin typeface="Times New Roman"/>
              </a:rPr>
              <a:t>pal)</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 name="CustomShape 1"/>
          <p:cNvSpPr/>
          <p:nvPr/>
        </p:nvSpPr>
        <p:spPr>
          <a:xfrm>
            <a:off x="8675640" y="64846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730" name="CustomShape 2"/>
          <p:cNvSpPr/>
          <p:nvPr/>
        </p:nvSpPr>
        <p:spPr>
          <a:xfrm>
            <a:off x="8499600" y="6472080"/>
            <a:ext cx="402480" cy="75240"/>
          </a:xfrm>
          <a:custGeom>
            <a:avLst/>
            <a:gdLst/>
            <a:ahLst/>
            <a:cxn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731" name="CustomShape 3"/>
          <p:cNvSpPr/>
          <p:nvPr/>
        </p:nvSpPr>
        <p:spPr>
          <a:xfrm>
            <a:off x="8650440" y="6459480"/>
            <a:ext cx="75240" cy="360"/>
          </a:xfrm>
          <a:custGeom>
            <a:avLst/>
            <a:gdLst/>
            <a:ahLst/>
            <a:cxnLst/>
            <a:rect l="l" t="t" r="r" b="b"/>
            <a:pathLst>
              <a:path w="38100">
                <a:moveTo>
                  <a:pt x="0" y="0"/>
                </a:moveTo>
                <a:lnTo>
                  <a:pt x="38100"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732" name="CustomShape 4"/>
          <p:cNvSpPr/>
          <p:nvPr/>
        </p:nvSpPr>
        <p:spPr>
          <a:xfrm>
            <a:off x="8675640" y="6509880"/>
            <a:ext cx="75240" cy="360"/>
          </a:xfrm>
          <a:custGeom>
            <a:avLst/>
            <a:gdLst/>
            <a:ahLst/>
            <a:cxnLst/>
            <a:rect l="l" t="t" r="r" b="b"/>
            <a:pathLst>
              <a:path w="38100">
                <a:moveTo>
                  <a:pt x="0" y="0"/>
                </a:moveTo>
                <a:lnTo>
                  <a:pt x="38101"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733" name="CustomShape 5"/>
          <p:cNvSpPr/>
          <p:nvPr/>
        </p:nvSpPr>
        <p:spPr>
          <a:xfrm>
            <a:off x="8650440" y="6535080"/>
            <a:ext cx="75240" cy="360"/>
          </a:xfrm>
          <a:custGeom>
            <a:avLst/>
            <a:gdLst/>
            <a:ahLst/>
            <a:cxnLst/>
            <a:rect l="l" t="t" r="r" b="b"/>
            <a:pathLst>
              <a:path w="38100">
                <a:moveTo>
                  <a:pt x="0" y="0"/>
                </a:moveTo>
                <a:lnTo>
                  <a:pt x="38100"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734" name="CustomShape 6"/>
          <p:cNvSpPr/>
          <p:nvPr/>
        </p:nvSpPr>
        <p:spPr>
          <a:xfrm>
            <a:off x="8675640" y="6560280"/>
            <a:ext cx="75240" cy="360"/>
          </a:xfrm>
          <a:custGeom>
            <a:avLst/>
            <a:gdLst/>
            <a:ahLst/>
            <a:cxnLst/>
            <a:rect l="l" t="t" r="r" b="b"/>
            <a:pathLst>
              <a:path w="38100">
                <a:moveTo>
                  <a:pt x="0" y="0"/>
                </a:moveTo>
                <a:lnTo>
                  <a:pt x="38101"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735" name="CustomShape 7"/>
          <p:cNvSpPr/>
          <p:nvPr/>
        </p:nvSpPr>
        <p:spPr>
          <a:xfrm>
            <a:off x="9196560" y="6459480"/>
            <a:ext cx="75240" cy="360"/>
          </a:xfrm>
          <a:custGeom>
            <a:avLst/>
            <a:gdLst/>
            <a:ahLst/>
            <a:cxnLst/>
            <a:rect l="l" t="t" r="r" b="b"/>
            <a:pathLst>
              <a:path w="38100">
                <a:moveTo>
                  <a:pt x="0" y="0"/>
                </a:moveTo>
                <a:lnTo>
                  <a:pt x="38100"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736" name="CustomShape 8"/>
          <p:cNvSpPr/>
          <p:nvPr/>
        </p:nvSpPr>
        <p:spPr>
          <a:xfrm>
            <a:off x="9221760" y="64846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737" name="CustomShape 9"/>
          <p:cNvSpPr/>
          <p:nvPr/>
        </p:nvSpPr>
        <p:spPr>
          <a:xfrm>
            <a:off x="9221760" y="65098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738" name="CustomShape 10"/>
          <p:cNvSpPr/>
          <p:nvPr/>
        </p:nvSpPr>
        <p:spPr>
          <a:xfrm>
            <a:off x="9045360" y="6472080"/>
            <a:ext cx="402480" cy="75240"/>
          </a:xfrm>
          <a:custGeom>
            <a:avLst/>
            <a:gdLst/>
            <a:ahLst/>
            <a:cxn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739" name="CustomShape 11"/>
          <p:cNvSpPr/>
          <p:nvPr/>
        </p:nvSpPr>
        <p:spPr>
          <a:xfrm>
            <a:off x="9196560" y="6535080"/>
            <a:ext cx="75240" cy="360"/>
          </a:xfrm>
          <a:custGeom>
            <a:avLst/>
            <a:gdLst/>
            <a:ahLst/>
            <a:cxnLst/>
            <a:rect l="l" t="t" r="r" b="b"/>
            <a:pathLst>
              <a:path w="38100">
                <a:moveTo>
                  <a:pt x="0" y="0"/>
                </a:moveTo>
                <a:lnTo>
                  <a:pt x="38100"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740" name="CustomShape 12"/>
          <p:cNvSpPr/>
          <p:nvPr/>
        </p:nvSpPr>
        <p:spPr>
          <a:xfrm>
            <a:off x="9221760" y="6560280"/>
            <a:ext cx="75240" cy="360"/>
          </a:xfrm>
          <a:custGeom>
            <a:avLst/>
            <a:gdLst/>
            <a:ahLst/>
            <a:cxnLst/>
            <a:rect l="l" t="t" r="r" b="b"/>
            <a:pathLst>
              <a:path w="38100">
                <a:moveTo>
                  <a:pt x="0" y="0"/>
                </a:moveTo>
                <a:lnTo>
                  <a:pt x="38101"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741" name="CustomShape 13"/>
          <p:cNvSpPr/>
          <p:nvPr/>
        </p:nvSpPr>
        <p:spPr>
          <a:xfrm>
            <a:off x="9742320" y="6459480"/>
            <a:ext cx="75240" cy="360"/>
          </a:xfrm>
          <a:custGeom>
            <a:avLst/>
            <a:gdLst/>
            <a:ahLst/>
            <a:cxnLst/>
            <a:rect l="l" t="t" r="r" b="b"/>
            <a:pathLst>
              <a:path w="38100">
                <a:moveTo>
                  <a:pt x="0" y="0"/>
                </a:moveTo>
                <a:lnTo>
                  <a:pt x="38100"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742" name="CustomShape 14"/>
          <p:cNvSpPr/>
          <p:nvPr/>
        </p:nvSpPr>
        <p:spPr>
          <a:xfrm>
            <a:off x="9767520" y="64846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743" name="CustomShape 15"/>
          <p:cNvSpPr/>
          <p:nvPr/>
        </p:nvSpPr>
        <p:spPr>
          <a:xfrm>
            <a:off x="9767520" y="65098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744" name="CustomShape 16"/>
          <p:cNvSpPr/>
          <p:nvPr/>
        </p:nvSpPr>
        <p:spPr>
          <a:xfrm>
            <a:off x="9742320" y="6535080"/>
            <a:ext cx="75240" cy="360"/>
          </a:xfrm>
          <a:custGeom>
            <a:avLst/>
            <a:gdLst/>
            <a:ahLst/>
            <a:cxnLst/>
            <a:rect l="l" t="t" r="r" b="b"/>
            <a:pathLst>
              <a:path w="38100">
                <a:moveTo>
                  <a:pt x="0" y="0"/>
                </a:moveTo>
                <a:lnTo>
                  <a:pt x="38100"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745" name="CustomShape 17"/>
          <p:cNvSpPr/>
          <p:nvPr/>
        </p:nvSpPr>
        <p:spPr>
          <a:xfrm>
            <a:off x="9767520" y="65602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746" name="CustomShape 18"/>
          <p:cNvSpPr/>
          <p:nvPr/>
        </p:nvSpPr>
        <p:spPr>
          <a:xfrm>
            <a:off x="10348560" y="6519960"/>
            <a:ext cx="39960" cy="39960"/>
          </a:xfrm>
          <a:custGeom>
            <a:avLst/>
            <a:gdLst/>
            <a:ahLst/>
            <a:cxnLst/>
            <a:rect l="l" t="t" r="r" b="b"/>
            <a:pathLst>
              <a:path w="20320" h="20320">
                <a:moveTo>
                  <a:pt x="0" y="0"/>
                </a:moveTo>
                <a:lnTo>
                  <a:pt x="20321" y="2032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747" name="CustomShape 19"/>
          <p:cNvSpPr/>
          <p:nvPr/>
        </p:nvSpPr>
        <p:spPr>
          <a:xfrm>
            <a:off x="10294920" y="6467400"/>
            <a:ext cx="60120" cy="60120"/>
          </a:xfrm>
          <a:custGeom>
            <a:avLst/>
            <a:gdLst/>
            <a:ahLst/>
            <a:cxn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748" name="CustomShape 20"/>
          <p:cNvSpPr/>
          <p:nvPr/>
        </p:nvSpPr>
        <p:spPr>
          <a:xfrm>
            <a:off x="10137240" y="6459480"/>
            <a:ext cx="100440" cy="10044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749" name="CustomShape 21"/>
          <p:cNvSpPr/>
          <p:nvPr/>
        </p:nvSpPr>
        <p:spPr>
          <a:xfrm>
            <a:off x="10107000" y="6494760"/>
            <a:ext cx="60120" cy="24840"/>
          </a:xfrm>
          <a:custGeom>
            <a:avLst/>
            <a:gdLst/>
            <a:ahLst/>
            <a:cxnLst/>
            <a:rect l="l" t="t" r="r" b="b"/>
            <a:pathLst>
              <a:path w="30479" h="12700">
                <a:moveTo>
                  <a:pt x="30480" y="0"/>
                </a:moveTo>
                <a:lnTo>
                  <a:pt x="15240" y="12700"/>
                </a:lnTo>
                <a:lnTo>
                  <a:pt x="0" y="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750" name="CustomShape 22"/>
          <p:cNvSpPr/>
          <p:nvPr/>
        </p:nvSpPr>
        <p:spPr>
          <a:xfrm>
            <a:off x="10439280" y="6459480"/>
            <a:ext cx="100440" cy="10044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751" name="CustomShape 23"/>
          <p:cNvSpPr/>
          <p:nvPr/>
        </p:nvSpPr>
        <p:spPr>
          <a:xfrm>
            <a:off x="10509840" y="6494760"/>
            <a:ext cx="60120" cy="24840"/>
          </a:xfrm>
          <a:custGeom>
            <a:avLst/>
            <a:gdLst/>
            <a:ahLst/>
            <a:cxnLst/>
            <a:rect l="l" t="t" r="r" b="b"/>
            <a:pathLst>
              <a:path w="30479" h="12700">
                <a:moveTo>
                  <a:pt x="30479" y="0"/>
                </a:moveTo>
                <a:lnTo>
                  <a:pt x="15239" y="12700"/>
                </a:lnTo>
                <a:lnTo>
                  <a:pt x="0" y="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752" name="CustomShape 24"/>
          <p:cNvSpPr/>
          <p:nvPr/>
        </p:nvSpPr>
        <p:spPr>
          <a:xfrm>
            <a:off x="5034600" y="2720880"/>
            <a:ext cx="2049480" cy="1256040"/>
          </a:xfrm>
          <a:prstGeom prst="rect">
            <a:avLst/>
          </a:prstGeom>
          <a:noFill/>
          <a:ln>
            <a:noFill/>
          </a:ln>
        </p:spPr>
        <p:style>
          <a:lnRef idx="0">
            <a:scrgbClr r="0" g="0" b="0"/>
          </a:lnRef>
          <a:fillRef idx="0">
            <a:scrgbClr r="0" g="0" b="0"/>
          </a:fillRef>
          <a:effectRef idx="0">
            <a:scrgbClr r="0" g="0" b="0"/>
          </a:effectRef>
          <a:fontRef idx="minor"/>
        </p:style>
        <p:txBody>
          <a:bodyPr lIns="0" tIns="32760" rIns="0" bIns="0"/>
          <a:lstStyle/>
          <a:p>
            <a:pPr marL="25200">
              <a:lnSpc>
                <a:spcPct val="100000"/>
              </a:lnSpc>
            </a:pPr>
            <a:r>
              <a:rPr lang="en-IN" sz="8030" b="0" strike="noStrike" spc="29">
                <a:solidFill>
                  <a:srgbClr val="00441B"/>
                </a:solidFill>
                <a:uFill>
                  <a:solidFill>
                    <a:srgbClr val="FFFFFF"/>
                  </a:solidFill>
                </a:uFill>
                <a:latin typeface="Arial"/>
              </a:rPr>
              <a:t>data</a:t>
            </a:r>
            <a:endParaRPr lang="en-IN" sz="1800" b="0" strike="noStrike" spc="-1">
              <a:solidFill>
                <a:srgbClr val="000000"/>
              </a:solidFill>
              <a:uFill>
                <a:solidFill>
                  <a:srgbClr val="FFFFFF"/>
                </a:solidFill>
              </a:uFill>
              <a:latin typeface="Arial"/>
            </a:endParaRPr>
          </a:p>
        </p:txBody>
      </p:sp>
      <p:sp>
        <p:nvSpPr>
          <p:cNvPr id="753" name="TextShape 25"/>
          <p:cNvSpPr txBox="1"/>
          <p:nvPr/>
        </p:nvSpPr>
        <p:spPr>
          <a:xfrm>
            <a:off x="9996480" y="4798800"/>
            <a:ext cx="528120" cy="3977640"/>
          </a:xfrm>
          <a:prstGeom prst="rect">
            <a:avLst/>
          </a:prstGeom>
          <a:noFill/>
          <a:ln>
            <a:noFill/>
          </a:ln>
        </p:spPr>
        <p:txBody>
          <a:bodyPr lIns="0" tIns="0" rIns="0" bIns="0" anchor="ctr"/>
          <a:lstStyle/>
          <a:p>
            <a:pPr marL="50400" algn="r">
              <a:lnSpc>
                <a:spcPts val="472"/>
              </a:lnSpc>
            </a:pPr>
            <a:fld id="{88482CD0-E7AE-4C49-8957-C872B7A11BB9}" type="slidenum">
              <a:rPr lang="en-IN" sz="2000" b="0" strike="noStrike" spc="-38">
                <a:solidFill>
                  <a:srgbClr val="FEFFFF"/>
                </a:solidFill>
                <a:uFill>
                  <a:solidFill>
                    <a:srgbClr val="FFFFFF"/>
                  </a:solidFill>
                </a:uFill>
                <a:latin typeface="Century Gothic"/>
              </a:rPr>
              <a:t>18</a:t>
            </a:fld>
            <a:r>
              <a:rPr lang="en-IN" sz="2000" b="0" strike="noStrike" spc="-185">
                <a:solidFill>
                  <a:srgbClr val="FEFFFF"/>
                </a:solidFill>
                <a:uFill>
                  <a:solidFill>
                    <a:srgbClr val="FFFFFF"/>
                  </a:solidFill>
                </a:uFill>
                <a:latin typeface="Century Gothic"/>
              </a:rPr>
              <a:t> </a:t>
            </a:r>
            <a:r>
              <a:rPr lang="en-IN" sz="2000" b="0" strike="noStrike" spc="296">
                <a:solidFill>
                  <a:srgbClr val="FEFFFF"/>
                </a:solidFill>
                <a:uFill>
                  <a:solidFill>
                    <a:srgbClr val="FFFFFF"/>
                  </a:solidFill>
                </a:uFill>
                <a:latin typeface="Century Gothic"/>
              </a:rPr>
              <a:t>/</a:t>
            </a:r>
            <a:r>
              <a:rPr lang="en-IN" sz="2000" b="0" strike="noStrike" spc="-177">
                <a:solidFill>
                  <a:srgbClr val="FEFFFF"/>
                </a:solidFill>
                <a:uFill>
                  <a:solidFill>
                    <a:srgbClr val="FFFFFF"/>
                  </a:solidFill>
                </a:uFill>
                <a:latin typeface="Century Gothic"/>
              </a:rPr>
              <a:t> </a:t>
            </a:r>
            <a:r>
              <a:rPr lang="en-IN" sz="2000" b="0" strike="noStrike" spc="-38">
                <a:solidFill>
                  <a:srgbClr val="FEFFFF"/>
                </a:solidFill>
                <a:uFill>
                  <a:solidFill>
                    <a:srgbClr val="FFFFFF"/>
                  </a:solidFill>
                </a:uFill>
                <a:latin typeface="Century Gothic"/>
              </a:rPr>
              <a:t>40</a:t>
            </a:r>
            <a:endParaRPr lang="en-IN" sz="1400" b="0" strike="noStrike" spc="-1">
              <a:solidFill>
                <a:srgbClr val="000000"/>
              </a:solidFill>
              <a:uFill>
                <a:solidFill>
                  <a:srgbClr val="FFFFFF"/>
                </a:solidFill>
              </a:uFill>
              <a:latin typeface="Times New Roman"/>
            </a:endParaRPr>
          </a:p>
        </p:txBody>
      </p:sp>
      <p:sp>
        <p:nvSpPr>
          <p:cNvPr id="754" name="CustomShape 26"/>
          <p:cNvSpPr/>
          <p:nvPr/>
        </p:nvSpPr>
        <p:spPr>
          <a:xfrm>
            <a:off x="5858280" y="2221200"/>
            <a:ext cx="1878480" cy="768960"/>
          </a:xfrm>
          <a:prstGeom prst="rect">
            <a:avLst/>
          </a:prstGeom>
          <a:noFill/>
          <a:ln>
            <a:noFill/>
          </a:ln>
        </p:spPr>
        <p:style>
          <a:lnRef idx="0">
            <a:scrgbClr r="0" g="0" b="0"/>
          </a:lnRef>
          <a:fillRef idx="0">
            <a:scrgbClr r="0" g="0" b="0"/>
          </a:fillRef>
          <a:effectRef idx="0">
            <a:scrgbClr r="0" g="0" b="0"/>
          </a:effectRef>
          <a:fontRef idx="minor"/>
        </p:style>
        <p:txBody>
          <a:bodyPr lIns="0" tIns="28800" rIns="0" bIns="0"/>
          <a:lstStyle/>
          <a:p>
            <a:pPr marL="25200">
              <a:lnSpc>
                <a:spcPct val="100000"/>
              </a:lnSpc>
            </a:pPr>
            <a:r>
              <a:rPr lang="en-IN" sz="4860" b="0" strike="noStrike" spc="9">
                <a:solidFill>
                  <a:srgbClr val="238B45"/>
                </a:solidFill>
                <a:uFill>
                  <a:solidFill>
                    <a:srgbClr val="FFFFFF"/>
                  </a:solidFill>
                </a:uFill>
                <a:latin typeface="Arial"/>
              </a:rPr>
              <a:t>mining</a:t>
            </a:r>
            <a:endParaRPr lang="en-IN" sz="1800" b="0" strike="noStrike" spc="-1">
              <a:solidFill>
                <a:srgbClr val="000000"/>
              </a:solidFill>
              <a:uFill>
                <a:solidFill>
                  <a:srgbClr val="FFFFFF"/>
                </a:solidFill>
              </a:uFill>
              <a:latin typeface="Arial"/>
            </a:endParaRPr>
          </a:p>
        </p:txBody>
      </p:sp>
      <p:sp>
        <p:nvSpPr>
          <p:cNvPr id="755" name="CustomShape 27"/>
          <p:cNvSpPr/>
          <p:nvPr/>
        </p:nvSpPr>
        <p:spPr>
          <a:xfrm>
            <a:off x="4643280" y="3381120"/>
            <a:ext cx="2765520" cy="1720800"/>
          </a:xfrm>
          <a:prstGeom prst="rect">
            <a:avLst/>
          </a:prstGeom>
          <a:noFill/>
          <a:ln>
            <a:noFill/>
          </a:ln>
        </p:spPr>
        <p:style>
          <a:lnRef idx="0">
            <a:scrgbClr r="0" g="0" b="0"/>
          </a:lnRef>
          <a:fillRef idx="0">
            <a:scrgbClr r="0" g="0" b="0"/>
          </a:fillRef>
          <a:effectRef idx="0">
            <a:scrgbClr r="0" g="0" b="0"/>
          </a:effectRef>
          <a:fontRef idx="minor"/>
        </p:style>
        <p:txBody>
          <a:bodyPr lIns="0" tIns="22680" rIns="0" bIns="0"/>
          <a:lstStyle/>
          <a:p>
            <a:pPr marL="25200">
              <a:lnSpc>
                <a:spcPct val="100000"/>
              </a:lnSpc>
            </a:pPr>
            <a:r>
              <a:rPr lang="en-IN" sz="3568" b="0" strike="noStrike" spc="-29" baseline="-2000">
                <a:solidFill>
                  <a:srgbClr val="66C2A4"/>
                </a:solidFill>
                <a:uFill>
                  <a:solidFill>
                    <a:srgbClr val="FFFFFF"/>
                  </a:solidFill>
                </a:uFill>
                <a:latin typeface="Arial"/>
              </a:rPr>
              <a:t>packag</a:t>
            </a:r>
            <a:r>
              <a:rPr lang="en-IN" sz="3568" b="0" strike="noStrike" spc="338" baseline="-2000">
                <a:solidFill>
                  <a:srgbClr val="66C2A4"/>
                </a:solidFill>
                <a:uFill>
                  <a:solidFill>
                    <a:srgbClr val="FFFFFF"/>
                  </a:solidFill>
                </a:uFill>
                <a:latin typeface="Arial"/>
              </a:rPr>
              <a:t>e</a:t>
            </a:r>
            <a:r>
              <a:rPr lang="en-IN" sz="11150" b="0" strike="noStrike" spc="-12" baseline="-1000">
                <a:solidFill>
                  <a:srgbClr val="00441B"/>
                </a:solidFill>
                <a:uFill>
                  <a:solidFill>
                    <a:srgbClr val="FFFFFF"/>
                  </a:solidFill>
                </a:uFill>
                <a:latin typeface="Arial"/>
              </a:rPr>
              <a:t>r</a:t>
            </a:r>
            <a:r>
              <a:rPr lang="en-IN" sz="2380" b="0" strike="noStrike" spc="-9">
                <a:solidFill>
                  <a:srgbClr val="66C2A4"/>
                </a:solidFill>
                <a:uFill>
                  <a:solidFill>
                    <a:srgbClr val="FFFFFF"/>
                  </a:solidFill>
                </a:uFill>
                <a:latin typeface="Arial"/>
              </a:rPr>
              <a:t>research</a:t>
            </a:r>
            <a:endParaRPr lang="en-IN" sz="1800" b="0" strike="noStrike" spc="-1">
              <a:solidFill>
                <a:srgbClr val="000000"/>
              </a:solidFill>
              <a:uFill>
                <a:solidFill>
                  <a:srgbClr val="FFFFFF"/>
                </a:solidFill>
              </a:uFill>
              <a:latin typeface="Arial"/>
            </a:endParaRPr>
          </a:p>
        </p:txBody>
      </p:sp>
      <p:sp>
        <p:nvSpPr>
          <p:cNvPr id="756" name="CustomShape 28"/>
          <p:cNvSpPr/>
          <p:nvPr/>
        </p:nvSpPr>
        <p:spPr>
          <a:xfrm>
            <a:off x="6424200" y="4281480"/>
            <a:ext cx="875520" cy="306360"/>
          </a:xfrm>
          <a:prstGeom prst="rect">
            <a:avLst/>
          </a:prstGeom>
          <a:noFill/>
          <a:ln>
            <a:noFill/>
          </a:ln>
        </p:spPr>
        <p:style>
          <a:lnRef idx="0">
            <a:scrgbClr r="0" g="0" b="0"/>
          </a:lnRef>
          <a:fillRef idx="0">
            <a:scrgbClr r="0" g="0" b="0"/>
          </a:fillRef>
          <a:effectRef idx="0">
            <a:scrgbClr r="0" g="0" b="0"/>
          </a:effectRef>
          <a:fontRef idx="minor"/>
        </p:style>
        <p:txBody>
          <a:bodyPr lIns="0" tIns="33840" rIns="0" bIns="0"/>
          <a:lstStyle/>
          <a:p>
            <a:pPr marL="25200">
              <a:lnSpc>
                <a:spcPct val="100000"/>
              </a:lnSpc>
            </a:pPr>
            <a:r>
              <a:rPr lang="en-IN" sz="1790" b="0" strike="noStrike" spc="29">
                <a:solidFill>
                  <a:srgbClr val="66C2A4"/>
                </a:solidFill>
                <a:uFill>
                  <a:solidFill>
                    <a:srgbClr val="FFFFFF"/>
                  </a:solidFill>
                </a:uFill>
                <a:latin typeface="Arial"/>
              </a:rPr>
              <a:t>netwo</a:t>
            </a:r>
            <a:r>
              <a:rPr lang="en-IN" sz="1790" b="0" strike="noStrike" spc="38">
                <a:solidFill>
                  <a:srgbClr val="66C2A4"/>
                </a:solidFill>
                <a:uFill>
                  <a:solidFill>
                    <a:srgbClr val="FFFFFF"/>
                  </a:solidFill>
                </a:uFill>
                <a:latin typeface="Arial"/>
              </a:rPr>
              <a:t>r</a:t>
            </a:r>
            <a:r>
              <a:rPr lang="en-IN" sz="1790" b="0" strike="noStrike" spc="29">
                <a:solidFill>
                  <a:srgbClr val="66C2A4"/>
                </a:solidFill>
                <a:uFill>
                  <a:solidFill>
                    <a:srgbClr val="FFFFFF"/>
                  </a:solidFill>
                </a:uFill>
                <a:latin typeface="Arial"/>
              </a:rPr>
              <a:t>k</a:t>
            </a:r>
            <a:endParaRPr lang="en-IN" sz="1800" b="0" strike="noStrike" spc="-1">
              <a:solidFill>
                <a:srgbClr val="000000"/>
              </a:solidFill>
              <a:uFill>
                <a:solidFill>
                  <a:srgbClr val="FFFFFF"/>
                </a:solidFill>
              </a:uFill>
              <a:latin typeface="Arial"/>
            </a:endParaRPr>
          </a:p>
        </p:txBody>
      </p:sp>
      <p:sp>
        <p:nvSpPr>
          <p:cNvPr id="757" name="CustomShape 29"/>
          <p:cNvSpPr/>
          <p:nvPr/>
        </p:nvSpPr>
        <p:spPr>
          <a:xfrm>
            <a:off x="4709520" y="2994840"/>
            <a:ext cx="274320" cy="652680"/>
          </a:xfrm>
          <a:prstGeom prst="rect">
            <a:avLst/>
          </a:prstGeom>
          <a:noFill/>
          <a:ln>
            <a:noFill/>
          </a:ln>
        </p:spPr>
        <p:style>
          <a:lnRef idx="0">
            <a:scrgbClr r="0" g="0" b="0"/>
          </a:lnRef>
          <a:fillRef idx="0">
            <a:scrgbClr r="0" g="0" b="0"/>
          </a:fillRef>
          <a:effectRef idx="0">
            <a:scrgbClr r="0" g="0" b="0"/>
          </a:effectRef>
          <a:fontRef idx="minor"/>
        </p:style>
        <p:txBody>
          <a:bodyPr vert="vert270" lIns="0" tIns="0" rIns="11160" bIns="0"/>
          <a:lstStyle/>
          <a:p>
            <a:pPr marL="25200">
              <a:lnSpc>
                <a:spcPct val="100000"/>
              </a:lnSpc>
            </a:pPr>
            <a:r>
              <a:rPr lang="en-IN" sz="1790" b="0" strike="noStrike" spc="-1">
                <a:solidFill>
                  <a:srgbClr val="66C2A4"/>
                </a:solidFill>
                <a:uFill>
                  <a:solidFill>
                    <a:srgbClr val="FFFFFF"/>
                  </a:solidFill>
                </a:uFill>
                <a:latin typeface="Arial"/>
              </a:rPr>
              <a:t>group</a:t>
            </a:r>
            <a:endParaRPr lang="en-IN" sz="1800" b="0" strike="noStrike" spc="-1">
              <a:solidFill>
                <a:srgbClr val="000000"/>
              </a:solidFill>
              <a:uFill>
                <a:solidFill>
                  <a:srgbClr val="FFFFFF"/>
                </a:solidFill>
              </a:uFill>
              <a:latin typeface="Arial"/>
            </a:endParaRPr>
          </a:p>
        </p:txBody>
      </p:sp>
      <p:sp>
        <p:nvSpPr>
          <p:cNvPr id="758" name="CustomShape 30"/>
          <p:cNvSpPr/>
          <p:nvPr/>
        </p:nvSpPr>
        <p:spPr>
          <a:xfrm>
            <a:off x="5410080" y="4591800"/>
            <a:ext cx="1168560" cy="281880"/>
          </a:xfrm>
          <a:prstGeom prst="rect">
            <a:avLst/>
          </a:prstGeom>
          <a:noFill/>
          <a:ln>
            <a:noFill/>
          </a:ln>
        </p:spPr>
        <p:style>
          <a:lnRef idx="0">
            <a:scrgbClr r="0" g="0" b="0"/>
          </a:lnRef>
          <a:fillRef idx="0">
            <a:scrgbClr r="0" g="0" b="0"/>
          </a:fillRef>
          <a:effectRef idx="0">
            <a:scrgbClr r="0" g="0" b="0"/>
          </a:effectRef>
          <a:fontRef idx="minor"/>
        </p:style>
        <p:txBody>
          <a:bodyPr lIns="0" tIns="25200" rIns="0" bIns="0"/>
          <a:lstStyle/>
          <a:p>
            <a:pPr marL="25200">
              <a:lnSpc>
                <a:spcPct val="100000"/>
              </a:lnSpc>
            </a:pPr>
            <a:r>
              <a:rPr lang="en-IN" sz="1690" b="0" strike="noStrike" spc="-1">
                <a:solidFill>
                  <a:srgbClr val="66C2A4"/>
                </a:solidFill>
                <a:uFill>
                  <a:solidFill>
                    <a:srgbClr val="FFFFFF"/>
                  </a:solidFill>
                </a:uFill>
                <a:latin typeface="Arial"/>
              </a:rPr>
              <a:t>rdatamining</a:t>
            </a:r>
            <a:endParaRPr lang="en-IN" sz="1800" b="0" strike="noStrike" spc="-1">
              <a:solidFill>
                <a:srgbClr val="000000"/>
              </a:solidFill>
              <a:uFill>
                <a:solidFill>
                  <a:srgbClr val="FFFFFF"/>
                </a:solidFill>
              </a:uFill>
              <a:latin typeface="Arial"/>
            </a:endParaRPr>
          </a:p>
        </p:txBody>
      </p:sp>
      <p:sp>
        <p:nvSpPr>
          <p:cNvPr id="759" name="CustomShape 31"/>
          <p:cNvSpPr/>
          <p:nvPr/>
        </p:nvSpPr>
        <p:spPr>
          <a:xfrm>
            <a:off x="6545880" y="4530600"/>
            <a:ext cx="823680" cy="281880"/>
          </a:xfrm>
          <a:prstGeom prst="rect">
            <a:avLst/>
          </a:prstGeom>
          <a:noFill/>
          <a:ln>
            <a:noFill/>
          </a:ln>
        </p:spPr>
        <p:style>
          <a:lnRef idx="0">
            <a:scrgbClr r="0" g="0" b="0"/>
          </a:lnRef>
          <a:fillRef idx="0">
            <a:scrgbClr r="0" g="0" b="0"/>
          </a:fillRef>
          <a:effectRef idx="0">
            <a:scrgbClr r="0" g="0" b="0"/>
          </a:effectRef>
          <a:fontRef idx="minor"/>
        </p:style>
        <p:txBody>
          <a:bodyPr lIns="0" tIns="25200" rIns="0" bIns="0"/>
          <a:lstStyle/>
          <a:p>
            <a:pPr marL="25200">
              <a:lnSpc>
                <a:spcPct val="100000"/>
              </a:lnSpc>
            </a:pPr>
            <a:r>
              <a:rPr lang="en-IN" sz="1690" b="0" strike="noStrike" spc="-1">
                <a:solidFill>
                  <a:srgbClr val="66C2A4"/>
                </a:solidFill>
                <a:uFill>
                  <a:solidFill>
                    <a:srgbClr val="FFFFFF"/>
                  </a:solidFill>
                </a:uFill>
                <a:latin typeface="Arial"/>
              </a:rPr>
              <a:t>scientist</a:t>
            </a:r>
            <a:endParaRPr lang="en-IN" sz="1800" b="0" strike="noStrike" spc="-1">
              <a:solidFill>
                <a:srgbClr val="000000"/>
              </a:solidFill>
              <a:uFill>
                <a:solidFill>
                  <a:srgbClr val="FFFFFF"/>
                </a:solidFill>
              </a:uFill>
              <a:latin typeface="Arial"/>
            </a:endParaRPr>
          </a:p>
        </p:txBody>
      </p:sp>
      <p:sp>
        <p:nvSpPr>
          <p:cNvPr id="760" name="CustomShape 32"/>
          <p:cNvSpPr/>
          <p:nvPr/>
        </p:nvSpPr>
        <p:spPr>
          <a:xfrm>
            <a:off x="4791600" y="4377600"/>
            <a:ext cx="1635480" cy="306360"/>
          </a:xfrm>
          <a:prstGeom prst="rect">
            <a:avLst/>
          </a:prstGeom>
          <a:noFill/>
          <a:ln>
            <a:noFill/>
          </a:ln>
        </p:spPr>
        <p:style>
          <a:lnRef idx="0">
            <a:scrgbClr r="0" g="0" b="0"/>
          </a:lnRef>
          <a:fillRef idx="0">
            <a:scrgbClr r="0" g="0" b="0"/>
          </a:fillRef>
          <a:effectRef idx="0">
            <a:scrgbClr r="0" g="0" b="0"/>
          </a:effectRef>
          <a:fontRef idx="minor"/>
        </p:style>
        <p:txBody>
          <a:bodyPr lIns="0" tIns="33840" rIns="0" bIns="0"/>
          <a:lstStyle/>
          <a:p>
            <a:pPr marL="25200">
              <a:lnSpc>
                <a:spcPct val="100000"/>
              </a:lnSpc>
            </a:pPr>
            <a:r>
              <a:rPr lang="en-IN" sz="1690" b="0" strike="noStrike" spc="-1">
                <a:solidFill>
                  <a:srgbClr val="66C2A4"/>
                </a:solidFill>
                <a:uFill>
                  <a:solidFill>
                    <a:srgbClr val="FFFFFF"/>
                  </a:solidFill>
                </a:uFill>
                <a:latin typeface="Arial"/>
              </a:rPr>
              <a:t>social</a:t>
            </a:r>
            <a:r>
              <a:rPr lang="en-IN" sz="1690" b="0" strike="noStrike" spc="-205">
                <a:solidFill>
                  <a:srgbClr val="66C2A4"/>
                </a:solidFill>
                <a:uFill>
                  <a:solidFill>
                    <a:srgbClr val="FFFFFF"/>
                  </a:solidFill>
                </a:uFill>
                <a:latin typeface="Arial"/>
              </a:rPr>
              <a:t> </a:t>
            </a:r>
            <a:r>
              <a:rPr lang="en-IN" sz="1790" b="0" strike="noStrike" spc="18">
                <a:solidFill>
                  <a:srgbClr val="66C2A4"/>
                </a:solidFill>
                <a:uFill>
                  <a:solidFill>
                    <a:srgbClr val="FFFFFF"/>
                  </a:solidFill>
                </a:uFill>
                <a:latin typeface="Arial"/>
              </a:rPr>
              <a:t>university</a:t>
            </a:r>
            <a:endParaRPr lang="en-IN" sz="1800" b="0" strike="noStrike" spc="-1">
              <a:solidFill>
                <a:srgbClr val="000000"/>
              </a:solidFill>
              <a:uFill>
                <a:solidFill>
                  <a:srgbClr val="FFFFFF"/>
                </a:solidFill>
              </a:uFill>
              <a:latin typeface="Arial"/>
            </a:endParaRPr>
          </a:p>
        </p:txBody>
      </p:sp>
      <p:sp>
        <p:nvSpPr>
          <p:cNvPr id="761" name="CustomShape 33"/>
          <p:cNvSpPr/>
          <p:nvPr/>
        </p:nvSpPr>
        <p:spPr>
          <a:xfrm>
            <a:off x="6537600" y="4704120"/>
            <a:ext cx="628920" cy="255240"/>
          </a:xfrm>
          <a:prstGeom prst="rect">
            <a:avLst/>
          </a:prstGeom>
          <a:noFill/>
          <a:ln>
            <a:noFill/>
          </a:ln>
        </p:spPr>
        <p:style>
          <a:lnRef idx="0">
            <a:scrgbClr r="0" g="0" b="0"/>
          </a:lnRef>
          <a:fillRef idx="0">
            <a:scrgbClr r="0" g="0" b="0"/>
          </a:fillRef>
          <a:effectRef idx="0">
            <a:scrgbClr r="0" g="0" b="0"/>
          </a:effectRef>
          <a:fontRef idx="minor"/>
        </p:style>
        <p:txBody>
          <a:bodyPr lIns="0" tIns="28800" rIns="0" bIns="0"/>
          <a:lstStyle/>
          <a:p>
            <a:pPr marL="25200">
              <a:lnSpc>
                <a:spcPct val="100000"/>
              </a:lnSpc>
            </a:pPr>
            <a:r>
              <a:rPr lang="en-IN" sz="1490" b="0" strike="noStrike" spc="9">
                <a:solidFill>
                  <a:srgbClr val="66C2A4"/>
                </a:solidFill>
                <a:uFill>
                  <a:solidFill>
                    <a:srgbClr val="FFFFFF"/>
                  </a:solidFill>
                </a:uFill>
                <a:latin typeface="Arial"/>
              </a:rPr>
              <a:t>ausdm</a:t>
            </a:r>
            <a:endParaRPr lang="en-IN" sz="1800" b="0" strike="noStrike" spc="-1">
              <a:solidFill>
                <a:srgbClr val="000000"/>
              </a:solidFill>
              <a:uFill>
                <a:solidFill>
                  <a:srgbClr val="FFFFFF"/>
                </a:solidFill>
              </a:uFill>
              <a:latin typeface="Arial"/>
            </a:endParaRPr>
          </a:p>
        </p:txBody>
      </p:sp>
      <p:sp>
        <p:nvSpPr>
          <p:cNvPr id="762" name="CustomShape 34"/>
          <p:cNvSpPr/>
          <p:nvPr/>
        </p:nvSpPr>
        <p:spPr>
          <a:xfrm>
            <a:off x="6222960" y="3718440"/>
            <a:ext cx="1510920" cy="404280"/>
          </a:xfrm>
          <a:prstGeom prst="rect">
            <a:avLst/>
          </a:prstGeom>
          <a:noFill/>
          <a:ln>
            <a:noFill/>
          </a:ln>
        </p:spPr>
        <p:style>
          <a:lnRef idx="0">
            <a:scrgbClr r="0" g="0" b="0"/>
          </a:lnRef>
          <a:fillRef idx="0">
            <a:scrgbClr r="0" g="0" b="0"/>
          </a:fillRef>
          <a:effectRef idx="0">
            <a:scrgbClr r="0" g="0" b="0"/>
          </a:effectRef>
          <a:fontRef idx="minor"/>
        </p:style>
        <p:txBody>
          <a:bodyPr lIns="0" tIns="26280" rIns="0" bIns="0"/>
          <a:lstStyle/>
          <a:p>
            <a:pPr marL="25200">
              <a:lnSpc>
                <a:spcPct val="100000"/>
              </a:lnSpc>
            </a:pPr>
            <a:r>
              <a:rPr lang="en-IN" sz="2229" b="0" strike="noStrike" spc="12" baseline="-22000">
                <a:solidFill>
                  <a:srgbClr val="66C2A4"/>
                </a:solidFill>
                <a:uFill>
                  <a:solidFill>
                    <a:srgbClr val="FFFFFF"/>
                  </a:solidFill>
                </a:uFill>
                <a:latin typeface="Arial"/>
              </a:rPr>
              <a:t>pdf</a:t>
            </a:r>
            <a:r>
              <a:rPr lang="en-IN" sz="2229" b="0" strike="noStrike" spc="148" baseline="-22000">
                <a:solidFill>
                  <a:srgbClr val="66C2A4"/>
                </a:solidFill>
                <a:uFill>
                  <a:solidFill>
                    <a:srgbClr val="FFFFFF"/>
                  </a:solidFill>
                </a:uFill>
                <a:latin typeface="Arial"/>
              </a:rPr>
              <a:t> </a:t>
            </a:r>
            <a:r>
              <a:rPr lang="en-IN" sz="2180" b="0" strike="noStrike" spc="-1">
                <a:solidFill>
                  <a:srgbClr val="66C2A4"/>
                </a:solidFill>
                <a:uFill>
                  <a:solidFill>
                    <a:srgbClr val="FFFFFF"/>
                  </a:solidFill>
                </a:uFill>
                <a:latin typeface="Arial"/>
              </a:rPr>
              <a:t>analytics</a:t>
            </a:r>
            <a:endParaRPr lang="en-IN" sz="1800" b="0" strike="noStrike" spc="-1">
              <a:solidFill>
                <a:srgbClr val="000000"/>
              </a:solidFill>
              <a:uFill>
                <a:solidFill>
                  <a:srgbClr val="FFFFFF"/>
                </a:solidFill>
              </a:uFill>
              <a:latin typeface="Arial"/>
            </a:endParaRPr>
          </a:p>
        </p:txBody>
      </p:sp>
      <p:sp>
        <p:nvSpPr>
          <p:cNvPr id="763" name="CustomShape 35"/>
          <p:cNvSpPr/>
          <p:nvPr/>
        </p:nvSpPr>
        <p:spPr>
          <a:xfrm>
            <a:off x="7251480" y="4297320"/>
            <a:ext cx="414720" cy="255240"/>
          </a:xfrm>
          <a:prstGeom prst="rect">
            <a:avLst/>
          </a:prstGeom>
          <a:noFill/>
          <a:ln>
            <a:noFill/>
          </a:ln>
        </p:spPr>
        <p:style>
          <a:lnRef idx="0">
            <a:scrgbClr r="0" g="0" b="0"/>
          </a:lnRef>
          <a:fillRef idx="0">
            <a:scrgbClr r="0" g="0" b="0"/>
          </a:fillRef>
          <a:effectRef idx="0">
            <a:scrgbClr r="0" g="0" b="0"/>
          </a:effectRef>
          <a:fontRef idx="minor"/>
        </p:style>
        <p:txBody>
          <a:bodyPr lIns="0" tIns="28800" rIns="0" bIns="0"/>
          <a:lstStyle/>
          <a:p>
            <a:pPr marL="25200">
              <a:lnSpc>
                <a:spcPct val="100000"/>
              </a:lnSpc>
            </a:pPr>
            <a:r>
              <a:rPr lang="en-IN" sz="1490" b="0" strike="noStrike" spc="9">
                <a:solidFill>
                  <a:srgbClr val="66C2A4"/>
                </a:solidFill>
                <a:uFill>
                  <a:solidFill>
                    <a:srgbClr val="FFFFFF"/>
                  </a:solidFill>
                </a:uFill>
                <a:latin typeface="Arial"/>
              </a:rPr>
              <a:t>time</a:t>
            </a:r>
            <a:endParaRPr lang="en-IN" sz="1800" b="0" strike="noStrike" spc="-1">
              <a:solidFill>
                <a:srgbClr val="000000"/>
              </a:solidFill>
              <a:uFill>
                <a:solidFill>
                  <a:srgbClr val="FFFFFF"/>
                </a:solidFill>
              </a:uFill>
              <a:latin typeface="Arial"/>
            </a:endParaRPr>
          </a:p>
        </p:txBody>
      </p:sp>
      <p:sp>
        <p:nvSpPr>
          <p:cNvPr id="764" name="CustomShape 36"/>
          <p:cNvSpPr/>
          <p:nvPr/>
        </p:nvSpPr>
        <p:spPr>
          <a:xfrm>
            <a:off x="5575320" y="2788920"/>
            <a:ext cx="316800" cy="229680"/>
          </a:xfrm>
          <a:prstGeom prst="rect">
            <a:avLst/>
          </a:prstGeom>
          <a:noFill/>
          <a:ln>
            <a:noFill/>
          </a:ln>
        </p:spPr>
        <p:style>
          <a:lnRef idx="0">
            <a:scrgbClr r="0" g="0" b="0"/>
          </a:lnRef>
          <a:fillRef idx="0">
            <a:scrgbClr r="0" g="0" b="0"/>
          </a:fillRef>
          <a:effectRef idx="0">
            <a:scrgbClr r="0" g="0" b="0"/>
          </a:effectRef>
          <a:fontRef idx="minor"/>
        </p:style>
        <p:txBody>
          <a:bodyPr lIns="0" tIns="32760" rIns="0" bIns="0"/>
          <a:lstStyle/>
          <a:p>
            <a:pPr marL="25200">
              <a:lnSpc>
                <a:spcPct val="100000"/>
              </a:lnSpc>
            </a:pPr>
            <a:r>
              <a:rPr lang="en-IN" sz="1290" b="0" strike="noStrike" spc="18">
                <a:solidFill>
                  <a:srgbClr val="66C2A4"/>
                </a:solidFill>
                <a:uFill>
                  <a:solidFill>
                    <a:srgbClr val="FFFFFF"/>
                  </a:solidFill>
                </a:uFill>
                <a:latin typeface="Arial"/>
              </a:rPr>
              <a:t>join</a:t>
            </a:r>
            <a:endParaRPr lang="en-IN" sz="1800" b="0" strike="noStrike" spc="-1">
              <a:solidFill>
                <a:srgbClr val="000000"/>
              </a:solidFill>
              <a:uFill>
                <a:solidFill>
                  <a:srgbClr val="FFFFFF"/>
                </a:solidFill>
              </a:uFill>
              <a:latin typeface="Arial"/>
            </a:endParaRPr>
          </a:p>
        </p:txBody>
      </p:sp>
      <p:sp>
        <p:nvSpPr>
          <p:cNvPr id="765" name="CustomShape 37"/>
          <p:cNvSpPr/>
          <p:nvPr/>
        </p:nvSpPr>
        <p:spPr>
          <a:xfrm>
            <a:off x="3893400" y="4142160"/>
            <a:ext cx="754560" cy="229680"/>
          </a:xfrm>
          <a:prstGeom prst="rect">
            <a:avLst/>
          </a:prstGeom>
          <a:noFill/>
          <a:ln>
            <a:noFill/>
          </a:ln>
        </p:spPr>
        <p:style>
          <a:lnRef idx="0">
            <a:scrgbClr r="0" g="0" b="0"/>
          </a:lnRef>
          <a:fillRef idx="0">
            <a:scrgbClr r="0" g="0" b="0"/>
          </a:fillRef>
          <a:effectRef idx="0">
            <a:scrgbClr r="0" g="0" b="0"/>
          </a:effectRef>
          <a:fontRef idx="minor"/>
        </p:style>
        <p:txBody>
          <a:bodyPr lIns="0" tIns="32760" rIns="0" bIns="0"/>
          <a:lstStyle/>
          <a:p>
            <a:pPr marL="25200">
              <a:lnSpc>
                <a:spcPct val="100000"/>
              </a:lnSpc>
            </a:pPr>
            <a:r>
              <a:rPr lang="en-IN" sz="1290" b="0" strike="noStrike" spc="29">
                <a:solidFill>
                  <a:srgbClr val="66C2A4"/>
                </a:solidFill>
                <a:uFill>
                  <a:solidFill>
                    <a:srgbClr val="FFFFFF"/>
                  </a:solidFill>
                </a:uFill>
                <a:latin typeface="Arial"/>
              </a:rPr>
              <a:t>language</a:t>
            </a:r>
            <a:endParaRPr lang="en-IN" sz="1800" b="0" strike="noStrike" spc="-1">
              <a:solidFill>
                <a:srgbClr val="000000"/>
              </a:solidFill>
              <a:uFill>
                <a:solidFill>
                  <a:srgbClr val="FFFFFF"/>
                </a:solidFill>
              </a:uFill>
              <a:latin typeface="Arial"/>
            </a:endParaRPr>
          </a:p>
        </p:txBody>
      </p:sp>
      <p:sp>
        <p:nvSpPr>
          <p:cNvPr id="766" name="CustomShape 38"/>
          <p:cNvSpPr/>
          <p:nvPr/>
        </p:nvSpPr>
        <p:spPr>
          <a:xfrm>
            <a:off x="4643280" y="4943520"/>
            <a:ext cx="2184120" cy="368280"/>
          </a:xfrm>
          <a:prstGeom prst="rect">
            <a:avLst/>
          </a:prstGeom>
          <a:noFill/>
          <a:ln>
            <a:noFill/>
          </a:ln>
        </p:spPr>
        <p:style>
          <a:lnRef idx="0">
            <a:scrgbClr r="0" g="0" b="0"/>
          </a:lnRef>
          <a:fillRef idx="0">
            <a:scrgbClr r="0" g="0" b="0"/>
          </a:fillRef>
          <a:effectRef idx="0">
            <a:scrgbClr r="0" g="0" b="0"/>
          </a:effectRef>
          <a:fontRef idx="minor"/>
        </p:style>
        <p:txBody>
          <a:bodyPr lIns="0" tIns="28800" rIns="0" bIns="0"/>
          <a:lstStyle/>
          <a:p>
            <a:pPr marL="25200">
              <a:lnSpc>
                <a:spcPct val="100000"/>
              </a:lnSpc>
            </a:pPr>
            <a:r>
              <a:rPr lang="en-IN" sz="1927" b="0" strike="noStrike" spc="43" baseline="8000">
                <a:solidFill>
                  <a:srgbClr val="66C2A4"/>
                </a:solidFill>
                <a:uFill>
                  <a:solidFill>
                    <a:srgbClr val="FFFFFF"/>
                  </a:solidFill>
                </a:uFill>
                <a:latin typeface="Arial"/>
              </a:rPr>
              <a:t>mapreduce </a:t>
            </a:r>
            <a:r>
              <a:rPr lang="en-IN" sz="1490" b="0" strike="noStrike" spc="9">
                <a:solidFill>
                  <a:srgbClr val="66C2A4"/>
                </a:solidFill>
                <a:uFill>
                  <a:solidFill>
                    <a:srgbClr val="FFFFFF"/>
                  </a:solidFill>
                </a:uFill>
                <a:latin typeface="Arial"/>
              </a:rPr>
              <a:t>program</a:t>
            </a:r>
            <a:r>
              <a:rPr lang="en-IN" sz="1490" b="0" strike="noStrike" spc="205">
                <a:solidFill>
                  <a:srgbClr val="66C2A4"/>
                </a:solidFill>
                <a:uFill>
                  <a:solidFill>
                    <a:srgbClr val="FFFFFF"/>
                  </a:solidFill>
                </a:uFill>
                <a:latin typeface="Arial"/>
              </a:rPr>
              <a:t> </a:t>
            </a:r>
            <a:r>
              <a:rPr lang="en-IN" sz="2229" b="0" strike="noStrike" spc="12" baseline="29000">
                <a:solidFill>
                  <a:srgbClr val="66C2A4"/>
                </a:solidFill>
                <a:uFill>
                  <a:solidFill>
                    <a:srgbClr val="FFFFFF"/>
                  </a:solidFill>
                </a:uFill>
                <a:latin typeface="Arial"/>
              </a:rPr>
              <a:t>code</a:t>
            </a:r>
            <a:endParaRPr lang="en-IN" sz="1800" b="0" strike="noStrike" spc="-1">
              <a:solidFill>
                <a:srgbClr val="000000"/>
              </a:solidFill>
              <a:uFill>
                <a:solidFill>
                  <a:srgbClr val="FFFFFF"/>
                </a:solidFill>
              </a:uFill>
              <a:latin typeface="Arial"/>
            </a:endParaRPr>
          </a:p>
        </p:txBody>
      </p:sp>
      <p:sp>
        <p:nvSpPr>
          <p:cNvPr id="767" name="CustomShape 39"/>
          <p:cNvSpPr/>
          <p:nvPr/>
        </p:nvSpPr>
        <p:spPr>
          <a:xfrm>
            <a:off x="6854400" y="4856400"/>
            <a:ext cx="460080" cy="229680"/>
          </a:xfrm>
          <a:prstGeom prst="rect">
            <a:avLst/>
          </a:prstGeom>
          <a:noFill/>
          <a:ln>
            <a:noFill/>
          </a:ln>
        </p:spPr>
        <p:style>
          <a:lnRef idx="0">
            <a:scrgbClr r="0" g="0" b="0"/>
          </a:lnRef>
          <a:fillRef idx="0">
            <a:scrgbClr r="0" g="0" b="0"/>
          </a:fillRef>
          <a:effectRef idx="0">
            <a:scrgbClr r="0" g="0" b="0"/>
          </a:effectRef>
          <a:fontRef idx="minor"/>
        </p:style>
        <p:txBody>
          <a:bodyPr lIns="0" tIns="32760" rIns="0" bIns="0"/>
          <a:lstStyle/>
          <a:p>
            <a:pPr marL="25200">
              <a:lnSpc>
                <a:spcPct val="100000"/>
              </a:lnSpc>
            </a:pPr>
            <a:r>
              <a:rPr lang="en-IN" sz="1290" b="0" strike="noStrike" spc="18">
                <a:solidFill>
                  <a:srgbClr val="66C2A4"/>
                </a:solidFill>
                <a:uFill>
                  <a:solidFill>
                    <a:srgbClr val="FFFFFF"/>
                  </a:solidFill>
                </a:uFill>
                <a:latin typeface="Arial"/>
              </a:rPr>
              <a:t>video</a:t>
            </a:r>
            <a:endParaRPr lang="en-IN" sz="1800" b="0" strike="noStrike" spc="-1">
              <a:solidFill>
                <a:srgbClr val="000000"/>
              </a:solidFill>
              <a:uFill>
                <a:solidFill>
                  <a:srgbClr val="FFFFFF"/>
                </a:solidFill>
              </a:uFill>
              <a:latin typeface="Arial"/>
            </a:endParaRPr>
          </a:p>
        </p:txBody>
      </p:sp>
      <p:sp>
        <p:nvSpPr>
          <p:cNvPr id="768" name="CustomShape 40"/>
          <p:cNvSpPr/>
          <p:nvPr/>
        </p:nvSpPr>
        <p:spPr>
          <a:xfrm>
            <a:off x="7500240" y="2174760"/>
            <a:ext cx="783720" cy="229680"/>
          </a:xfrm>
          <a:prstGeom prst="rect">
            <a:avLst/>
          </a:prstGeom>
          <a:noFill/>
          <a:ln>
            <a:noFill/>
          </a:ln>
        </p:spPr>
        <p:style>
          <a:lnRef idx="0">
            <a:scrgbClr r="0" g="0" b="0"/>
          </a:lnRef>
          <a:fillRef idx="0">
            <a:scrgbClr r="0" g="0" b="0"/>
          </a:fillRef>
          <a:effectRef idx="0">
            <a:scrgbClr r="0" g="0" b="0"/>
          </a:effectRef>
          <a:fontRef idx="minor"/>
        </p:style>
        <p:txBody>
          <a:bodyPr lIns="0" tIns="32760" rIns="0" bIns="0"/>
          <a:lstStyle/>
          <a:p>
            <a:pPr marL="25200">
              <a:lnSpc>
                <a:spcPct val="100000"/>
              </a:lnSpc>
            </a:pPr>
            <a:r>
              <a:rPr lang="en-IN" sz="1290" b="0" strike="noStrike" spc="18">
                <a:solidFill>
                  <a:srgbClr val="66C2A4"/>
                </a:solidFill>
                <a:uFill>
                  <a:solidFill>
                    <a:srgbClr val="FFFFFF"/>
                  </a:solidFill>
                </a:uFill>
                <a:latin typeface="Arial"/>
              </a:rPr>
              <a:t>w</a:t>
            </a:r>
            <a:r>
              <a:rPr lang="en-IN" sz="1290" b="0" strike="noStrike" spc="29">
                <a:solidFill>
                  <a:srgbClr val="66C2A4"/>
                </a:solidFill>
                <a:uFill>
                  <a:solidFill>
                    <a:srgbClr val="FFFFFF"/>
                  </a:solidFill>
                </a:uFill>
                <a:latin typeface="Arial"/>
              </a:rPr>
              <a:t>o</a:t>
            </a:r>
            <a:r>
              <a:rPr lang="en-IN" sz="1290" b="0" strike="noStrike" spc="38">
                <a:solidFill>
                  <a:srgbClr val="66C2A4"/>
                </a:solidFill>
                <a:uFill>
                  <a:solidFill>
                    <a:srgbClr val="FFFFFF"/>
                  </a:solidFill>
                </a:uFill>
                <a:latin typeface="Arial"/>
              </a:rPr>
              <a:t>r</a:t>
            </a:r>
            <a:r>
              <a:rPr lang="en-IN" sz="1290" b="0" strike="noStrike" spc="29">
                <a:solidFill>
                  <a:srgbClr val="66C2A4"/>
                </a:solidFill>
                <a:uFill>
                  <a:solidFill>
                    <a:srgbClr val="FFFFFF"/>
                  </a:solidFill>
                </a:uFill>
                <a:latin typeface="Arial"/>
              </a:rPr>
              <a:t>kshop</a:t>
            </a:r>
            <a:endParaRPr lang="en-IN" sz="1800" b="0" strike="noStrike" spc="-1">
              <a:solidFill>
                <a:srgbClr val="000000"/>
              </a:solidFill>
              <a:uFill>
                <a:solidFill>
                  <a:srgbClr val="FFFFFF"/>
                </a:solidFill>
              </a:uFill>
              <a:latin typeface="Arial"/>
            </a:endParaRPr>
          </a:p>
        </p:txBody>
      </p:sp>
      <p:sp>
        <p:nvSpPr>
          <p:cNvPr id="769" name="CustomShape 41"/>
          <p:cNvSpPr/>
          <p:nvPr/>
        </p:nvSpPr>
        <p:spPr>
          <a:xfrm>
            <a:off x="4973760" y="1600200"/>
            <a:ext cx="767520" cy="1400040"/>
          </a:xfrm>
          <a:prstGeom prst="rect">
            <a:avLst/>
          </a:prstGeom>
          <a:noFill/>
          <a:ln>
            <a:noFill/>
          </a:ln>
        </p:spPr>
        <p:style>
          <a:lnRef idx="0">
            <a:scrgbClr r="0" g="0" b="0"/>
          </a:lnRef>
          <a:fillRef idx="0">
            <a:scrgbClr r="0" g="0" b="0"/>
          </a:fillRef>
          <a:effectRef idx="0">
            <a:scrgbClr r="0" g="0" b="0"/>
          </a:effectRef>
          <a:fontRef idx="minor"/>
        </p:style>
        <p:txBody>
          <a:bodyPr vert="vert270" lIns="0" tIns="0" rIns="98280" bIns="0"/>
          <a:lstStyle/>
          <a:p>
            <a:pPr marL="25200" indent="337320" algn="just">
              <a:lnSpc>
                <a:spcPct val="69000"/>
              </a:lnSpc>
            </a:pPr>
            <a:r>
              <a:rPr lang="en-IN" sz="1979" b="0" strike="noStrike" spc="9">
                <a:solidFill>
                  <a:srgbClr val="66C2A4"/>
                </a:solidFill>
                <a:uFill>
                  <a:solidFill>
                    <a:srgbClr val="FFFFFF"/>
                  </a:solidFill>
                </a:uFill>
                <a:latin typeface="Arial"/>
              </a:rPr>
              <a:t>position  </a:t>
            </a:r>
            <a:r>
              <a:rPr lang="en-IN" sz="2380" b="0" strike="noStrike" spc="-9">
                <a:solidFill>
                  <a:srgbClr val="41AE76"/>
                </a:solidFill>
                <a:uFill>
                  <a:solidFill>
                    <a:srgbClr val="FFFFFF"/>
                  </a:solidFill>
                </a:uFill>
                <a:latin typeface="Arial"/>
              </a:rPr>
              <a:t>analysing  </a:t>
            </a:r>
            <a:r>
              <a:rPr lang="en-IN" sz="4308" b="0" strike="noStrike" spc="-1" baseline="-13000">
                <a:solidFill>
                  <a:srgbClr val="41AE76"/>
                </a:solidFill>
                <a:uFill>
                  <a:solidFill>
                    <a:srgbClr val="FFFFFF"/>
                  </a:solidFill>
                </a:uFill>
                <a:latin typeface="Arial"/>
              </a:rPr>
              <a:t>slide</a:t>
            </a:r>
            <a:r>
              <a:rPr lang="en-IN" sz="1290" b="0" strike="noStrike" spc="-1">
                <a:solidFill>
                  <a:srgbClr val="66C2A4"/>
                </a:solidFill>
                <a:uFill>
                  <a:solidFill>
                    <a:srgbClr val="FFFFFF"/>
                  </a:solidFill>
                </a:uFill>
                <a:latin typeface="Arial"/>
              </a:rPr>
              <a:t>twitter</a:t>
            </a:r>
            <a:endParaRPr lang="en-IN" sz="1800" b="0" strike="noStrike" spc="-1">
              <a:solidFill>
                <a:srgbClr val="000000"/>
              </a:solidFill>
              <a:uFill>
                <a:solidFill>
                  <a:srgbClr val="FFFFFF"/>
                </a:solidFill>
              </a:uFill>
              <a:latin typeface="Arial"/>
            </a:endParaRPr>
          </a:p>
        </p:txBody>
      </p:sp>
      <p:sp>
        <p:nvSpPr>
          <p:cNvPr id="770" name="CustomShape 42"/>
          <p:cNvSpPr/>
          <p:nvPr/>
        </p:nvSpPr>
        <p:spPr>
          <a:xfrm>
            <a:off x="6194520" y="3696480"/>
            <a:ext cx="431280" cy="229680"/>
          </a:xfrm>
          <a:prstGeom prst="rect">
            <a:avLst/>
          </a:prstGeom>
          <a:noFill/>
          <a:ln>
            <a:noFill/>
          </a:ln>
        </p:spPr>
        <p:style>
          <a:lnRef idx="0">
            <a:scrgbClr r="0" g="0" b="0"/>
          </a:lnRef>
          <a:fillRef idx="0">
            <a:scrgbClr r="0" g="0" b="0"/>
          </a:fillRef>
          <a:effectRef idx="0">
            <a:scrgbClr r="0" g="0" b="0"/>
          </a:effectRef>
          <a:fontRef idx="minor"/>
        </p:style>
        <p:txBody>
          <a:bodyPr lIns="0" tIns="32760" rIns="0" bIns="0"/>
          <a:lstStyle/>
          <a:p>
            <a:pPr marL="25200">
              <a:lnSpc>
                <a:spcPct val="100000"/>
              </a:lnSpc>
            </a:pPr>
            <a:r>
              <a:rPr lang="en-IN" sz="1290" b="0" strike="noStrike" spc="29">
                <a:solidFill>
                  <a:srgbClr val="66C2A4"/>
                </a:solidFill>
                <a:uFill>
                  <a:solidFill>
                    <a:srgbClr val="FFFFFF"/>
                  </a:solidFill>
                </a:uFill>
                <a:latin typeface="Arial"/>
              </a:rPr>
              <a:t>open</a:t>
            </a:r>
            <a:endParaRPr lang="en-IN" sz="1800" b="0" strike="noStrike" spc="-1">
              <a:solidFill>
                <a:srgbClr val="000000"/>
              </a:solidFill>
              <a:uFill>
                <a:solidFill>
                  <a:srgbClr val="FFFFFF"/>
                </a:solidFill>
              </a:uFill>
              <a:latin typeface="Arial"/>
            </a:endParaRPr>
          </a:p>
        </p:txBody>
      </p:sp>
      <p:sp>
        <p:nvSpPr>
          <p:cNvPr id="771" name="CustomShape 43"/>
          <p:cNvSpPr/>
          <p:nvPr/>
        </p:nvSpPr>
        <p:spPr>
          <a:xfrm>
            <a:off x="4942080" y="3609000"/>
            <a:ext cx="808920" cy="618480"/>
          </a:xfrm>
          <a:prstGeom prst="rect">
            <a:avLst/>
          </a:prstGeom>
          <a:noFill/>
          <a:ln>
            <a:noFill/>
          </a:ln>
        </p:spPr>
        <p:style>
          <a:lnRef idx="0">
            <a:scrgbClr r="0" g="0" b="0"/>
          </a:lnRef>
          <a:fillRef idx="0">
            <a:scrgbClr r="0" g="0" b="0"/>
          </a:fillRef>
          <a:effectRef idx="0">
            <a:scrgbClr r="0" g="0" b="0"/>
          </a:effectRef>
          <a:fontRef idx="minor"/>
        </p:style>
        <p:txBody>
          <a:bodyPr lIns="0" tIns="31320" rIns="0" bIns="0"/>
          <a:lstStyle/>
          <a:p>
            <a:pPr marL="25200">
              <a:lnSpc>
                <a:spcPct val="100000"/>
              </a:lnSpc>
            </a:pPr>
            <a:r>
              <a:rPr lang="en-IN" sz="1290" b="0" strike="noStrike" spc="29">
                <a:solidFill>
                  <a:srgbClr val="66C2A4"/>
                </a:solidFill>
                <a:uFill>
                  <a:solidFill>
                    <a:srgbClr val="FFFFFF"/>
                  </a:solidFill>
                </a:uFill>
                <a:latin typeface="Arial"/>
              </a:rPr>
              <a:t>due</a:t>
            </a:r>
            <a:r>
              <a:rPr lang="en-IN" sz="1290" b="0" strike="noStrike" spc="-236">
                <a:solidFill>
                  <a:srgbClr val="66C2A4"/>
                </a:solidFill>
                <a:uFill>
                  <a:solidFill>
                    <a:srgbClr val="FFFFFF"/>
                  </a:solidFill>
                </a:uFill>
                <a:latin typeface="Arial"/>
              </a:rPr>
              <a:t> </a:t>
            </a:r>
            <a:r>
              <a:rPr lang="en-IN" sz="3718" b="0" strike="noStrike" spc="29" baseline="-13000">
                <a:solidFill>
                  <a:srgbClr val="41AE76"/>
                </a:solidFill>
                <a:uFill>
                  <a:solidFill>
                    <a:srgbClr val="FFFFFF"/>
                  </a:solidFill>
                </a:uFill>
                <a:latin typeface="Arial"/>
              </a:rPr>
              <a:t>big</a:t>
            </a:r>
            <a:endParaRPr lang="en-IN" sz="1800" b="0" strike="noStrike" spc="-1">
              <a:solidFill>
                <a:srgbClr val="000000"/>
              </a:solidFill>
              <a:uFill>
                <a:solidFill>
                  <a:srgbClr val="FFFFFF"/>
                </a:solidFill>
              </a:uFill>
              <a:latin typeface="Arial"/>
            </a:endParaRPr>
          </a:p>
        </p:txBody>
      </p:sp>
      <p:sp>
        <p:nvSpPr>
          <p:cNvPr id="772" name="CustomShape 44"/>
          <p:cNvSpPr/>
          <p:nvPr/>
        </p:nvSpPr>
        <p:spPr>
          <a:xfrm>
            <a:off x="7450200" y="4476240"/>
            <a:ext cx="279000" cy="229680"/>
          </a:xfrm>
          <a:prstGeom prst="rect">
            <a:avLst/>
          </a:prstGeom>
          <a:noFill/>
          <a:ln>
            <a:noFill/>
          </a:ln>
        </p:spPr>
        <p:style>
          <a:lnRef idx="0">
            <a:scrgbClr r="0" g="0" b="0"/>
          </a:lnRef>
          <a:fillRef idx="0">
            <a:scrgbClr r="0" g="0" b="0"/>
          </a:fillRef>
          <a:effectRef idx="0">
            <a:scrgbClr r="0" g="0" b="0"/>
          </a:effectRef>
          <a:fontRef idx="minor"/>
        </p:style>
        <p:txBody>
          <a:bodyPr lIns="0" tIns="32760" rIns="0" bIns="0"/>
          <a:lstStyle/>
          <a:p>
            <a:pPr marL="25200">
              <a:lnSpc>
                <a:spcPct val="100000"/>
              </a:lnSpc>
            </a:pPr>
            <a:r>
              <a:rPr lang="en-IN" sz="1290" b="0" strike="noStrike" spc="18">
                <a:solidFill>
                  <a:srgbClr val="66C2A4"/>
                </a:solidFill>
                <a:uFill>
                  <a:solidFill>
                    <a:srgbClr val="FFFFFF"/>
                  </a:solidFill>
                </a:uFill>
                <a:latin typeface="Arial"/>
              </a:rPr>
              <a:t>job</a:t>
            </a:r>
            <a:endParaRPr lang="en-IN" sz="1800" b="0" strike="noStrike" spc="-1">
              <a:solidFill>
                <a:srgbClr val="000000"/>
              </a:solidFill>
              <a:uFill>
                <a:solidFill>
                  <a:srgbClr val="FFFFFF"/>
                </a:solidFill>
              </a:uFill>
              <a:latin typeface="Arial"/>
            </a:endParaRPr>
          </a:p>
        </p:txBody>
      </p:sp>
      <p:sp>
        <p:nvSpPr>
          <p:cNvPr id="773" name="CustomShape 45"/>
          <p:cNvSpPr/>
          <p:nvPr/>
        </p:nvSpPr>
        <p:spPr>
          <a:xfrm>
            <a:off x="3566880" y="3355920"/>
            <a:ext cx="1100520" cy="318960"/>
          </a:xfrm>
          <a:prstGeom prst="rect">
            <a:avLst/>
          </a:prstGeom>
          <a:noFill/>
          <a:ln>
            <a:noFill/>
          </a:ln>
        </p:spPr>
        <p:style>
          <a:lnRef idx="0">
            <a:scrgbClr r="0" g="0" b="0"/>
          </a:lnRef>
          <a:fillRef idx="0">
            <a:scrgbClr r="0" g="0" b="0"/>
          </a:fillRef>
          <a:effectRef idx="0">
            <a:scrgbClr r="0" g="0" b="0"/>
          </a:effectRef>
          <a:fontRef idx="minor"/>
        </p:style>
        <p:txBody>
          <a:bodyPr lIns="0" tIns="25200" rIns="0" bIns="0"/>
          <a:lstStyle/>
          <a:p>
            <a:pPr marL="25200">
              <a:lnSpc>
                <a:spcPct val="100000"/>
              </a:lnSpc>
            </a:pPr>
            <a:r>
              <a:rPr lang="en-IN" sz="1927" b="0" strike="noStrike" spc="29" baseline="4000">
                <a:solidFill>
                  <a:srgbClr val="66C2A4"/>
                </a:solidFill>
                <a:uFill>
                  <a:solidFill>
                    <a:srgbClr val="FFFFFF"/>
                  </a:solidFill>
                </a:uFill>
                <a:latin typeface="Arial"/>
              </a:rPr>
              <a:t>sydney</a:t>
            </a:r>
            <a:r>
              <a:rPr lang="en-IN" sz="1927" b="0" strike="noStrike" spc="72" baseline="4000">
                <a:solidFill>
                  <a:srgbClr val="66C2A4"/>
                </a:solidFill>
                <a:uFill>
                  <a:solidFill>
                    <a:srgbClr val="FFFFFF"/>
                  </a:solidFill>
                </a:uFill>
                <a:latin typeface="Arial"/>
              </a:rPr>
              <a:t> </a:t>
            </a:r>
            <a:r>
              <a:rPr lang="en-IN" sz="1690" b="0" strike="noStrike" spc="-1">
                <a:solidFill>
                  <a:srgbClr val="66C2A4"/>
                </a:solidFill>
                <a:uFill>
                  <a:solidFill>
                    <a:srgbClr val="FFFFFF"/>
                  </a:solidFill>
                </a:uFill>
                <a:latin typeface="Arial"/>
              </a:rPr>
              <a:t>free</a:t>
            </a:r>
            <a:endParaRPr lang="en-IN" sz="1800" b="0" strike="noStrike" spc="-1">
              <a:solidFill>
                <a:srgbClr val="000000"/>
              </a:solidFill>
              <a:uFill>
                <a:solidFill>
                  <a:srgbClr val="FFFFFF"/>
                </a:solidFill>
              </a:uFill>
              <a:latin typeface="Arial"/>
            </a:endParaRPr>
          </a:p>
        </p:txBody>
      </p:sp>
      <p:sp>
        <p:nvSpPr>
          <p:cNvPr id="774" name="CustomShape 46"/>
          <p:cNvSpPr/>
          <p:nvPr/>
        </p:nvSpPr>
        <p:spPr>
          <a:xfrm>
            <a:off x="5660640" y="3866760"/>
            <a:ext cx="198000" cy="289080"/>
          </a:xfrm>
          <a:prstGeom prst="rect">
            <a:avLst/>
          </a:prstGeom>
          <a:noFill/>
          <a:ln>
            <a:noFill/>
          </a:ln>
        </p:spPr>
        <p:style>
          <a:lnRef idx="0">
            <a:scrgbClr r="0" g="0" b="0"/>
          </a:lnRef>
          <a:fillRef idx="0">
            <a:scrgbClr r="0" g="0" b="0"/>
          </a:fillRef>
          <a:effectRef idx="0">
            <a:scrgbClr r="0" g="0" b="0"/>
          </a:effectRef>
          <a:fontRef idx="minor"/>
        </p:style>
        <p:txBody>
          <a:bodyPr vert="vert270" lIns="0" tIns="0" rIns="16200" bIns="0"/>
          <a:lstStyle/>
          <a:p>
            <a:pPr marL="25200">
              <a:lnSpc>
                <a:spcPct val="100000"/>
              </a:lnSpc>
            </a:pPr>
            <a:r>
              <a:rPr lang="en-IN" sz="1290" b="0" strike="noStrike" spc="-1">
                <a:solidFill>
                  <a:srgbClr val="66C2A4"/>
                </a:solidFill>
                <a:uFill>
                  <a:solidFill>
                    <a:srgbClr val="FFFFFF"/>
                  </a:solidFill>
                </a:uFill>
                <a:latin typeface="Arial"/>
              </a:rPr>
              <a:t>top</a:t>
            </a:r>
            <a:endParaRPr lang="en-IN" sz="1800" b="0" strike="noStrike" spc="-1">
              <a:solidFill>
                <a:srgbClr val="000000"/>
              </a:solidFill>
              <a:uFill>
                <a:solidFill>
                  <a:srgbClr val="FFFFFF"/>
                </a:solidFill>
              </a:uFill>
              <a:latin typeface="Arial"/>
            </a:endParaRPr>
          </a:p>
        </p:txBody>
      </p:sp>
      <p:sp>
        <p:nvSpPr>
          <p:cNvPr id="775" name="CustomShape 47"/>
          <p:cNvSpPr/>
          <p:nvPr/>
        </p:nvSpPr>
        <p:spPr>
          <a:xfrm>
            <a:off x="4786920" y="5388120"/>
            <a:ext cx="866520" cy="229680"/>
          </a:xfrm>
          <a:prstGeom prst="rect">
            <a:avLst/>
          </a:prstGeom>
          <a:noFill/>
          <a:ln>
            <a:noFill/>
          </a:ln>
        </p:spPr>
        <p:style>
          <a:lnRef idx="0">
            <a:scrgbClr r="0" g="0" b="0"/>
          </a:lnRef>
          <a:fillRef idx="0">
            <a:scrgbClr r="0" g="0" b="0"/>
          </a:fillRef>
          <a:effectRef idx="0">
            <a:scrgbClr r="0" g="0" b="0"/>
          </a:effectRef>
          <a:fontRef idx="minor"/>
        </p:style>
        <p:txBody>
          <a:bodyPr lIns="0" tIns="32760" rIns="0" bIns="0"/>
          <a:lstStyle/>
          <a:p>
            <a:pPr marL="25200">
              <a:lnSpc>
                <a:spcPct val="100000"/>
              </a:lnSpc>
            </a:pPr>
            <a:r>
              <a:rPr lang="en-IN" sz="1290" b="0" strike="noStrike" spc="18">
                <a:solidFill>
                  <a:srgbClr val="66C2A4"/>
                </a:solidFill>
                <a:uFill>
                  <a:solidFill>
                    <a:srgbClr val="FFFFFF"/>
                  </a:solidFill>
                </a:uFill>
                <a:latin typeface="Arial"/>
              </a:rPr>
              <a:t>knowledge</a:t>
            </a:r>
            <a:endParaRPr lang="en-IN" sz="1800" b="0" strike="noStrike" spc="-1">
              <a:solidFill>
                <a:srgbClr val="000000"/>
              </a:solidFill>
              <a:uFill>
                <a:solidFill>
                  <a:srgbClr val="FFFFFF"/>
                </a:solidFill>
              </a:uFill>
              <a:latin typeface="Arial"/>
            </a:endParaRPr>
          </a:p>
        </p:txBody>
      </p:sp>
      <p:sp>
        <p:nvSpPr>
          <p:cNvPr id="776" name="CustomShape 48"/>
          <p:cNvSpPr/>
          <p:nvPr/>
        </p:nvSpPr>
        <p:spPr>
          <a:xfrm>
            <a:off x="6599520" y="5310360"/>
            <a:ext cx="785160" cy="792360"/>
          </a:xfrm>
          <a:prstGeom prst="rect">
            <a:avLst/>
          </a:prstGeom>
          <a:noFill/>
          <a:ln>
            <a:noFill/>
          </a:ln>
        </p:spPr>
        <p:style>
          <a:lnRef idx="0">
            <a:scrgbClr r="0" g="0" b="0"/>
          </a:lnRef>
          <a:fillRef idx="0">
            <a:scrgbClr r="0" g="0" b="0"/>
          </a:fillRef>
          <a:effectRef idx="0">
            <a:scrgbClr r="0" g="0" b="0"/>
          </a:effectRef>
          <a:fontRef idx="minor"/>
        </p:style>
        <p:txBody>
          <a:bodyPr vert="vert270" lIns="0" tIns="0" rIns="16200" bIns="0"/>
          <a:lstStyle/>
          <a:p>
            <a:pPr marL="25200">
              <a:lnSpc>
                <a:spcPct val="100000"/>
              </a:lnSpc>
            </a:pPr>
            <a:r>
              <a:rPr lang="en-IN" sz="1290" b="0" strike="noStrike" spc="-1">
                <a:solidFill>
                  <a:srgbClr val="66C2A4"/>
                </a:solidFill>
                <a:uFill>
                  <a:solidFill>
                    <a:srgbClr val="FFFFFF"/>
                  </a:solidFill>
                </a:uFill>
                <a:latin typeface="Arial"/>
              </a:rPr>
              <a:t>predicting</a:t>
            </a:r>
            <a:endParaRPr lang="en-IN" sz="1800" b="0" strike="noStrike" spc="-1">
              <a:solidFill>
                <a:srgbClr val="000000"/>
              </a:solidFill>
              <a:uFill>
                <a:solidFill>
                  <a:srgbClr val="FFFFFF"/>
                </a:solidFill>
              </a:uFill>
              <a:latin typeface="Arial"/>
            </a:endParaRPr>
          </a:p>
        </p:txBody>
      </p:sp>
      <p:sp>
        <p:nvSpPr>
          <p:cNvPr id="777" name="CustomShape 49"/>
          <p:cNvSpPr/>
          <p:nvPr/>
        </p:nvSpPr>
        <p:spPr>
          <a:xfrm>
            <a:off x="7873560" y="3732480"/>
            <a:ext cx="704160" cy="229680"/>
          </a:xfrm>
          <a:prstGeom prst="rect">
            <a:avLst/>
          </a:prstGeom>
          <a:noFill/>
          <a:ln>
            <a:noFill/>
          </a:ln>
        </p:spPr>
        <p:style>
          <a:lnRef idx="0">
            <a:scrgbClr r="0" g="0" b="0"/>
          </a:lnRef>
          <a:fillRef idx="0">
            <a:scrgbClr r="0" g="0" b="0"/>
          </a:fillRef>
          <a:effectRef idx="0">
            <a:scrgbClr r="0" g="0" b="0"/>
          </a:effectRef>
          <a:fontRef idx="minor"/>
        </p:style>
        <p:txBody>
          <a:bodyPr lIns="0" tIns="32760" rIns="0" bIns="0"/>
          <a:lstStyle/>
          <a:p>
            <a:pPr marL="25200">
              <a:lnSpc>
                <a:spcPct val="100000"/>
              </a:lnSpc>
            </a:pPr>
            <a:r>
              <a:rPr lang="en-IN" sz="1290" b="0" strike="noStrike" spc="18">
                <a:solidFill>
                  <a:srgbClr val="66C2A4"/>
                </a:solidFill>
                <a:uFill>
                  <a:solidFill>
                    <a:srgbClr val="FFFFFF"/>
                  </a:solidFill>
                </a:uFill>
                <a:latin typeface="Arial"/>
              </a:rPr>
              <a:t>pr</a:t>
            </a:r>
            <a:r>
              <a:rPr lang="en-IN" sz="1290" b="0" strike="noStrike" spc="-1">
                <a:solidFill>
                  <a:srgbClr val="66C2A4"/>
                </a:solidFill>
                <a:uFill>
                  <a:solidFill>
                    <a:srgbClr val="FFFFFF"/>
                  </a:solidFill>
                </a:uFill>
                <a:latin typeface="Arial"/>
              </a:rPr>
              <a:t>o</a:t>
            </a:r>
            <a:r>
              <a:rPr lang="en-IN" sz="1290" b="0" strike="noStrike" spc="18">
                <a:solidFill>
                  <a:srgbClr val="66C2A4"/>
                </a:solidFill>
                <a:uFill>
                  <a:solidFill>
                    <a:srgbClr val="FFFFFF"/>
                  </a:solidFill>
                </a:uFill>
                <a:latin typeface="Arial"/>
              </a:rPr>
              <a:t>vided</a:t>
            </a:r>
            <a:endParaRPr lang="en-IN" sz="1800" b="0" strike="noStrike" spc="-1">
              <a:solidFill>
                <a:srgbClr val="000000"/>
              </a:solidFill>
              <a:uFill>
                <a:solidFill>
                  <a:srgbClr val="FFFFFF"/>
                </a:solidFill>
              </a:uFill>
              <a:latin typeface="Arial"/>
            </a:endParaRPr>
          </a:p>
        </p:txBody>
      </p:sp>
      <p:sp>
        <p:nvSpPr>
          <p:cNvPr id="778" name="CustomShape 50"/>
          <p:cNvSpPr/>
          <p:nvPr/>
        </p:nvSpPr>
        <p:spPr>
          <a:xfrm>
            <a:off x="7690320" y="2414160"/>
            <a:ext cx="564480" cy="229680"/>
          </a:xfrm>
          <a:prstGeom prst="rect">
            <a:avLst/>
          </a:prstGeom>
          <a:noFill/>
          <a:ln>
            <a:noFill/>
          </a:ln>
        </p:spPr>
        <p:style>
          <a:lnRef idx="0">
            <a:scrgbClr r="0" g="0" b="0"/>
          </a:lnRef>
          <a:fillRef idx="0">
            <a:scrgbClr r="0" g="0" b="0"/>
          </a:fillRef>
          <a:effectRef idx="0">
            <a:scrgbClr r="0" g="0" b="0"/>
          </a:effectRef>
          <a:fontRef idx="minor"/>
        </p:style>
        <p:txBody>
          <a:bodyPr lIns="0" tIns="32760" rIns="0" bIns="0"/>
          <a:lstStyle/>
          <a:p>
            <a:pPr marL="25200">
              <a:lnSpc>
                <a:spcPct val="100000"/>
              </a:lnSpc>
            </a:pPr>
            <a:r>
              <a:rPr lang="en-IN" sz="1290" b="0" strike="noStrike" spc="18">
                <a:solidFill>
                  <a:srgbClr val="66C2A4"/>
                </a:solidFill>
                <a:uFill>
                  <a:solidFill>
                    <a:srgbClr val="FFFFFF"/>
                  </a:solidFill>
                </a:uFill>
                <a:latin typeface="Arial"/>
              </a:rPr>
              <a:t>rstudio</a:t>
            </a:r>
            <a:endParaRPr lang="en-IN" sz="1800" b="0" strike="noStrike" spc="-1">
              <a:solidFill>
                <a:srgbClr val="000000"/>
              </a:solidFill>
              <a:uFill>
                <a:solidFill>
                  <a:srgbClr val="FFFFFF"/>
                </a:solidFill>
              </a:uFill>
              <a:latin typeface="Arial"/>
            </a:endParaRPr>
          </a:p>
        </p:txBody>
      </p:sp>
      <p:sp>
        <p:nvSpPr>
          <p:cNvPr id="779" name="CustomShape 51"/>
          <p:cNvSpPr/>
          <p:nvPr/>
        </p:nvSpPr>
        <p:spPr>
          <a:xfrm>
            <a:off x="5696280" y="5499360"/>
            <a:ext cx="666720" cy="20556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190" b="0" strike="noStrike" spc="-9">
                <a:solidFill>
                  <a:srgbClr val="66C2A4"/>
                </a:solidFill>
                <a:uFill>
                  <a:solidFill>
                    <a:srgbClr val="FFFFFF"/>
                  </a:solidFill>
                </a:uFill>
                <a:latin typeface="Arial"/>
              </a:rPr>
              <a:t>database</a:t>
            </a:r>
            <a:endParaRPr lang="en-IN" sz="1800" b="0" strike="noStrike" spc="-1">
              <a:solidFill>
                <a:srgbClr val="000000"/>
              </a:solidFill>
              <a:uFill>
                <a:solidFill>
                  <a:srgbClr val="FFFFFF"/>
                </a:solidFill>
              </a:uFill>
              <a:latin typeface="Arial"/>
            </a:endParaRPr>
          </a:p>
        </p:txBody>
      </p:sp>
      <p:sp>
        <p:nvSpPr>
          <p:cNvPr id="780" name="CustomShape 52"/>
          <p:cNvSpPr/>
          <p:nvPr/>
        </p:nvSpPr>
        <p:spPr>
          <a:xfrm>
            <a:off x="4847760" y="5273280"/>
            <a:ext cx="1692000" cy="326520"/>
          </a:xfrm>
          <a:prstGeom prst="rect">
            <a:avLst/>
          </a:prstGeom>
          <a:noFill/>
          <a:ln>
            <a:noFill/>
          </a:ln>
        </p:spPr>
        <p:style>
          <a:lnRef idx="0">
            <a:scrgbClr r="0" g="0" b="0"/>
          </a:lnRef>
          <a:fillRef idx="0">
            <a:scrgbClr r="0" g="0" b="0"/>
          </a:fillRef>
          <a:effectRef idx="0">
            <a:scrgbClr r="0" g="0" b="0"/>
          </a:effectRef>
          <a:fontRef idx="minor"/>
        </p:style>
        <p:txBody>
          <a:bodyPr lIns="0" tIns="32760" rIns="0" bIns="0"/>
          <a:lstStyle/>
          <a:p>
            <a:pPr marL="25200">
              <a:lnSpc>
                <a:spcPct val="100000"/>
              </a:lnSpc>
            </a:pPr>
            <a:r>
              <a:rPr lang="en-IN" sz="1789" b="0" strike="noStrike" spc="-29" baseline="9000">
                <a:solidFill>
                  <a:srgbClr val="66C2A4"/>
                </a:solidFill>
                <a:uFill>
                  <a:solidFill>
                    <a:srgbClr val="FFFFFF"/>
                  </a:solidFill>
                </a:uFill>
                <a:latin typeface="Arial"/>
              </a:rPr>
              <a:t>event</a:t>
            </a:r>
            <a:r>
              <a:rPr lang="en-IN" sz="1789" b="0" strike="noStrike" spc="429" baseline="9000">
                <a:solidFill>
                  <a:srgbClr val="66C2A4"/>
                </a:solidFill>
                <a:uFill>
                  <a:solidFill>
                    <a:srgbClr val="FFFFFF"/>
                  </a:solidFill>
                </a:uFill>
                <a:latin typeface="Arial"/>
              </a:rPr>
              <a:t> </a:t>
            </a:r>
            <a:r>
              <a:rPr lang="en-IN" sz="1290" b="0" strike="noStrike" spc="18">
                <a:solidFill>
                  <a:srgbClr val="66C2A4"/>
                </a:solidFill>
                <a:uFill>
                  <a:solidFill>
                    <a:srgbClr val="FFFFFF"/>
                  </a:solidFill>
                </a:uFill>
                <a:latin typeface="Arial"/>
              </a:rPr>
              <a:t>thanks get</a:t>
            </a:r>
            <a:r>
              <a:rPr lang="en-IN" sz="1290" b="0" strike="noStrike" spc="-97">
                <a:solidFill>
                  <a:srgbClr val="66C2A4"/>
                </a:solidFill>
                <a:uFill>
                  <a:solidFill>
                    <a:srgbClr val="FFFFFF"/>
                  </a:solidFill>
                </a:uFill>
                <a:latin typeface="Arial"/>
              </a:rPr>
              <a:t> </a:t>
            </a:r>
            <a:r>
              <a:rPr lang="en-IN" sz="1927" b="0" strike="noStrike" spc="29" baseline="21000">
                <a:solidFill>
                  <a:srgbClr val="66C2A4"/>
                </a:solidFill>
                <a:uFill>
                  <a:solidFill>
                    <a:srgbClr val="FFFFFF"/>
                  </a:solidFill>
                </a:uFill>
                <a:latin typeface="Arial"/>
              </a:rPr>
              <a:t>poll</a:t>
            </a:r>
            <a:endParaRPr lang="en-IN" sz="1800" b="0" strike="noStrike" spc="-1">
              <a:solidFill>
                <a:srgbClr val="000000"/>
              </a:solidFill>
              <a:uFill>
                <a:solidFill>
                  <a:srgbClr val="FFFFFF"/>
                </a:solidFill>
              </a:uFill>
              <a:latin typeface="Arial"/>
            </a:endParaRPr>
          </a:p>
        </p:txBody>
      </p:sp>
      <p:sp>
        <p:nvSpPr>
          <p:cNvPr id="781" name="CustomShape 53"/>
          <p:cNvSpPr/>
          <p:nvPr/>
        </p:nvSpPr>
        <p:spPr>
          <a:xfrm>
            <a:off x="3687120" y="2943000"/>
            <a:ext cx="1028880" cy="304560"/>
          </a:xfrm>
          <a:prstGeom prst="rect">
            <a:avLst/>
          </a:prstGeom>
          <a:noFill/>
          <a:ln>
            <a:noFill/>
          </a:ln>
        </p:spPr>
        <p:style>
          <a:lnRef idx="0">
            <a:scrgbClr r="0" g="0" b="0"/>
          </a:lnRef>
          <a:fillRef idx="0">
            <a:scrgbClr r="0" g="0" b="0"/>
          </a:fillRef>
          <a:effectRef idx="0">
            <a:scrgbClr r="0" g="0" b="0"/>
          </a:effectRef>
          <a:fontRef idx="minor"/>
        </p:style>
        <p:txBody>
          <a:bodyPr lIns="0" tIns="32760" rIns="0" bIns="0"/>
          <a:lstStyle/>
          <a:p>
            <a:pPr marL="25200">
              <a:lnSpc>
                <a:spcPct val="100000"/>
              </a:lnSpc>
            </a:pPr>
            <a:r>
              <a:rPr lang="en-IN" sz="1789" b="0" strike="noStrike" spc="-12" baseline="9000">
                <a:solidFill>
                  <a:srgbClr val="66C2A4"/>
                </a:solidFill>
                <a:uFill>
                  <a:solidFill>
                    <a:srgbClr val="FFFFFF"/>
                  </a:solidFill>
                </a:uFill>
                <a:latin typeface="Arial"/>
              </a:rPr>
              <a:t>ieee</a:t>
            </a:r>
            <a:r>
              <a:rPr lang="en-IN" sz="1789" b="0" strike="noStrike" spc="-148" baseline="9000">
                <a:solidFill>
                  <a:srgbClr val="66C2A4"/>
                </a:solidFill>
                <a:uFill>
                  <a:solidFill>
                    <a:srgbClr val="FFFFFF"/>
                  </a:solidFill>
                </a:uFill>
                <a:latin typeface="Arial"/>
              </a:rPr>
              <a:t> </a:t>
            </a:r>
            <a:r>
              <a:rPr lang="en-IN" sz="1290" b="0" strike="noStrike" spc="29">
                <a:solidFill>
                  <a:srgbClr val="66C2A4"/>
                </a:solidFill>
                <a:uFill>
                  <a:solidFill>
                    <a:srgbClr val="FFFFFF"/>
                  </a:solidFill>
                </a:uFill>
                <a:latin typeface="Arial"/>
              </a:rPr>
              <a:t>machine</a:t>
            </a:r>
            <a:endParaRPr lang="en-IN" sz="1800" b="0" strike="noStrike" spc="-1">
              <a:solidFill>
                <a:srgbClr val="000000"/>
              </a:solidFill>
              <a:uFill>
                <a:solidFill>
                  <a:srgbClr val="FFFFFF"/>
                </a:solidFill>
              </a:uFill>
              <a:latin typeface="Arial"/>
            </a:endParaRPr>
          </a:p>
        </p:txBody>
      </p:sp>
      <p:sp>
        <p:nvSpPr>
          <p:cNvPr id="782" name="CustomShape 54"/>
          <p:cNvSpPr/>
          <p:nvPr/>
        </p:nvSpPr>
        <p:spPr>
          <a:xfrm>
            <a:off x="7405200" y="4029120"/>
            <a:ext cx="322920" cy="20556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190" b="0" strike="noStrike" spc="-9">
                <a:solidFill>
                  <a:srgbClr val="66C2A4"/>
                </a:solidFill>
                <a:uFill>
                  <a:solidFill>
                    <a:srgbClr val="FFFFFF"/>
                  </a:solidFill>
                </a:uFill>
                <a:latin typeface="Arial"/>
              </a:rPr>
              <a:t>n</a:t>
            </a:r>
            <a:r>
              <a:rPr lang="en-IN" sz="1190" b="0" strike="noStrike" spc="-29">
                <a:solidFill>
                  <a:srgbClr val="66C2A4"/>
                </a:solidFill>
                <a:uFill>
                  <a:solidFill>
                    <a:srgbClr val="FFFFFF"/>
                  </a:solidFill>
                </a:uFill>
                <a:latin typeface="Arial"/>
              </a:rPr>
              <a:t>o</a:t>
            </a:r>
            <a:r>
              <a:rPr lang="en-IN" sz="1190" b="0" strike="noStrike" spc="-9">
                <a:solidFill>
                  <a:srgbClr val="66C2A4"/>
                </a:solidFill>
                <a:uFill>
                  <a:solidFill>
                    <a:srgbClr val="FFFFFF"/>
                  </a:solidFill>
                </a:uFill>
                <a:latin typeface="Arial"/>
              </a:rPr>
              <a:t>w</a:t>
            </a:r>
            <a:endParaRPr lang="en-IN" sz="1800" b="0" strike="noStrike" spc="-1">
              <a:solidFill>
                <a:srgbClr val="000000"/>
              </a:solidFill>
              <a:uFill>
                <a:solidFill>
                  <a:srgbClr val="FFFFFF"/>
                </a:solidFill>
              </a:uFill>
              <a:latin typeface="Arial"/>
            </a:endParaRPr>
          </a:p>
        </p:txBody>
      </p:sp>
      <p:sp>
        <p:nvSpPr>
          <p:cNvPr id="783" name="CustomShape 55"/>
          <p:cNvSpPr/>
          <p:nvPr/>
        </p:nvSpPr>
        <p:spPr>
          <a:xfrm>
            <a:off x="5923440" y="1889640"/>
            <a:ext cx="1836720" cy="373320"/>
          </a:xfrm>
          <a:prstGeom prst="rect">
            <a:avLst/>
          </a:prstGeom>
          <a:noFill/>
          <a:ln>
            <a:noFill/>
          </a:ln>
        </p:spPr>
        <p:style>
          <a:lnRef idx="0">
            <a:scrgbClr r="0" g="0" b="0"/>
          </a:lnRef>
          <a:fillRef idx="0">
            <a:scrgbClr r="0" g="0" b="0"/>
          </a:fillRef>
          <a:effectRef idx="0">
            <a:scrgbClr r="0" g="0" b="0"/>
          </a:effectRef>
          <a:fontRef idx="minor"/>
        </p:style>
        <p:txBody>
          <a:bodyPr lIns="0" tIns="33840" rIns="0" bIns="0"/>
          <a:lstStyle/>
          <a:p>
            <a:pPr marL="25200">
              <a:lnSpc>
                <a:spcPct val="100000"/>
              </a:lnSpc>
            </a:pPr>
            <a:r>
              <a:rPr lang="en-IN" sz="1789" b="0" strike="noStrike" spc="29" baseline="4000">
                <a:solidFill>
                  <a:srgbClr val="66C2A4"/>
                </a:solidFill>
                <a:uFill>
                  <a:solidFill>
                    <a:srgbClr val="FFFFFF"/>
                  </a:solidFill>
                </a:uFill>
                <a:latin typeface="Arial"/>
              </a:rPr>
              <a:t>pm</a:t>
            </a:r>
            <a:r>
              <a:rPr lang="en-IN" sz="1790" b="0" strike="noStrike" spc="18">
                <a:solidFill>
                  <a:srgbClr val="66C2A4"/>
                </a:solidFill>
                <a:uFill>
                  <a:solidFill>
                    <a:srgbClr val="FFFFFF"/>
                  </a:solidFill>
                </a:uFill>
                <a:latin typeface="Arial"/>
              </a:rPr>
              <a:t>australia</a:t>
            </a:r>
            <a:r>
              <a:rPr lang="en-IN" sz="1790" b="0" strike="noStrike" spc="205">
                <a:solidFill>
                  <a:srgbClr val="66C2A4"/>
                </a:solidFill>
                <a:uFill>
                  <a:solidFill>
                    <a:srgbClr val="FFFFFF"/>
                  </a:solidFill>
                </a:uFill>
                <a:latin typeface="Arial"/>
              </a:rPr>
              <a:t> </a:t>
            </a:r>
            <a:r>
              <a:rPr lang="en-IN" sz="2229" b="0" strike="noStrike" spc="12" baseline="7000">
                <a:solidFill>
                  <a:srgbClr val="66C2A4"/>
                </a:solidFill>
                <a:uFill>
                  <a:solidFill>
                    <a:srgbClr val="FFFFFF"/>
                  </a:solidFill>
                </a:uFill>
                <a:latin typeface="Arial"/>
              </a:rPr>
              <a:t>lecture</a:t>
            </a:r>
            <a:endParaRPr lang="en-IN" sz="1800" b="0" strike="noStrike" spc="-1">
              <a:solidFill>
                <a:srgbClr val="000000"/>
              </a:solidFill>
              <a:uFill>
                <a:solidFill>
                  <a:srgbClr val="FFFFFF"/>
                </a:solidFill>
              </a:uFill>
              <a:latin typeface="Arial"/>
            </a:endParaRPr>
          </a:p>
        </p:txBody>
      </p:sp>
      <p:sp>
        <p:nvSpPr>
          <p:cNvPr id="784" name="CustomShape 56"/>
          <p:cNvSpPr/>
          <p:nvPr/>
        </p:nvSpPr>
        <p:spPr>
          <a:xfrm>
            <a:off x="6201360" y="5383800"/>
            <a:ext cx="302760" cy="20556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190" b="0" strike="noStrike" spc="-1">
                <a:solidFill>
                  <a:srgbClr val="66C2A4"/>
                </a:solidFill>
                <a:uFill>
                  <a:solidFill>
                    <a:srgbClr val="FFFFFF"/>
                  </a:solidFill>
                </a:uFill>
                <a:latin typeface="Arial"/>
              </a:rPr>
              <a:t>r</a:t>
            </a:r>
            <a:r>
              <a:rPr lang="en-IN" sz="1190" b="0" strike="noStrike" spc="-9">
                <a:solidFill>
                  <a:srgbClr val="66C2A4"/>
                </a:solidFill>
                <a:uFill>
                  <a:solidFill>
                    <a:srgbClr val="FFFFFF"/>
                  </a:solidFill>
                </a:uFill>
                <a:latin typeface="Arial"/>
              </a:rPr>
              <a:t>ule</a:t>
            </a:r>
            <a:endParaRPr lang="en-IN" sz="1800" b="0" strike="noStrike" spc="-1">
              <a:solidFill>
                <a:srgbClr val="000000"/>
              </a:solidFill>
              <a:uFill>
                <a:solidFill>
                  <a:srgbClr val="FFFFFF"/>
                </a:solidFill>
              </a:uFill>
              <a:latin typeface="Arial"/>
            </a:endParaRPr>
          </a:p>
        </p:txBody>
      </p:sp>
      <p:sp>
        <p:nvSpPr>
          <p:cNvPr id="785" name="CustomShape 57"/>
          <p:cNvSpPr/>
          <p:nvPr/>
        </p:nvSpPr>
        <p:spPr>
          <a:xfrm>
            <a:off x="3576600" y="2689920"/>
            <a:ext cx="1734840" cy="463320"/>
          </a:xfrm>
          <a:prstGeom prst="rect">
            <a:avLst/>
          </a:prstGeom>
          <a:noFill/>
          <a:ln>
            <a:noFill/>
          </a:ln>
        </p:spPr>
        <p:style>
          <a:lnRef idx="0">
            <a:scrgbClr r="0" g="0" b="0"/>
          </a:lnRef>
          <a:fillRef idx="0">
            <a:scrgbClr r="0" g="0" b="0"/>
          </a:fillRef>
          <a:effectRef idx="0">
            <a:scrgbClr r="0" g="0" b="0"/>
          </a:effectRef>
          <a:fontRef idx="minor"/>
        </p:style>
        <p:txBody>
          <a:bodyPr lIns="0" tIns="33840" rIns="0" bIns="0"/>
          <a:lstStyle/>
          <a:p>
            <a:pPr marL="25200">
              <a:lnSpc>
                <a:spcPct val="100000"/>
              </a:lnSpc>
            </a:pPr>
            <a:r>
              <a:rPr lang="en-IN" sz="1190" b="0" strike="noStrike" spc="18">
                <a:solidFill>
                  <a:srgbClr val="66C2A4"/>
                </a:solidFill>
                <a:uFill>
                  <a:solidFill>
                    <a:srgbClr val="FFFFFF"/>
                  </a:solidFill>
                </a:uFill>
                <a:latin typeface="Arial"/>
              </a:rPr>
              <a:t>spark</a:t>
            </a:r>
            <a:r>
              <a:rPr lang="en-IN" sz="1290" b="0" strike="noStrike" spc="18">
                <a:solidFill>
                  <a:srgbClr val="66C2A4"/>
                </a:solidFill>
                <a:uFill>
                  <a:solidFill>
                    <a:srgbClr val="FFFFFF"/>
                  </a:solidFill>
                </a:uFill>
                <a:latin typeface="Arial"/>
              </a:rPr>
              <a:t>april</a:t>
            </a:r>
            <a:r>
              <a:rPr lang="en-IN" sz="1290" b="0" strike="noStrike" spc="-157">
                <a:solidFill>
                  <a:srgbClr val="66C2A4"/>
                </a:solidFill>
                <a:uFill>
                  <a:solidFill>
                    <a:srgbClr val="FFFFFF"/>
                  </a:solidFill>
                </a:uFill>
                <a:latin typeface="Arial"/>
              </a:rPr>
              <a:t> </a:t>
            </a:r>
            <a:r>
              <a:rPr lang="en-IN" sz="2679" b="0" strike="noStrike" spc="43" baseline="-15000">
                <a:solidFill>
                  <a:srgbClr val="66C2A4"/>
                </a:solidFill>
                <a:uFill>
                  <a:solidFill>
                    <a:srgbClr val="FFFFFF"/>
                  </a:solidFill>
                </a:uFill>
                <a:latin typeface="Arial"/>
              </a:rPr>
              <a:t>canberra</a:t>
            </a:r>
            <a:endParaRPr lang="en-IN" sz="1800" b="0" strike="noStrike" spc="-1">
              <a:solidFill>
                <a:srgbClr val="000000"/>
              </a:solidFill>
              <a:uFill>
                <a:solidFill>
                  <a:srgbClr val="FFFFFF"/>
                </a:solidFill>
              </a:uFill>
              <a:latin typeface="Arial"/>
            </a:endParaRPr>
          </a:p>
        </p:txBody>
      </p:sp>
      <p:sp>
        <p:nvSpPr>
          <p:cNvPr id="786" name="CustomShape 58"/>
          <p:cNvSpPr/>
          <p:nvPr/>
        </p:nvSpPr>
        <p:spPr>
          <a:xfrm>
            <a:off x="3553560" y="3064680"/>
            <a:ext cx="1135800" cy="297000"/>
          </a:xfrm>
          <a:prstGeom prst="rect">
            <a:avLst/>
          </a:prstGeom>
          <a:noFill/>
          <a:ln>
            <a:noFill/>
          </a:ln>
        </p:spPr>
        <p:style>
          <a:lnRef idx="0">
            <a:scrgbClr r="0" g="0" b="0"/>
          </a:lnRef>
          <a:fillRef idx="0">
            <a:scrgbClr r="0" g="0" b="0"/>
          </a:fillRef>
          <a:effectRef idx="0">
            <a:scrgbClr r="0" g="0" b="0"/>
          </a:effectRef>
          <a:fontRef idx="minor"/>
        </p:style>
        <p:txBody>
          <a:bodyPr lIns="0" tIns="25200" rIns="0" bIns="0"/>
          <a:lstStyle/>
          <a:p>
            <a:pPr marL="25200">
              <a:lnSpc>
                <a:spcPct val="100000"/>
              </a:lnSpc>
            </a:pPr>
            <a:r>
              <a:rPr lang="en-IN" sz="1789" b="0" strike="noStrike" spc="-12" baseline="9000">
                <a:solidFill>
                  <a:srgbClr val="66C2A4"/>
                </a:solidFill>
                <a:uFill>
                  <a:solidFill>
                    <a:srgbClr val="FFFFFF"/>
                  </a:solidFill>
                </a:uFill>
                <a:latin typeface="Arial"/>
              </a:rPr>
              <a:t>system</a:t>
            </a:r>
            <a:r>
              <a:rPr lang="en-IN" sz="1789" b="0" strike="noStrike" spc="-296" baseline="9000">
                <a:solidFill>
                  <a:srgbClr val="66C2A4"/>
                </a:solidFill>
                <a:uFill>
                  <a:solidFill>
                    <a:srgbClr val="FFFFFF"/>
                  </a:solidFill>
                </a:uFill>
                <a:latin typeface="Arial"/>
              </a:rPr>
              <a:t> </a:t>
            </a:r>
            <a:r>
              <a:rPr lang="en-IN" sz="1690" b="0" strike="noStrike" spc="-1">
                <a:solidFill>
                  <a:srgbClr val="66C2A4"/>
                </a:solidFill>
                <a:uFill>
                  <a:solidFill>
                    <a:srgbClr val="FFFFFF"/>
                  </a:solidFill>
                </a:uFill>
                <a:latin typeface="Arial"/>
              </a:rPr>
              <a:t>series</a:t>
            </a:r>
            <a:endParaRPr lang="en-IN" sz="1800" b="0" strike="noStrike" spc="-1">
              <a:solidFill>
                <a:srgbClr val="000000"/>
              </a:solidFill>
              <a:uFill>
                <a:solidFill>
                  <a:srgbClr val="FFFFFF"/>
                </a:solidFill>
              </a:uFill>
              <a:latin typeface="Arial"/>
            </a:endParaRPr>
          </a:p>
        </p:txBody>
      </p:sp>
      <p:sp>
        <p:nvSpPr>
          <p:cNvPr id="787" name="CustomShape 59"/>
          <p:cNvSpPr/>
          <p:nvPr/>
        </p:nvSpPr>
        <p:spPr>
          <a:xfrm>
            <a:off x="6487200" y="5339520"/>
            <a:ext cx="182520" cy="399960"/>
          </a:xfrm>
          <a:prstGeom prst="rect">
            <a:avLst/>
          </a:prstGeom>
          <a:noFill/>
          <a:ln>
            <a:noFill/>
          </a:ln>
        </p:spPr>
        <p:style>
          <a:lnRef idx="0">
            <a:scrgbClr r="0" g="0" b="0"/>
          </a:lnRef>
          <a:fillRef idx="0">
            <a:scrgbClr r="0" g="0" b="0"/>
          </a:fillRef>
          <a:effectRef idx="0">
            <a:scrgbClr r="0" g="0" b="0"/>
          </a:effectRef>
          <a:fontRef idx="minor"/>
        </p:style>
        <p:txBody>
          <a:bodyPr vert="vert270" lIns="0" tIns="0" rIns="8640" bIns="0"/>
          <a:lstStyle/>
          <a:p>
            <a:pPr marL="25200">
              <a:lnSpc>
                <a:spcPct val="100000"/>
              </a:lnSpc>
            </a:pPr>
            <a:r>
              <a:rPr lang="en-IN" sz="1190" b="0" strike="noStrike" spc="-1">
                <a:solidFill>
                  <a:srgbClr val="66C2A4"/>
                </a:solidFill>
                <a:uFill>
                  <a:solidFill>
                    <a:srgbClr val="FFFFFF"/>
                  </a:solidFill>
                </a:uFill>
                <a:latin typeface="Arial"/>
              </a:rPr>
              <a:t>close</a:t>
            </a:r>
            <a:endParaRPr lang="en-IN" sz="1800" b="0" strike="noStrike" spc="-1">
              <a:solidFill>
                <a:srgbClr val="000000"/>
              </a:solidFill>
              <a:uFill>
                <a:solidFill>
                  <a:srgbClr val="FFFFFF"/>
                </a:solidFill>
              </a:uFill>
              <a:latin typeface="Arial"/>
            </a:endParaRPr>
          </a:p>
        </p:txBody>
      </p:sp>
      <p:sp>
        <p:nvSpPr>
          <p:cNvPr id="788" name="CustomShape 60"/>
          <p:cNvSpPr/>
          <p:nvPr/>
        </p:nvSpPr>
        <p:spPr>
          <a:xfrm>
            <a:off x="7081200" y="2025720"/>
            <a:ext cx="930960" cy="449280"/>
          </a:xfrm>
          <a:prstGeom prst="rect">
            <a:avLst/>
          </a:prstGeom>
          <a:noFill/>
          <a:ln>
            <a:noFill/>
          </a:ln>
        </p:spPr>
        <p:style>
          <a:lnRef idx="0">
            <a:scrgbClr r="0" g="0" b="0"/>
          </a:lnRef>
          <a:fillRef idx="0">
            <a:scrgbClr r="0" g="0" b="0"/>
          </a:fillRef>
          <a:effectRef idx="0">
            <a:scrgbClr r="0" g="0" b="0"/>
          </a:effectRef>
          <a:fontRef idx="minor"/>
        </p:style>
        <p:txBody>
          <a:bodyPr lIns="0" tIns="28800" rIns="0" bIns="0"/>
          <a:lstStyle/>
          <a:p>
            <a:pPr marL="25200">
              <a:lnSpc>
                <a:spcPct val="100000"/>
              </a:lnSpc>
            </a:pPr>
            <a:r>
              <a:rPr lang="en-IN" sz="2229" b="0" strike="noStrike" spc="12" baseline="-37000">
                <a:solidFill>
                  <a:srgbClr val="66C2A4"/>
                </a:solidFill>
                <a:uFill>
                  <a:solidFill>
                    <a:srgbClr val="FFFFFF"/>
                  </a:solidFill>
                </a:uFill>
                <a:latin typeface="Arial"/>
              </a:rPr>
              <a:t>book</a:t>
            </a:r>
            <a:r>
              <a:rPr lang="en-IN" sz="2229" b="0" strike="noStrike" spc="-219" baseline="-37000">
                <a:solidFill>
                  <a:srgbClr val="66C2A4"/>
                </a:solidFill>
                <a:uFill>
                  <a:solidFill>
                    <a:srgbClr val="FFFFFF"/>
                  </a:solidFill>
                </a:uFill>
                <a:latin typeface="Arial"/>
              </a:rPr>
              <a:t> </a:t>
            </a:r>
            <a:r>
              <a:rPr lang="en-IN" sz="1190" b="0" strike="noStrike" spc="-9">
                <a:solidFill>
                  <a:srgbClr val="66C2A4"/>
                </a:solidFill>
                <a:uFill>
                  <a:solidFill>
                    <a:srgbClr val="FFFFFF"/>
                  </a:solidFill>
                </a:uFill>
                <a:latin typeface="Arial"/>
              </a:rPr>
              <a:t>create</a:t>
            </a:r>
            <a:endParaRPr lang="en-IN" sz="1800" b="0" strike="noStrike" spc="-1">
              <a:solidFill>
                <a:srgbClr val="000000"/>
              </a:solidFill>
              <a:uFill>
                <a:solidFill>
                  <a:srgbClr val="FFFFFF"/>
                </a:solidFill>
              </a:uFill>
              <a:latin typeface="Arial"/>
            </a:endParaRPr>
          </a:p>
        </p:txBody>
      </p:sp>
      <p:sp>
        <p:nvSpPr>
          <p:cNvPr id="789" name="CustomShape 61"/>
          <p:cNvSpPr/>
          <p:nvPr/>
        </p:nvSpPr>
        <p:spPr>
          <a:xfrm>
            <a:off x="4222440" y="4937760"/>
            <a:ext cx="291600" cy="20556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190" b="0" strike="noStrike" spc="-9">
                <a:solidFill>
                  <a:srgbClr val="66C2A4"/>
                </a:solidFill>
                <a:uFill>
                  <a:solidFill>
                    <a:srgbClr val="FFFFFF"/>
                  </a:solidFill>
                </a:uFill>
                <a:latin typeface="Arial"/>
              </a:rPr>
              <a:t>find</a:t>
            </a:r>
            <a:endParaRPr lang="en-IN" sz="1800" b="0" strike="noStrike" spc="-1">
              <a:solidFill>
                <a:srgbClr val="000000"/>
              </a:solidFill>
              <a:uFill>
                <a:solidFill>
                  <a:srgbClr val="FFFFFF"/>
                </a:solidFill>
              </a:uFill>
              <a:latin typeface="Arial"/>
            </a:endParaRPr>
          </a:p>
        </p:txBody>
      </p:sp>
      <p:sp>
        <p:nvSpPr>
          <p:cNvPr id="790" name="CustomShape 62"/>
          <p:cNvSpPr/>
          <p:nvPr/>
        </p:nvSpPr>
        <p:spPr>
          <a:xfrm>
            <a:off x="7782480" y="1841040"/>
            <a:ext cx="659160" cy="20556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190" b="0" strike="noStrike" spc="-9">
                <a:solidFill>
                  <a:srgbClr val="66C2A4"/>
                </a:solidFill>
                <a:uFill>
                  <a:solidFill>
                    <a:srgbClr val="FFFFFF"/>
                  </a:solidFill>
                </a:uFill>
                <a:latin typeface="Arial"/>
              </a:rPr>
              <a:t>guidance</a:t>
            </a:r>
            <a:endParaRPr lang="en-IN" sz="1800" b="0" strike="noStrike" spc="-1">
              <a:solidFill>
                <a:srgbClr val="000000"/>
              </a:solidFill>
              <a:uFill>
                <a:solidFill>
                  <a:srgbClr val="FFFFFF"/>
                </a:solidFill>
              </a:uFill>
              <a:latin typeface="Arial"/>
            </a:endParaRPr>
          </a:p>
        </p:txBody>
      </p:sp>
      <p:sp>
        <p:nvSpPr>
          <p:cNvPr id="791" name="CustomShape 63"/>
          <p:cNvSpPr/>
          <p:nvPr/>
        </p:nvSpPr>
        <p:spPr>
          <a:xfrm>
            <a:off x="7031880" y="2998800"/>
            <a:ext cx="833040" cy="1328400"/>
          </a:xfrm>
          <a:prstGeom prst="rect">
            <a:avLst/>
          </a:prstGeom>
          <a:noFill/>
          <a:ln>
            <a:noFill/>
          </a:ln>
        </p:spPr>
        <p:style>
          <a:lnRef idx="0">
            <a:scrgbClr r="0" g="0" b="0"/>
          </a:lnRef>
          <a:fillRef idx="0">
            <a:scrgbClr r="0" g="0" b="0"/>
          </a:fillRef>
          <a:effectRef idx="0">
            <a:scrgbClr r="0" g="0" b="0"/>
          </a:effectRef>
          <a:fontRef idx="minor"/>
        </p:style>
        <p:txBody>
          <a:bodyPr vert="vert270" lIns="0" tIns="0" rIns="8640" bIns="0"/>
          <a:lstStyle/>
          <a:p>
            <a:pPr marL="601560">
              <a:lnSpc>
                <a:spcPts val="437"/>
              </a:lnSpc>
            </a:pPr>
            <a:r>
              <a:rPr lang="en-IN" sz="1190" b="0" strike="noStrike" spc="-18">
                <a:solidFill>
                  <a:srgbClr val="66C2A4"/>
                </a:solidFill>
                <a:uFill>
                  <a:solidFill>
                    <a:srgbClr val="FFFFFF"/>
                  </a:solidFill>
                </a:uFill>
                <a:latin typeface="Arial"/>
              </a:rPr>
              <a:t>keynote</a:t>
            </a:r>
            <a:endParaRPr lang="en-IN" sz="1800" b="0" strike="noStrike" spc="-1">
              <a:solidFill>
                <a:srgbClr val="000000"/>
              </a:solidFill>
              <a:uFill>
                <a:solidFill>
                  <a:srgbClr val="FFFFFF"/>
                </a:solidFill>
              </a:uFill>
              <a:latin typeface="Arial"/>
            </a:endParaRPr>
          </a:p>
          <a:p>
            <a:pPr marL="577440">
              <a:lnSpc>
                <a:spcPts val="647"/>
              </a:lnSpc>
            </a:pPr>
            <a:r>
              <a:rPr lang="en-IN" sz="1690" b="0" strike="noStrike" spc="-1">
                <a:solidFill>
                  <a:srgbClr val="66C2A4"/>
                </a:solidFill>
                <a:uFill>
                  <a:solidFill>
                    <a:srgbClr val="FFFFFF"/>
                  </a:solidFill>
                </a:uFill>
                <a:latin typeface="Arial"/>
              </a:rPr>
              <a:t>science</a:t>
            </a:r>
            <a:endParaRPr lang="en-IN" sz="1800" b="0" strike="noStrike" spc="-1">
              <a:solidFill>
                <a:srgbClr val="000000"/>
              </a:solidFill>
              <a:uFill>
                <a:solidFill>
                  <a:srgbClr val="FFFFFF"/>
                </a:solidFill>
              </a:uFill>
              <a:latin typeface="Arial"/>
            </a:endParaRPr>
          </a:p>
          <a:p>
            <a:pPr marL="594000">
              <a:lnSpc>
                <a:spcPts val="629"/>
              </a:lnSpc>
            </a:pPr>
            <a:r>
              <a:rPr lang="en-IN" sz="1690" b="0" strike="noStrike" spc="-1">
                <a:solidFill>
                  <a:srgbClr val="66C2A4"/>
                </a:solidFill>
                <a:uFill>
                  <a:solidFill>
                    <a:srgbClr val="FFFFFF"/>
                  </a:solidFill>
                </a:uFill>
                <a:latin typeface="Arial"/>
              </a:rPr>
              <a:t>learn</a:t>
            </a:r>
            <a:endParaRPr lang="en-IN" sz="1800" b="0" strike="noStrike" spc="-1">
              <a:solidFill>
                <a:srgbClr val="000000"/>
              </a:solidFill>
              <a:uFill>
                <a:solidFill>
                  <a:srgbClr val="FFFFFF"/>
                </a:solidFill>
              </a:uFill>
              <a:latin typeface="Arial"/>
            </a:endParaRPr>
          </a:p>
          <a:p>
            <a:pPr marL="25200">
              <a:lnSpc>
                <a:spcPts val="545"/>
              </a:lnSpc>
            </a:pPr>
            <a:r>
              <a:rPr lang="en-IN" sz="1490" b="0" strike="noStrike" spc="9">
                <a:solidFill>
                  <a:srgbClr val="66C2A4"/>
                </a:solidFill>
                <a:uFill>
                  <a:solidFill>
                    <a:srgbClr val="FFFFFF"/>
                  </a:solidFill>
                </a:uFill>
                <a:latin typeface="Arial"/>
              </a:rPr>
              <a:t>application</a:t>
            </a:r>
            <a:endParaRPr lang="en-IN" sz="1800" b="0" strike="noStrike" spc="-1">
              <a:solidFill>
                <a:srgbClr val="000000"/>
              </a:solidFill>
              <a:uFill>
                <a:solidFill>
                  <a:srgbClr val="FFFFFF"/>
                </a:solidFill>
              </a:uFill>
              <a:latin typeface="Arial"/>
            </a:endParaRPr>
          </a:p>
        </p:txBody>
      </p:sp>
      <p:sp>
        <p:nvSpPr>
          <p:cNvPr id="792" name="CustomShape 64"/>
          <p:cNvSpPr/>
          <p:nvPr/>
        </p:nvSpPr>
        <p:spPr>
          <a:xfrm>
            <a:off x="5033160" y="951120"/>
            <a:ext cx="182520" cy="466560"/>
          </a:xfrm>
          <a:prstGeom prst="rect">
            <a:avLst/>
          </a:prstGeom>
          <a:noFill/>
          <a:ln>
            <a:noFill/>
          </a:ln>
        </p:spPr>
        <p:style>
          <a:lnRef idx="0">
            <a:scrgbClr r="0" g="0" b="0"/>
          </a:lnRef>
          <a:fillRef idx="0">
            <a:scrgbClr r="0" g="0" b="0"/>
          </a:fillRef>
          <a:effectRef idx="0">
            <a:scrgbClr r="0" g="0" b="0"/>
          </a:effectRef>
          <a:fontRef idx="minor"/>
        </p:style>
        <p:txBody>
          <a:bodyPr vert="vert270" lIns="0" tIns="0" rIns="8640" bIns="0"/>
          <a:lstStyle/>
          <a:p>
            <a:pPr marL="25200">
              <a:lnSpc>
                <a:spcPct val="100000"/>
              </a:lnSpc>
            </a:pPr>
            <a:r>
              <a:rPr lang="en-IN" sz="1190" b="0" strike="noStrike" spc="-1">
                <a:solidFill>
                  <a:srgbClr val="66C2A4"/>
                </a:solidFill>
                <a:uFill>
                  <a:solidFill>
                    <a:srgbClr val="FFFFFF"/>
                  </a:solidFill>
                </a:uFill>
                <a:latin typeface="Arial"/>
              </a:rPr>
              <a:t>recent</a:t>
            </a:r>
            <a:endParaRPr lang="en-IN" sz="1800" b="0" strike="noStrike" spc="-1">
              <a:solidFill>
                <a:srgbClr val="000000"/>
              </a:solidFill>
              <a:uFill>
                <a:solidFill>
                  <a:srgbClr val="FFFFFF"/>
                </a:solidFill>
              </a:uFill>
              <a:latin typeface="Arial"/>
            </a:endParaRPr>
          </a:p>
        </p:txBody>
      </p:sp>
      <p:sp>
        <p:nvSpPr>
          <p:cNvPr id="793" name="CustomShape 65"/>
          <p:cNvSpPr/>
          <p:nvPr/>
        </p:nvSpPr>
        <p:spPr>
          <a:xfrm>
            <a:off x="4322520" y="1166040"/>
            <a:ext cx="679320" cy="20556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190" b="0" strike="noStrike" spc="-9">
                <a:solidFill>
                  <a:srgbClr val="66C2A4"/>
                </a:solidFill>
                <a:uFill>
                  <a:solidFill>
                    <a:srgbClr val="FFFFFF"/>
                  </a:solidFill>
                </a:uFill>
                <a:latin typeface="Arial"/>
              </a:rPr>
              <a:t>re</a:t>
            </a:r>
            <a:r>
              <a:rPr lang="en-IN" sz="1190" b="0" strike="noStrike" spc="-49">
                <a:solidFill>
                  <a:srgbClr val="66C2A4"/>
                </a:solidFill>
                <a:uFill>
                  <a:solidFill>
                    <a:srgbClr val="FFFFFF"/>
                  </a:solidFill>
                </a:uFill>
                <a:latin typeface="Arial"/>
              </a:rPr>
              <a:t>f</a:t>
            </a:r>
            <a:r>
              <a:rPr lang="en-IN" sz="1190" b="0" strike="noStrike" spc="-9">
                <a:solidFill>
                  <a:srgbClr val="66C2A4"/>
                </a:solidFill>
                <a:uFill>
                  <a:solidFill>
                    <a:srgbClr val="FFFFFF"/>
                  </a:solidFill>
                </a:uFill>
                <a:latin typeface="Arial"/>
              </a:rPr>
              <a:t>erence</a:t>
            </a:r>
            <a:endParaRPr lang="en-IN" sz="1800" b="0" strike="noStrike" spc="-1">
              <a:solidFill>
                <a:srgbClr val="000000"/>
              </a:solidFill>
              <a:uFill>
                <a:solidFill>
                  <a:srgbClr val="FFFFFF"/>
                </a:solidFill>
              </a:uFill>
              <a:latin typeface="Arial"/>
            </a:endParaRPr>
          </a:p>
        </p:txBody>
      </p:sp>
      <p:sp>
        <p:nvSpPr>
          <p:cNvPr id="794" name="CustomShape 66"/>
          <p:cNvSpPr/>
          <p:nvPr/>
        </p:nvSpPr>
        <p:spPr>
          <a:xfrm>
            <a:off x="3815280" y="2085840"/>
            <a:ext cx="1183680" cy="300600"/>
          </a:xfrm>
          <a:prstGeom prst="rect">
            <a:avLst/>
          </a:prstGeom>
          <a:noFill/>
          <a:ln>
            <a:noFill/>
          </a:ln>
        </p:spPr>
        <p:style>
          <a:lnRef idx="0">
            <a:scrgbClr r="0" g="0" b="0"/>
          </a:lnRef>
          <a:fillRef idx="0">
            <a:scrgbClr r="0" g="0" b="0"/>
          </a:fillRef>
          <a:effectRef idx="0">
            <a:scrgbClr r="0" g="0" b="0"/>
          </a:effectRef>
          <a:fontRef idx="minor"/>
        </p:style>
        <p:txBody>
          <a:bodyPr lIns="0" tIns="28800" rIns="0" bIns="0"/>
          <a:lstStyle/>
          <a:p>
            <a:pPr marL="25200">
              <a:lnSpc>
                <a:spcPct val="100000"/>
              </a:lnSpc>
            </a:pPr>
            <a:r>
              <a:rPr lang="en-IN" sz="1789" b="0" strike="noStrike" spc="-12" baseline="13000">
                <a:solidFill>
                  <a:srgbClr val="66C2A4"/>
                </a:solidFill>
                <a:uFill>
                  <a:solidFill>
                    <a:srgbClr val="FFFFFF"/>
                  </a:solidFill>
                </a:uFill>
                <a:latin typeface="Arial"/>
              </a:rPr>
              <a:t>add</a:t>
            </a:r>
            <a:r>
              <a:rPr lang="en-IN" sz="1789" b="0" strike="noStrike" spc="296" baseline="13000">
                <a:solidFill>
                  <a:srgbClr val="66C2A4"/>
                </a:solidFill>
                <a:uFill>
                  <a:solidFill>
                    <a:srgbClr val="FFFFFF"/>
                  </a:solidFill>
                </a:uFill>
                <a:latin typeface="Arial"/>
              </a:rPr>
              <a:t> </a:t>
            </a:r>
            <a:r>
              <a:rPr lang="en-IN" sz="1490" b="0" strike="noStrike" spc="9">
                <a:solidFill>
                  <a:srgbClr val="66C2A4"/>
                </a:solidFill>
                <a:uFill>
                  <a:solidFill>
                    <a:srgbClr val="FFFFFF"/>
                  </a:solidFill>
                </a:uFill>
                <a:latin typeface="Arial"/>
              </a:rPr>
              <a:t>modeling</a:t>
            </a:r>
            <a:endParaRPr lang="en-IN" sz="1800" b="0" strike="noStrike" spc="-1">
              <a:solidFill>
                <a:srgbClr val="000000"/>
              </a:solidFill>
              <a:uFill>
                <a:solidFill>
                  <a:srgbClr val="FFFFFF"/>
                </a:solidFill>
              </a:uFill>
              <a:latin typeface="Arial"/>
            </a:endParaRPr>
          </a:p>
        </p:txBody>
      </p:sp>
      <p:sp>
        <p:nvSpPr>
          <p:cNvPr id="795" name="CustomShape 67"/>
          <p:cNvSpPr/>
          <p:nvPr/>
        </p:nvSpPr>
        <p:spPr>
          <a:xfrm>
            <a:off x="8294400" y="2403360"/>
            <a:ext cx="182520" cy="466560"/>
          </a:xfrm>
          <a:prstGeom prst="rect">
            <a:avLst/>
          </a:prstGeom>
          <a:noFill/>
          <a:ln>
            <a:noFill/>
          </a:ln>
        </p:spPr>
        <p:style>
          <a:lnRef idx="0">
            <a:scrgbClr r="0" g="0" b="0"/>
          </a:lnRef>
          <a:fillRef idx="0">
            <a:scrgbClr r="0" g="0" b="0"/>
          </a:fillRef>
          <a:effectRef idx="0">
            <a:scrgbClr r="0" g="0" b="0"/>
          </a:effectRef>
          <a:fontRef idx="minor"/>
        </p:style>
        <p:txBody>
          <a:bodyPr vert="vert270" lIns="0" tIns="0" rIns="8640" bIns="0"/>
          <a:lstStyle/>
          <a:p>
            <a:pPr marL="25200">
              <a:lnSpc>
                <a:spcPct val="100000"/>
              </a:lnSpc>
            </a:pPr>
            <a:r>
              <a:rPr lang="en-IN" sz="1190" b="0" strike="noStrike" spc="-1">
                <a:solidFill>
                  <a:srgbClr val="66C2A4"/>
                </a:solidFill>
                <a:uFill>
                  <a:solidFill>
                    <a:srgbClr val="FFFFFF"/>
                  </a:solidFill>
                </a:uFill>
                <a:latin typeface="Arial"/>
              </a:rPr>
              <a:t>center</a:t>
            </a:r>
            <a:endParaRPr lang="en-IN" sz="1800" b="0" strike="noStrike" spc="-1">
              <a:solidFill>
                <a:srgbClr val="000000"/>
              </a:solidFill>
              <a:uFill>
                <a:solidFill>
                  <a:srgbClr val="FFFFFF"/>
                </a:solidFill>
              </a:uFill>
              <a:latin typeface="Arial"/>
            </a:endParaRPr>
          </a:p>
        </p:txBody>
      </p:sp>
      <p:sp>
        <p:nvSpPr>
          <p:cNvPr id="796" name="CustomShape 68"/>
          <p:cNvSpPr/>
          <p:nvPr/>
        </p:nvSpPr>
        <p:spPr>
          <a:xfrm>
            <a:off x="3971880" y="5052600"/>
            <a:ext cx="1726200" cy="376560"/>
          </a:xfrm>
          <a:prstGeom prst="rect">
            <a:avLst/>
          </a:prstGeom>
          <a:noFill/>
          <a:ln>
            <a:noFill/>
          </a:ln>
        </p:spPr>
        <p:style>
          <a:lnRef idx="0">
            <a:scrgbClr r="0" g="0" b="0"/>
          </a:lnRef>
          <a:fillRef idx="0">
            <a:scrgbClr r="0" g="0" b="0"/>
          </a:fillRef>
          <a:effectRef idx="0">
            <a:scrgbClr r="0" g="0" b="0"/>
          </a:effectRef>
          <a:fontRef idx="minor"/>
        </p:style>
        <p:txBody>
          <a:bodyPr lIns="0" tIns="32760" rIns="0" bIns="0"/>
          <a:lstStyle/>
          <a:p>
            <a:pPr marL="25200">
              <a:lnSpc>
                <a:spcPct val="100000"/>
              </a:lnSpc>
            </a:pPr>
            <a:r>
              <a:rPr lang="en-IN" sz="1190" b="0" strike="noStrike" spc="-9">
                <a:solidFill>
                  <a:srgbClr val="66C2A4"/>
                </a:solidFill>
                <a:uFill>
                  <a:solidFill>
                    <a:srgbClr val="FFFFFF"/>
                  </a:solidFill>
                </a:uFill>
                <a:latin typeface="Arial"/>
              </a:rPr>
              <a:t>deadline </a:t>
            </a:r>
            <a:r>
              <a:rPr lang="en-IN" sz="1927" b="0" strike="noStrike" spc="29" baseline="-12000">
                <a:solidFill>
                  <a:srgbClr val="66C2A4"/>
                </a:solidFill>
                <a:uFill>
                  <a:solidFill>
                    <a:srgbClr val="FFFFFF"/>
                  </a:solidFill>
                </a:uFill>
                <a:latin typeface="Arial"/>
              </a:rPr>
              <a:t>may</a:t>
            </a:r>
            <a:r>
              <a:rPr lang="en-IN" sz="1927" b="0" strike="noStrike" spc="-86" baseline="-12000">
                <a:solidFill>
                  <a:srgbClr val="66C2A4"/>
                </a:solidFill>
                <a:uFill>
                  <a:solidFill>
                    <a:srgbClr val="FFFFFF"/>
                  </a:solidFill>
                </a:uFill>
                <a:latin typeface="Arial"/>
              </a:rPr>
              <a:t> </a:t>
            </a:r>
            <a:r>
              <a:rPr lang="en-IN" sz="1927" b="0" strike="noStrike" spc="29" baseline="-29000">
                <a:solidFill>
                  <a:srgbClr val="66C2A4"/>
                </a:solidFill>
                <a:uFill>
                  <a:solidFill>
                    <a:srgbClr val="FFFFFF"/>
                  </a:solidFill>
                </a:uFill>
                <a:latin typeface="Arial"/>
              </a:rPr>
              <a:t>software</a:t>
            </a:r>
            <a:endParaRPr lang="en-IN" sz="1800" b="0" strike="noStrike" spc="-1">
              <a:solidFill>
                <a:srgbClr val="000000"/>
              </a:solidFill>
              <a:uFill>
                <a:solidFill>
                  <a:srgbClr val="FFFFFF"/>
                </a:solidFill>
              </a:uFill>
              <a:latin typeface="Arial"/>
            </a:endParaRPr>
          </a:p>
        </p:txBody>
      </p:sp>
      <p:sp>
        <p:nvSpPr>
          <p:cNvPr id="797" name="CustomShape 69"/>
          <p:cNvSpPr/>
          <p:nvPr/>
        </p:nvSpPr>
        <p:spPr>
          <a:xfrm>
            <a:off x="5958720" y="1740600"/>
            <a:ext cx="2603160" cy="329760"/>
          </a:xfrm>
          <a:prstGeom prst="rect">
            <a:avLst/>
          </a:prstGeom>
          <a:noFill/>
          <a:ln>
            <a:noFill/>
          </a:ln>
        </p:spPr>
        <p:style>
          <a:lnRef idx="0">
            <a:scrgbClr r="0" g="0" b="0"/>
          </a:lnRef>
          <a:fillRef idx="0">
            <a:scrgbClr r="0" g="0" b="0"/>
          </a:fillRef>
          <a:effectRef idx="0">
            <a:scrgbClr r="0" g="0" b="0"/>
          </a:effectRef>
          <a:fontRef idx="minor"/>
        </p:style>
        <p:txBody>
          <a:bodyPr lIns="0" tIns="25200" rIns="0" bIns="0"/>
          <a:lstStyle/>
          <a:p>
            <a:pPr marL="25200">
              <a:lnSpc>
                <a:spcPct val="100000"/>
              </a:lnSpc>
            </a:pPr>
            <a:r>
              <a:rPr lang="en-IN" sz="1690" b="0" strike="noStrike" spc="-1">
                <a:solidFill>
                  <a:srgbClr val="66C2A4"/>
                </a:solidFill>
                <a:uFill>
                  <a:solidFill>
                    <a:srgbClr val="FFFFFF"/>
                  </a:solidFill>
                </a:uFill>
                <a:latin typeface="Arial"/>
              </a:rPr>
              <a:t>introduction </a:t>
            </a:r>
            <a:r>
              <a:rPr lang="en-IN" sz="1927" b="0" strike="noStrike" spc="43" baseline="29000">
                <a:solidFill>
                  <a:srgbClr val="66C2A4"/>
                </a:solidFill>
                <a:uFill>
                  <a:solidFill>
                    <a:srgbClr val="FFFFFF"/>
                  </a:solidFill>
                </a:uFill>
                <a:latin typeface="Arial"/>
              </a:rPr>
              <a:t>process</a:t>
            </a:r>
            <a:r>
              <a:rPr lang="en-IN" sz="1927" b="0" strike="noStrike" spc="-310" baseline="29000">
                <a:solidFill>
                  <a:srgbClr val="66C2A4"/>
                </a:solidFill>
                <a:uFill>
                  <a:solidFill>
                    <a:srgbClr val="FFFFFF"/>
                  </a:solidFill>
                </a:uFill>
                <a:latin typeface="Arial"/>
              </a:rPr>
              <a:t> </a:t>
            </a:r>
            <a:r>
              <a:rPr lang="en-IN" sz="1789" b="0" strike="noStrike" spc="-12" baseline="55000">
                <a:solidFill>
                  <a:srgbClr val="66C2A4"/>
                </a:solidFill>
                <a:uFill>
                  <a:solidFill>
                    <a:srgbClr val="FFFFFF"/>
                  </a:solidFill>
                </a:uFill>
                <a:latin typeface="Arial"/>
              </a:rPr>
              <a:t>distributed</a:t>
            </a:r>
            <a:endParaRPr lang="en-IN" sz="1800" b="0" strike="noStrike" spc="-1">
              <a:solidFill>
                <a:srgbClr val="000000"/>
              </a:solidFill>
              <a:uFill>
                <a:solidFill>
                  <a:srgbClr val="FFFFFF"/>
                </a:solidFill>
              </a:uFill>
              <a:latin typeface="Arial"/>
            </a:endParaRPr>
          </a:p>
        </p:txBody>
      </p:sp>
      <p:sp>
        <p:nvSpPr>
          <p:cNvPr id="798" name="CustomShape 70"/>
          <p:cNvSpPr/>
          <p:nvPr/>
        </p:nvSpPr>
        <p:spPr>
          <a:xfrm>
            <a:off x="7863840" y="3229200"/>
            <a:ext cx="880560" cy="30564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190" b="0" strike="noStrike" spc="-9">
                <a:solidFill>
                  <a:srgbClr val="66C2A4"/>
                </a:solidFill>
                <a:uFill>
                  <a:solidFill>
                    <a:srgbClr val="FFFFFF"/>
                  </a:solidFill>
                </a:uFill>
                <a:latin typeface="Arial"/>
              </a:rPr>
              <a:t>senior</a:t>
            </a:r>
            <a:r>
              <a:rPr lang="en-IN" sz="1190" b="0" strike="noStrike" spc="-58">
                <a:solidFill>
                  <a:srgbClr val="66C2A4"/>
                </a:solidFill>
                <a:uFill>
                  <a:solidFill>
                    <a:srgbClr val="FFFFFF"/>
                  </a:solidFill>
                </a:uFill>
                <a:latin typeface="Arial"/>
              </a:rPr>
              <a:t> </a:t>
            </a:r>
            <a:r>
              <a:rPr lang="en-IN" sz="1789" b="0" strike="noStrike" spc="-29" baseline="-13000">
                <a:solidFill>
                  <a:srgbClr val="66C2A4"/>
                </a:solidFill>
                <a:uFill>
                  <a:solidFill>
                    <a:srgbClr val="FFFFFF"/>
                  </a:solidFill>
                </a:uFill>
                <a:latin typeface="Arial"/>
              </a:rPr>
              <a:t>fellow</a:t>
            </a:r>
            <a:endParaRPr lang="en-IN" sz="1800" b="0" strike="noStrike" spc="-1">
              <a:solidFill>
                <a:srgbClr val="000000"/>
              </a:solidFill>
              <a:uFill>
                <a:solidFill>
                  <a:srgbClr val="FFFFFF"/>
                </a:solidFill>
              </a:uFill>
              <a:latin typeface="Arial"/>
            </a:endParaRPr>
          </a:p>
        </p:txBody>
      </p:sp>
      <p:sp>
        <p:nvSpPr>
          <p:cNvPr id="799" name="CustomShape 71"/>
          <p:cNvSpPr/>
          <p:nvPr/>
        </p:nvSpPr>
        <p:spPr>
          <a:xfrm>
            <a:off x="5758920" y="1548360"/>
            <a:ext cx="2604600" cy="297000"/>
          </a:xfrm>
          <a:prstGeom prst="rect">
            <a:avLst/>
          </a:prstGeom>
          <a:noFill/>
          <a:ln>
            <a:noFill/>
          </a:ln>
        </p:spPr>
        <p:style>
          <a:lnRef idx="0">
            <a:scrgbClr r="0" g="0" b="0"/>
          </a:lnRef>
          <a:fillRef idx="0">
            <a:scrgbClr r="0" g="0" b="0"/>
          </a:fillRef>
          <a:effectRef idx="0">
            <a:scrgbClr r="0" g="0" b="0"/>
          </a:effectRef>
          <a:fontRef idx="minor"/>
        </p:style>
        <p:txBody>
          <a:bodyPr lIns="0" tIns="25200" rIns="0" bIns="0"/>
          <a:lstStyle/>
          <a:p>
            <a:pPr marL="25200">
              <a:lnSpc>
                <a:spcPct val="100000"/>
              </a:lnSpc>
            </a:pPr>
            <a:r>
              <a:rPr lang="en-IN" sz="1690" b="0" strike="noStrike" spc="-1">
                <a:solidFill>
                  <a:srgbClr val="66C2A4"/>
                </a:solidFill>
                <a:uFill>
                  <a:solidFill>
                    <a:srgbClr val="FFFFFF"/>
                  </a:solidFill>
                </a:uFill>
                <a:latin typeface="Arial"/>
              </a:rPr>
              <a:t>computational</a:t>
            </a:r>
            <a:r>
              <a:rPr lang="en-IN" sz="1190" b="0" strike="noStrike" spc="-1">
                <a:solidFill>
                  <a:srgbClr val="66C2A4"/>
                </a:solidFill>
                <a:uFill>
                  <a:solidFill>
                    <a:srgbClr val="FFFFFF"/>
                  </a:solidFill>
                </a:uFill>
                <a:latin typeface="Arial"/>
              </a:rPr>
              <a:t>detailed</a:t>
            </a:r>
            <a:r>
              <a:rPr lang="en-IN" sz="1190" b="0" strike="noStrike" spc="256">
                <a:solidFill>
                  <a:srgbClr val="66C2A4"/>
                </a:solidFill>
                <a:uFill>
                  <a:solidFill>
                    <a:srgbClr val="FFFFFF"/>
                  </a:solidFill>
                </a:uFill>
                <a:latin typeface="Arial"/>
              </a:rPr>
              <a:t> </a:t>
            </a:r>
            <a:r>
              <a:rPr lang="en-IN" sz="1789" b="0" strike="noStrike" spc="-12" baseline="32000">
                <a:solidFill>
                  <a:srgbClr val="66C2A4"/>
                </a:solidFill>
                <a:uFill>
                  <a:solidFill>
                    <a:srgbClr val="FFFFFF"/>
                  </a:solidFill>
                </a:uFill>
                <a:latin typeface="Arial"/>
              </a:rPr>
              <a:t>francisco</a:t>
            </a:r>
            <a:endParaRPr lang="en-IN" sz="1800" b="0" strike="noStrike" spc="-1">
              <a:solidFill>
                <a:srgbClr val="000000"/>
              </a:solidFill>
              <a:uFill>
                <a:solidFill>
                  <a:srgbClr val="FFFFFF"/>
                </a:solidFill>
              </a:uFill>
              <a:latin typeface="Arial"/>
            </a:endParaRPr>
          </a:p>
        </p:txBody>
      </p:sp>
      <p:sp>
        <p:nvSpPr>
          <p:cNvPr id="800" name="CustomShape 72"/>
          <p:cNvSpPr/>
          <p:nvPr/>
        </p:nvSpPr>
        <p:spPr>
          <a:xfrm>
            <a:off x="6910920" y="861480"/>
            <a:ext cx="656640" cy="20556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190" b="0" strike="noStrike" spc="-9">
                <a:solidFill>
                  <a:srgbClr val="66C2A4"/>
                </a:solidFill>
                <a:uFill>
                  <a:solidFill>
                    <a:srgbClr val="FFFFFF"/>
                  </a:solidFill>
                </a:uFill>
                <a:latin typeface="Arial"/>
              </a:rPr>
              <a:t>g</a:t>
            </a:r>
            <a:r>
              <a:rPr lang="en-IN" sz="1190" b="0" strike="noStrike" spc="-29">
                <a:solidFill>
                  <a:srgbClr val="66C2A4"/>
                </a:solidFill>
                <a:uFill>
                  <a:solidFill>
                    <a:srgbClr val="FFFFFF"/>
                  </a:solidFill>
                </a:uFill>
                <a:latin typeface="Arial"/>
              </a:rPr>
              <a:t>r</a:t>
            </a:r>
            <a:r>
              <a:rPr lang="en-IN" sz="1190" b="0" strike="noStrike" spc="-9">
                <a:solidFill>
                  <a:srgbClr val="66C2A4"/>
                </a:solidFill>
                <a:uFill>
                  <a:solidFill>
                    <a:srgbClr val="FFFFFF"/>
                  </a:solidFill>
                </a:uFill>
                <a:latin typeface="Arial"/>
              </a:rPr>
              <a:t>aphical</a:t>
            </a:r>
            <a:endParaRPr lang="en-IN" sz="1800" b="0" strike="noStrike" spc="-1">
              <a:solidFill>
                <a:srgbClr val="000000"/>
              </a:solidFill>
              <a:uFill>
                <a:solidFill>
                  <a:srgbClr val="FFFFFF"/>
                </a:solidFill>
              </a:uFill>
              <a:latin typeface="Arial"/>
            </a:endParaRPr>
          </a:p>
        </p:txBody>
      </p:sp>
      <p:sp>
        <p:nvSpPr>
          <p:cNvPr id="801" name="CustomShape 73"/>
          <p:cNvSpPr/>
          <p:nvPr/>
        </p:nvSpPr>
        <p:spPr>
          <a:xfrm>
            <a:off x="3165120" y="4104720"/>
            <a:ext cx="652680" cy="20556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190" b="0" strike="noStrike" spc="-9">
                <a:solidFill>
                  <a:srgbClr val="66C2A4"/>
                </a:solidFill>
                <a:uFill>
                  <a:solidFill>
                    <a:srgbClr val="FFFFFF"/>
                  </a:solidFill>
                </a:uFill>
                <a:latin typeface="Arial"/>
              </a:rPr>
              <a:t>industrial</a:t>
            </a:r>
            <a:endParaRPr lang="en-IN" sz="1800" b="0" strike="noStrike" spc="-1">
              <a:solidFill>
                <a:srgbClr val="000000"/>
              </a:solidFill>
              <a:uFill>
                <a:solidFill>
                  <a:srgbClr val="FFFFFF"/>
                </a:solidFill>
              </a:uFill>
              <a:latin typeface="Arial"/>
            </a:endParaRPr>
          </a:p>
        </p:txBody>
      </p:sp>
      <p:sp>
        <p:nvSpPr>
          <p:cNvPr id="802" name="CustomShape 74"/>
          <p:cNvSpPr/>
          <p:nvPr/>
        </p:nvSpPr>
        <p:spPr>
          <a:xfrm>
            <a:off x="7855560" y="3341520"/>
            <a:ext cx="779760" cy="623520"/>
          </a:xfrm>
          <a:prstGeom prst="rect">
            <a:avLst/>
          </a:prstGeom>
          <a:noFill/>
          <a:ln>
            <a:noFill/>
          </a:ln>
        </p:spPr>
        <p:style>
          <a:lnRef idx="0">
            <a:scrgbClr r="0" g="0" b="0"/>
          </a:lnRef>
          <a:fillRef idx="0">
            <a:scrgbClr r="0" g="0" b="0"/>
          </a:fillRef>
          <a:effectRef idx="0">
            <a:scrgbClr r="0" g="0" b="0"/>
          </a:effectRef>
          <a:fontRef idx="minor"/>
        </p:style>
        <p:txBody>
          <a:bodyPr lIns="0" tIns="36360" rIns="0" bIns="0"/>
          <a:lstStyle/>
          <a:p>
            <a:pPr marL="31320" indent="-7200">
              <a:lnSpc>
                <a:spcPct val="116000"/>
              </a:lnSpc>
            </a:pPr>
            <a:r>
              <a:rPr lang="en-IN" sz="1290" b="0" strike="noStrike" spc="18">
                <a:solidFill>
                  <a:srgbClr val="66C2A4"/>
                </a:solidFill>
                <a:uFill>
                  <a:solidFill>
                    <a:srgbClr val="FFFFFF"/>
                  </a:solidFill>
                </a:uFill>
                <a:latin typeface="Arial"/>
              </a:rPr>
              <a:t>cfp</a:t>
            </a:r>
            <a:r>
              <a:rPr lang="en-IN" sz="1290" b="0" strike="noStrike" spc="-97">
                <a:solidFill>
                  <a:srgbClr val="66C2A4"/>
                </a:solidFill>
                <a:uFill>
                  <a:solidFill>
                    <a:srgbClr val="FFFFFF"/>
                  </a:solidFill>
                </a:uFill>
                <a:latin typeface="Arial"/>
              </a:rPr>
              <a:t> </a:t>
            </a:r>
            <a:r>
              <a:rPr lang="en-IN" sz="1789" b="0" strike="noStrike" spc="-12" baseline="4000">
                <a:solidFill>
                  <a:srgbClr val="66C2A4"/>
                </a:solidFill>
                <a:uFill>
                  <a:solidFill>
                    <a:srgbClr val="FFFFFF"/>
                  </a:solidFill>
                </a:uFill>
                <a:latin typeface="Arial"/>
              </a:rPr>
              <a:t>engine  </a:t>
            </a:r>
            <a:r>
              <a:rPr lang="en-IN" sz="1190" b="0" strike="noStrike" spc="-9">
                <a:solidFill>
                  <a:srgbClr val="66C2A4"/>
                </a:solidFill>
                <a:uFill>
                  <a:solidFill>
                    <a:srgbClr val="FFFFFF"/>
                  </a:solidFill>
                </a:uFill>
                <a:latin typeface="Arial"/>
              </a:rPr>
              <a:t>easier</a:t>
            </a:r>
            <a:r>
              <a:rPr lang="en-IN" sz="1190" b="0" strike="noStrike" spc="-18">
                <a:solidFill>
                  <a:srgbClr val="66C2A4"/>
                </a:solidFill>
                <a:uFill>
                  <a:solidFill>
                    <a:srgbClr val="FFFFFF"/>
                  </a:solidFill>
                </a:uFill>
                <a:latin typeface="Arial"/>
              </a:rPr>
              <a:t> </a:t>
            </a:r>
            <a:r>
              <a:rPr lang="en-IN" sz="1789" b="0" strike="noStrike" spc="-12" baseline="18000">
                <a:solidFill>
                  <a:srgbClr val="66C2A4"/>
                </a:solidFill>
                <a:uFill>
                  <a:solidFill>
                    <a:srgbClr val="FFFFFF"/>
                  </a:solidFill>
                </a:uFill>
                <a:latin typeface="Arial"/>
              </a:rPr>
              <a:t>lab</a:t>
            </a:r>
            <a:endParaRPr lang="en-IN" sz="1800" b="0" strike="noStrike" spc="-1">
              <a:solidFill>
                <a:srgbClr val="000000"/>
              </a:solidFill>
              <a:uFill>
                <a:solidFill>
                  <a:srgbClr val="FFFFFF"/>
                </a:solidFill>
              </a:uFill>
              <a:latin typeface="Arial"/>
            </a:endParaRPr>
          </a:p>
        </p:txBody>
      </p:sp>
      <p:sp>
        <p:nvSpPr>
          <p:cNvPr id="803" name="CustomShape 75"/>
          <p:cNvSpPr/>
          <p:nvPr/>
        </p:nvSpPr>
        <p:spPr>
          <a:xfrm>
            <a:off x="7700760" y="2757240"/>
            <a:ext cx="1265400" cy="326520"/>
          </a:xfrm>
          <a:prstGeom prst="rect">
            <a:avLst/>
          </a:prstGeom>
          <a:noFill/>
          <a:ln>
            <a:noFill/>
          </a:ln>
        </p:spPr>
        <p:style>
          <a:lnRef idx="0">
            <a:scrgbClr r="0" g="0" b="0"/>
          </a:lnRef>
          <a:fillRef idx="0">
            <a:scrgbClr r="0" g="0" b="0"/>
          </a:fillRef>
          <a:effectRef idx="0">
            <a:scrgbClr r="0" g="0" b="0"/>
          </a:effectRef>
          <a:fontRef idx="minor"/>
        </p:style>
        <p:txBody>
          <a:bodyPr lIns="0" tIns="32760" rIns="0" bIns="0"/>
          <a:lstStyle/>
          <a:p>
            <a:pPr marL="25200">
              <a:lnSpc>
                <a:spcPct val="100000"/>
              </a:lnSpc>
            </a:pPr>
            <a:r>
              <a:rPr lang="en-IN" sz="1927" b="0" strike="noStrike" spc="43" baseline="4000">
                <a:solidFill>
                  <a:srgbClr val="66C2A4"/>
                </a:solidFill>
                <a:uFill>
                  <a:solidFill>
                    <a:srgbClr val="FFFFFF"/>
                  </a:solidFill>
                </a:uFill>
                <a:latin typeface="Arial"/>
              </a:rPr>
              <a:t>dataset</a:t>
            </a:r>
            <a:r>
              <a:rPr lang="en-IN" sz="1190" b="0" strike="noStrike" spc="-9">
                <a:solidFill>
                  <a:srgbClr val="66C2A4"/>
                </a:solidFill>
                <a:uFill>
                  <a:solidFill>
                    <a:srgbClr val="FFFFFF"/>
                  </a:solidFill>
                </a:uFill>
                <a:latin typeface="Arial"/>
              </a:rPr>
              <a:t>sentiment</a:t>
            </a:r>
            <a:endParaRPr lang="en-IN" sz="1800" b="0" strike="noStrike" spc="-1">
              <a:solidFill>
                <a:srgbClr val="000000"/>
              </a:solidFill>
              <a:uFill>
                <a:solidFill>
                  <a:srgbClr val="FFFFFF"/>
                </a:solidFill>
              </a:uFill>
              <a:latin typeface="Arial"/>
            </a:endParaRPr>
          </a:p>
        </p:txBody>
      </p:sp>
      <p:sp>
        <p:nvSpPr>
          <p:cNvPr id="804" name="CustomShape 76"/>
          <p:cNvSpPr/>
          <p:nvPr/>
        </p:nvSpPr>
        <p:spPr>
          <a:xfrm>
            <a:off x="6762960" y="735120"/>
            <a:ext cx="182520" cy="367200"/>
          </a:xfrm>
          <a:prstGeom prst="rect">
            <a:avLst/>
          </a:prstGeom>
          <a:noFill/>
          <a:ln>
            <a:noFill/>
          </a:ln>
        </p:spPr>
        <p:style>
          <a:lnRef idx="0">
            <a:scrgbClr r="0" g="0" b="0"/>
          </a:lnRef>
          <a:fillRef idx="0">
            <a:scrgbClr r="0" g="0" b="0"/>
          </a:fillRef>
          <a:effectRef idx="0">
            <a:scrgbClr r="0" g="0" b="0"/>
          </a:effectRef>
          <a:fontRef idx="minor"/>
        </p:style>
        <p:txBody>
          <a:bodyPr vert="vert270" lIns="0" tIns="0" rIns="8640" bIns="0"/>
          <a:lstStyle/>
          <a:p>
            <a:pPr marL="25200">
              <a:lnSpc>
                <a:spcPct val="100000"/>
              </a:lnSpc>
            </a:pPr>
            <a:r>
              <a:rPr lang="en-IN" sz="1190" b="0" strike="noStrike" spc="-1">
                <a:solidFill>
                  <a:srgbClr val="66C2A4"/>
                </a:solidFill>
                <a:uFill>
                  <a:solidFill>
                    <a:srgbClr val="FFFFFF"/>
                  </a:solidFill>
                </a:uFill>
                <a:latin typeface="Arial"/>
              </a:rPr>
              <a:t>titled</a:t>
            </a:r>
            <a:endParaRPr lang="en-IN" sz="1800" b="0" strike="noStrike" spc="-1">
              <a:solidFill>
                <a:srgbClr val="000000"/>
              </a:solidFill>
              <a:uFill>
                <a:solidFill>
                  <a:srgbClr val="FFFFFF"/>
                </a:solidFill>
              </a:uFill>
              <a:latin typeface="Arial"/>
            </a:endParaRPr>
          </a:p>
        </p:txBody>
      </p:sp>
      <p:sp>
        <p:nvSpPr>
          <p:cNvPr id="805" name="CustomShape 77"/>
          <p:cNvSpPr/>
          <p:nvPr/>
        </p:nvSpPr>
        <p:spPr>
          <a:xfrm>
            <a:off x="5692680" y="5754960"/>
            <a:ext cx="764640" cy="33768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190" b="0" strike="noStrike" spc="-9">
                <a:solidFill>
                  <a:srgbClr val="66C2A4"/>
                </a:solidFill>
                <a:uFill>
                  <a:solidFill>
                    <a:srgbClr val="FFFFFF"/>
                  </a:solidFill>
                </a:uFill>
                <a:latin typeface="Arial"/>
              </a:rPr>
              <a:t>build</a:t>
            </a:r>
            <a:r>
              <a:rPr lang="en-IN" sz="1190" b="0" strike="noStrike" spc="-128">
                <a:solidFill>
                  <a:srgbClr val="66C2A4"/>
                </a:solidFill>
                <a:uFill>
                  <a:solidFill>
                    <a:srgbClr val="FFFFFF"/>
                  </a:solidFill>
                </a:uFill>
                <a:latin typeface="Arial"/>
              </a:rPr>
              <a:t> </a:t>
            </a:r>
            <a:r>
              <a:rPr lang="en-IN" sz="1789" b="0" strike="noStrike" spc="-29" baseline="-27000">
                <a:solidFill>
                  <a:srgbClr val="66C2A4"/>
                </a:solidFill>
                <a:uFill>
                  <a:solidFill>
                    <a:srgbClr val="FFFFFF"/>
                  </a:solidFill>
                </a:uFill>
                <a:latin typeface="Arial"/>
              </a:rPr>
              <a:t>today</a:t>
            </a:r>
            <a:endParaRPr lang="en-IN" sz="1800" b="0" strike="noStrike" spc="-1">
              <a:solidFill>
                <a:srgbClr val="000000"/>
              </a:solidFill>
              <a:uFill>
                <a:solidFill>
                  <a:srgbClr val="FFFFFF"/>
                </a:solidFill>
              </a:uFill>
              <a:latin typeface="Arial"/>
            </a:endParaRPr>
          </a:p>
        </p:txBody>
      </p:sp>
      <p:sp>
        <p:nvSpPr>
          <p:cNvPr id="806" name="CustomShape 78"/>
          <p:cNvSpPr/>
          <p:nvPr/>
        </p:nvSpPr>
        <p:spPr>
          <a:xfrm>
            <a:off x="6076080" y="911520"/>
            <a:ext cx="680400" cy="29556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190" b="0" strike="noStrike" spc="-1">
                <a:solidFill>
                  <a:srgbClr val="66C2A4"/>
                </a:solidFill>
                <a:uFill>
                  <a:solidFill>
                    <a:srgbClr val="FFFFFF"/>
                  </a:solidFill>
                </a:uFill>
                <a:latin typeface="Arial"/>
              </a:rPr>
              <a:t>tool</a:t>
            </a:r>
            <a:r>
              <a:rPr lang="en-IN" sz="1789" b="0" strike="noStrike" spc="-1" baseline="9000">
                <a:solidFill>
                  <a:srgbClr val="66C2A4"/>
                </a:solidFill>
                <a:uFill>
                  <a:solidFill>
                    <a:srgbClr val="FFFFFF"/>
                  </a:solidFill>
                </a:uFill>
                <a:latin typeface="Arial"/>
              </a:rPr>
              <a:t>intern</a:t>
            </a:r>
            <a:endParaRPr lang="en-IN" sz="1800" b="0" strike="noStrike" spc="-1">
              <a:solidFill>
                <a:srgbClr val="000000"/>
              </a:solidFill>
              <a:uFill>
                <a:solidFill>
                  <a:srgbClr val="FFFFFF"/>
                </a:solidFill>
              </a:uFill>
              <a:latin typeface="Arial"/>
            </a:endParaRPr>
          </a:p>
        </p:txBody>
      </p:sp>
      <p:sp>
        <p:nvSpPr>
          <p:cNvPr id="807" name="CustomShape 79"/>
          <p:cNvSpPr/>
          <p:nvPr/>
        </p:nvSpPr>
        <p:spPr>
          <a:xfrm>
            <a:off x="6954840" y="5622480"/>
            <a:ext cx="367200" cy="20556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190" b="0" strike="noStrike" spc="-9">
                <a:solidFill>
                  <a:srgbClr val="66C2A4"/>
                </a:solidFill>
                <a:uFill>
                  <a:solidFill>
                    <a:srgbClr val="FFFFFF"/>
                  </a:solidFill>
                </a:uFill>
                <a:latin typeface="Arial"/>
              </a:rPr>
              <a:t>topic</a:t>
            </a:r>
            <a:endParaRPr lang="en-IN" sz="1800" b="0" strike="noStrike" spc="-1">
              <a:solidFill>
                <a:srgbClr val="000000"/>
              </a:solidFill>
              <a:uFill>
                <a:solidFill>
                  <a:srgbClr val="FFFFFF"/>
                </a:solidFill>
              </a:uFill>
              <a:latin typeface="Arial"/>
            </a:endParaRPr>
          </a:p>
        </p:txBody>
      </p:sp>
      <p:sp>
        <p:nvSpPr>
          <p:cNvPr id="808" name="CustomShape 80"/>
          <p:cNvSpPr/>
          <p:nvPr/>
        </p:nvSpPr>
        <p:spPr>
          <a:xfrm>
            <a:off x="5306760" y="1194480"/>
            <a:ext cx="2668680" cy="326520"/>
          </a:xfrm>
          <a:prstGeom prst="rect">
            <a:avLst/>
          </a:prstGeom>
          <a:noFill/>
          <a:ln>
            <a:noFill/>
          </a:ln>
        </p:spPr>
        <p:style>
          <a:lnRef idx="0">
            <a:scrgbClr r="0" g="0" b="0"/>
          </a:lnRef>
          <a:fillRef idx="0">
            <a:scrgbClr r="0" g="0" b="0"/>
          </a:fillRef>
          <a:effectRef idx="0">
            <a:scrgbClr r="0" g="0" b="0"/>
          </a:effectRef>
          <a:fontRef idx="minor"/>
        </p:style>
        <p:txBody>
          <a:bodyPr lIns="0" tIns="32760" rIns="0" bIns="0"/>
          <a:lstStyle/>
          <a:p>
            <a:pPr marL="25200">
              <a:lnSpc>
                <a:spcPct val="100000"/>
              </a:lnSpc>
            </a:pPr>
            <a:r>
              <a:rPr lang="en-IN" sz="1290" b="0" strike="noStrike" spc="29">
                <a:solidFill>
                  <a:srgbClr val="66C2A4"/>
                </a:solidFill>
                <a:uFill>
                  <a:solidFill>
                    <a:srgbClr val="FFFFFF"/>
                  </a:solidFill>
                </a:uFill>
                <a:latin typeface="Arial"/>
              </a:rPr>
              <a:t>melbourne</a:t>
            </a:r>
            <a:r>
              <a:rPr lang="en-IN" sz="1927" b="0" strike="noStrike" spc="43" baseline="4000">
                <a:solidFill>
                  <a:srgbClr val="66C2A4"/>
                </a:solidFill>
                <a:uFill>
                  <a:solidFill>
                    <a:srgbClr val="FFFFFF"/>
                  </a:solidFill>
                </a:uFill>
                <a:latin typeface="Arial"/>
              </a:rPr>
              <a:t>kdnuggets</a:t>
            </a:r>
            <a:r>
              <a:rPr lang="en-IN" sz="1789" b="0" strike="noStrike" spc="43" baseline="41000">
                <a:solidFill>
                  <a:srgbClr val="66C2A4"/>
                </a:solidFill>
                <a:uFill>
                  <a:solidFill>
                    <a:srgbClr val="FFFFFF"/>
                  </a:solidFill>
                </a:uFill>
                <a:latin typeface="Arial"/>
              </a:rPr>
              <a:t>area</a:t>
            </a:r>
            <a:r>
              <a:rPr lang="en-IN" sz="1789" b="0" strike="noStrike" spc="250" baseline="41000">
                <a:solidFill>
                  <a:srgbClr val="66C2A4"/>
                </a:solidFill>
                <a:uFill>
                  <a:solidFill>
                    <a:srgbClr val="FFFFFF"/>
                  </a:solidFill>
                </a:uFill>
                <a:latin typeface="Arial"/>
              </a:rPr>
              <a:t> </a:t>
            </a:r>
            <a:r>
              <a:rPr lang="en-IN" sz="1789" b="0" strike="noStrike" spc="-12" baseline="32000">
                <a:solidFill>
                  <a:srgbClr val="66C2A4"/>
                </a:solidFill>
                <a:uFill>
                  <a:solidFill>
                    <a:srgbClr val="FFFFFF"/>
                  </a:solidFill>
                </a:uFill>
                <a:latin typeface="Arial"/>
              </a:rPr>
              <a:t>webinar</a:t>
            </a:r>
            <a:endParaRPr lang="en-IN" sz="1800" b="0" strike="noStrike" spc="-1">
              <a:solidFill>
                <a:srgbClr val="000000"/>
              </a:solidFill>
              <a:uFill>
                <a:solidFill>
                  <a:srgbClr val="FFFFFF"/>
                </a:solidFill>
              </a:uFill>
              <a:latin typeface="Arial"/>
            </a:endParaRPr>
          </a:p>
        </p:txBody>
      </p:sp>
      <p:sp>
        <p:nvSpPr>
          <p:cNvPr id="809" name="CustomShape 81"/>
          <p:cNvSpPr/>
          <p:nvPr/>
        </p:nvSpPr>
        <p:spPr>
          <a:xfrm>
            <a:off x="4127040" y="1374480"/>
            <a:ext cx="4289400" cy="322560"/>
          </a:xfrm>
          <a:prstGeom prst="rect">
            <a:avLst/>
          </a:prstGeom>
          <a:noFill/>
          <a:ln>
            <a:noFill/>
          </a:ln>
        </p:spPr>
        <p:style>
          <a:lnRef idx="0">
            <a:scrgbClr r="0" g="0" b="0"/>
          </a:lnRef>
          <a:fillRef idx="0">
            <a:scrgbClr r="0" g="0" b="0"/>
          </a:fillRef>
          <a:effectRef idx="0">
            <a:scrgbClr r="0" g="0" b="0"/>
          </a:effectRef>
          <a:fontRef idx="minor"/>
        </p:style>
        <p:txBody>
          <a:bodyPr lIns="0" tIns="28800" rIns="0" bIns="0"/>
          <a:lstStyle/>
          <a:p>
            <a:pPr marL="25200">
              <a:lnSpc>
                <a:spcPct val="100000"/>
              </a:lnSpc>
            </a:pPr>
            <a:r>
              <a:rPr lang="en-IN" sz="1789" b="0" strike="noStrike" spc="-12" baseline="27000">
                <a:solidFill>
                  <a:srgbClr val="66C2A4"/>
                </a:solidFill>
                <a:uFill>
                  <a:solidFill>
                    <a:srgbClr val="FFFFFF"/>
                  </a:solidFill>
                </a:uFill>
                <a:latin typeface="Arial"/>
              </a:rPr>
              <a:t>thursday </a:t>
            </a:r>
            <a:r>
              <a:rPr lang="en-IN" sz="1789" b="0" strike="noStrike" spc="-12" baseline="32000">
                <a:solidFill>
                  <a:srgbClr val="66C2A4"/>
                </a:solidFill>
                <a:uFill>
                  <a:solidFill>
                    <a:srgbClr val="FFFFFF"/>
                  </a:solidFill>
                </a:uFill>
                <a:latin typeface="Arial"/>
              </a:rPr>
              <a:t>detection </a:t>
            </a:r>
            <a:r>
              <a:rPr lang="en-IN" sz="1927" b="0" strike="noStrike" spc="43" baseline="25000">
                <a:solidFill>
                  <a:srgbClr val="66C2A4"/>
                </a:solidFill>
                <a:uFill>
                  <a:solidFill>
                    <a:srgbClr val="FFFFFF"/>
                  </a:solidFill>
                </a:uFill>
                <a:latin typeface="Arial"/>
              </a:rPr>
              <a:t>august </a:t>
            </a:r>
            <a:r>
              <a:rPr lang="en-IN" sz="1490" b="0" strike="noStrike" spc="9">
                <a:solidFill>
                  <a:srgbClr val="66C2A4"/>
                </a:solidFill>
                <a:uFill>
                  <a:solidFill>
                    <a:srgbClr val="FFFFFF"/>
                  </a:solidFill>
                </a:uFill>
                <a:latin typeface="Arial"/>
              </a:rPr>
              <a:t>conference</a:t>
            </a:r>
            <a:r>
              <a:rPr lang="en-IN" sz="1190" b="0" strike="noStrike" spc="9">
                <a:solidFill>
                  <a:srgbClr val="66C2A4"/>
                </a:solidFill>
                <a:uFill>
                  <a:solidFill>
                    <a:srgbClr val="FFFFFF"/>
                  </a:solidFill>
                </a:uFill>
                <a:latin typeface="Arial"/>
              </a:rPr>
              <a:t>business</a:t>
            </a:r>
            <a:r>
              <a:rPr lang="en-IN" sz="1190" b="0" strike="noStrike" spc="106">
                <a:solidFill>
                  <a:srgbClr val="66C2A4"/>
                </a:solidFill>
                <a:uFill>
                  <a:solidFill>
                    <a:srgbClr val="FFFFFF"/>
                  </a:solidFill>
                </a:uFill>
                <a:latin typeface="Arial"/>
              </a:rPr>
              <a:t> </a:t>
            </a:r>
            <a:r>
              <a:rPr lang="en-IN" sz="1190" b="0" strike="noStrike" spc="-9">
                <a:solidFill>
                  <a:srgbClr val="66C2A4"/>
                </a:solidFill>
                <a:uFill>
                  <a:solidFill>
                    <a:srgbClr val="FFFFFF"/>
                  </a:solidFill>
                </a:uFill>
                <a:latin typeface="Arial"/>
              </a:rPr>
              <a:t>advanced</a:t>
            </a:r>
            <a:endParaRPr lang="en-IN" sz="1800" b="0" strike="noStrike" spc="-1">
              <a:solidFill>
                <a:srgbClr val="000000"/>
              </a:solidFill>
              <a:uFill>
                <a:solidFill>
                  <a:srgbClr val="FFFFFF"/>
                </a:solidFill>
              </a:uFill>
              <a:latin typeface="Arial"/>
            </a:endParaRPr>
          </a:p>
        </p:txBody>
      </p:sp>
      <p:sp>
        <p:nvSpPr>
          <p:cNvPr id="810" name="CustomShape 82"/>
          <p:cNvSpPr/>
          <p:nvPr/>
        </p:nvSpPr>
        <p:spPr>
          <a:xfrm>
            <a:off x="8688960" y="3251520"/>
            <a:ext cx="182520" cy="649080"/>
          </a:xfrm>
          <a:prstGeom prst="rect">
            <a:avLst/>
          </a:prstGeom>
          <a:noFill/>
          <a:ln>
            <a:noFill/>
          </a:ln>
        </p:spPr>
        <p:style>
          <a:lnRef idx="0">
            <a:scrgbClr r="0" g="0" b="0"/>
          </a:lnRef>
          <a:fillRef idx="0">
            <a:scrgbClr r="0" g="0" b="0"/>
          </a:fillRef>
          <a:effectRef idx="0">
            <a:scrgbClr r="0" g="0" b="0"/>
          </a:effectRef>
          <a:fontRef idx="minor"/>
        </p:style>
        <p:txBody>
          <a:bodyPr vert="vert270" lIns="0" tIns="0" rIns="8640" bIns="0"/>
          <a:lstStyle/>
          <a:p>
            <a:pPr marL="25200">
              <a:lnSpc>
                <a:spcPct val="100000"/>
              </a:lnSpc>
            </a:pPr>
            <a:r>
              <a:rPr lang="en-IN" sz="1190" b="0" strike="noStrike" spc="-1">
                <a:solidFill>
                  <a:srgbClr val="66C2A4"/>
                </a:solidFill>
                <a:uFill>
                  <a:solidFill>
                    <a:srgbClr val="FFFFFF"/>
                  </a:solidFill>
                </a:uFill>
                <a:latin typeface="Arial"/>
              </a:rPr>
              <a:t>cali</a:t>
            </a:r>
            <a:r>
              <a:rPr lang="en-IN" sz="1190" b="0" strike="noStrike" spc="-38">
                <a:solidFill>
                  <a:srgbClr val="66C2A4"/>
                </a:solidFill>
                <a:uFill>
                  <a:solidFill>
                    <a:srgbClr val="FFFFFF"/>
                  </a:solidFill>
                </a:uFill>
                <a:latin typeface="Arial"/>
              </a:rPr>
              <a:t>f</a:t>
            </a:r>
            <a:r>
              <a:rPr lang="en-IN" sz="1190" b="0" strike="noStrike" spc="-1">
                <a:solidFill>
                  <a:srgbClr val="66C2A4"/>
                </a:solidFill>
                <a:uFill>
                  <a:solidFill>
                    <a:srgbClr val="FFFFFF"/>
                  </a:solidFill>
                </a:uFill>
                <a:latin typeface="Arial"/>
              </a:rPr>
              <a:t>o</a:t>
            </a:r>
            <a:r>
              <a:rPr lang="en-IN" sz="1190" b="0" strike="noStrike" spc="18">
                <a:solidFill>
                  <a:srgbClr val="66C2A4"/>
                </a:solidFill>
                <a:uFill>
                  <a:solidFill>
                    <a:srgbClr val="FFFFFF"/>
                  </a:solidFill>
                </a:uFill>
                <a:latin typeface="Arial"/>
              </a:rPr>
              <a:t>r</a:t>
            </a:r>
            <a:r>
              <a:rPr lang="en-IN" sz="1190" b="0" strike="noStrike" spc="-1">
                <a:solidFill>
                  <a:srgbClr val="66C2A4"/>
                </a:solidFill>
                <a:uFill>
                  <a:solidFill>
                    <a:srgbClr val="FFFFFF"/>
                  </a:solidFill>
                </a:uFill>
                <a:latin typeface="Arial"/>
              </a:rPr>
              <a:t>nia</a:t>
            </a:r>
            <a:endParaRPr lang="en-IN" sz="1800" b="0" strike="noStrike" spc="-1">
              <a:solidFill>
                <a:srgbClr val="000000"/>
              </a:solidFill>
              <a:uFill>
                <a:solidFill>
                  <a:srgbClr val="FFFFFF"/>
                </a:solidFill>
              </a:uFill>
              <a:latin typeface="Arial"/>
            </a:endParaRPr>
          </a:p>
        </p:txBody>
      </p:sp>
      <p:sp>
        <p:nvSpPr>
          <p:cNvPr id="811" name="CustomShape 83"/>
          <p:cNvSpPr/>
          <p:nvPr/>
        </p:nvSpPr>
        <p:spPr>
          <a:xfrm>
            <a:off x="5160600" y="715320"/>
            <a:ext cx="1427760" cy="31716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789" b="0" strike="noStrike" spc="-12" baseline="9000">
                <a:solidFill>
                  <a:srgbClr val="66C2A4"/>
                </a:solidFill>
                <a:uFill>
                  <a:solidFill>
                    <a:srgbClr val="FFFFFF"/>
                  </a:solidFill>
                </a:uFill>
                <a:latin typeface="Arial"/>
              </a:rPr>
              <a:t>canada</a:t>
            </a:r>
            <a:r>
              <a:rPr lang="en-IN" sz="1789" b="0" strike="noStrike" spc="58" baseline="9000">
                <a:solidFill>
                  <a:srgbClr val="66C2A4"/>
                </a:solidFill>
                <a:uFill>
                  <a:solidFill>
                    <a:srgbClr val="FFFFFF"/>
                  </a:solidFill>
                </a:uFill>
                <a:latin typeface="Arial"/>
              </a:rPr>
              <a:t> </a:t>
            </a:r>
            <a:r>
              <a:rPr lang="en-IN" sz="1190" b="0" strike="noStrike" spc="-9">
                <a:solidFill>
                  <a:srgbClr val="66C2A4"/>
                </a:solidFill>
                <a:uFill>
                  <a:solidFill>
                    <a:srgbClr val="FFFFFF"/>
                  </a:solidFill>
                </a:uFill>
                <a:latin typeface="Arial"/>
              </a:rPr>
              <a:t>kdd</a:t>
            </a:r>
            <a:r>
              <a:rPr lang="en-IN" sz="1789" b="0" strike="noStrike" spc="-12" baseline="-18000">
                <a:solidFill>
                  <a:srgbClr val="66C2A4"/>
                </a:solidFill>
                <a:uFill>
                  <a:solidFill>
                    <a:srgbClr val="FFFFFF"/>
                  </a:solidFill>
                </a:uFill>
                <a:latin typeface="Arial"/>
              </a:rPr>
              <a:t>coursera</a:t>
            </a:r>
            <a:endParaRPr lang="en-IN" sz="1800" b="0" strike="noStrike" spc="-1">
              <a:solidFill>
                <a:srgbClr val="000000"/>
              </a:solidFill>
              <a:uFill>
                <a:solidFill>
                  <a:srgbClr val="FFFFFF"/>
                </a:solidFill>
              </a:uFill>
              <a:latin typeface="Arial"/>
            </a:endParaRPr>
          </a:p>
        </p:txBody>
      </p:sp>
      <p:sp>
        <p:nvSpPr>
          <p:cNvPr id="812" name="CustomShape 84"/>
          <p:cNvSpPr/>
          <p:nvPr/>
        </p:nvSpPr>
        <p:spPr>
          <a:xfrm>
            <a:off x="3536640" y="4212360"/>
            <a:ext cx="367200" cy="20556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190" b="0" strike="noStrike" spc="-9">
                <a:solidFill>
                  <a:srgbClr val="66C2A4"/>
                </a:solidFill>
                <a:uFill>
                  <a:solidFill>
                    <a:srgbClr val="FFFFFF"/>
                  </a:solidFill>
                </a:uFill>
                <a:latin typeface="Arial"/>
              </a:rPr>
              <a:t>case</a:t>
            </a:r>
            <a:endParaRPr lang="en-IN" sz="1800" b="0" strike="noStrike" spc="-1">
              <a:solidFill>
                <a:srgbClr val="000000"/>
              </a:solidFill>
              <a:uFill>
                <a:solidFill>
                  <a:srgbClr val="FFFFFF"/>
                </a:solidFill>
              </a:uFill>
              <a:latin typeface="Arial"/>
            </a:endParaRPr>
          </a:p>
        </p:txBody>
      </p:sp>
      <p:sp>
        <p:nvSpPr>
          <p:cNvPr id="813" name="CustomShape 85"/>
          <p:cNvSpPr/>
          <p:nvPr/>
        </p:nvSpPr>
        <p:spPr>
          <a:xfrm>
            <a:off x="6072120" y="1049400"/>
            <a:ext cx="1211400" cy="304560"/>
          </a:xfrm>
          <a:prstGeom prst="rect">
            <a:avLst/>
          </a:prstGeom>
          <a:noFill/>
          <a:ln>
            <a:noFill/>
          </a:ln>
        </p:spPr>
        <p:style>
          <a:lnRef idx="0">
            <a:scrgbClr r="0" g="0" b="0"/>
          </a:lnRef>
          <a:fillRef idx="0">
            <a:scrgbClr r="0" g="0" b="0"/>
          </a:fillRef>
          <a:effectRef idx="0">
            <a:scrgbClr r="0" g="0" b="0"/>
          </a:effectRef>
          <a:fontRef idx="minor"/>
        </p:style>
        <p:txBody>
          <a:bodyPr lIns="0" tIns="32760" rIns="0" bIns="0"/>
          <a:lstStyle/>
          <a:p>
            <a:pPr marL="25200">
              <a:lnSpc>
                <a:spcPct val="100000"/>
              </a:lnSpc>
            </a:pPr>
            <a:r>
              <a:rPr lang="en-IN" sz="1290" b="0" strike="noStrike" spc="29">
                <a:solidFill>
                  <a:srgbClr val="66C2A4"/>
                </a:solidFill>
                <a:uFill>
                  <a:solidFill>
                    <a:srgbClr val="FFFFFF"/>
                  </a:solidFill>
                </a:uFill>
                <a:latin typeface="Arial"/>
              </a:rPr>
              <a:t>document</a:t>
            </a:r>
            <a:r>
              <a:rPr lang="en-IN" sz="1290" b="0" strike="noStrike" spc="49">
                <a:solidFill>
                  <a:srgbClr val="66C2A4"/>
                </a:solidFill>
                <a:uFill>
                  <a:solidFill>
                    <a:srgbClr val="FFFFFF"/>
                  </a:solidFill>
                </a:uFill>
                <a:latin typeface="Arial"/>
              </a:rPr>
              <a:t> </a:t>
            </a:r>
            <a:r>
              <a:rPr lang="en-IN" sz="1789" b="0" strike="noStrike" spc="-12" baseline="27000">
                <a:solidFill>
                  <a:srgbClr val="66C2A4"/>
                </a:solidFill>
                <a:uFill>
                  <a:solidFill>
                    <a:srgbClr val="FFFFFF"/>
                  </a:solidFill>
                </a:uFill>
                <a:latin typeface="Arial"/>
              </a:rPr>
              <a:t>cran</a:t>
            </a:r>
            <a:endParaRPr lang="en-IN" sz="1800" b="0" strike="noStrike" spc="-1">
              <a:solidFill>
                <a:srgbClr val="000000"/>
              </a:solidFill>
              <a:uFill>
                <a:solidFill>
                  <a:srgbClr val="FFFFFF"/>
                </a:solidFill>
              </a:uFill>
              <a:latin typeface="Arial"/>
            </a:endParaRPr>
          </a:p>
        </p:txBody>
      </p:sp>
      <p:sp>
        <p:nvSpPr>
          <p:cNvPr id="814" name="CustomShape 86"/>
          <p:cNvSpPr/>
          <p:nvPr/>
        </p:nvSpPr>
        <p:spPr>
          <a:xfrm>
            <a:off x="7485120" y="4769640"/>
            <a:ext cx="1085760" cy="30564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789" b="0" strike="noStrike" spc="-29" baseline="-13000">
                <a:solidFill>
                  <a:srgbClr val="66C2A4"/>
                </a:solidFill>
                <a:uFill>
                  <a:solidFill>
                    <a:srgbClr val="FFFFFF"/>
                  </a:solidFill>
                </a:uFill>
                <a:latin typeface="Arial"/>
              </a:rPr>
              <a:t>follow</a:t>
            </a:r>
            <a:r>
              <a:rPr lang="en-IN" sz="1789" b="0" strike="noStrike" spc="-369" baseline="-13000">
                <a:solidFill>
                  <a:srgbClr val="66C2A4"/>
                </a:solidFill>
                <a:uFill>
                  <a:solidFill>
                    <a:srgbClr val="FFFFFF"/>
                  </a:solidFill>
                </a:uFill>
                <a:latin typeface="Arial"/>
              </a:rPr>
              <a:t> </a:t>
            </a:r>
            <a:r>
              <a:rPr lang="en-IN" sz="1190" b="0" strike="noStrike" spc="-9">
                <a:solidFill>
                  <a:srgbClr val="66C2A4"/>
                </a:solidFill>
                <a:uFill>
                  <a:solidFill>
                    <a:srgbClr val="FFFFFF"/>
                  </a:solidFill>
                </a:uFill>
                <a:latin typeface="Arial"/>
              </a:rPr>
              <a:t>download</a:t>
            </a:r>
            <a:endParaRPr lang="en-IN" sz="1800" b="0" strike="noStrike" spc="-1">
              <a:solidFill>
                <a:srgbClr val="000000"/>
              </a:solidFill>
              <a:uFill>
                <a:solidFill>
                  <a:srgbClr val="FFFFFF"/>
                </a:solidFill>
              </a:uFill>
              <a:latin typeface="Arial"/>
            </a:endParaRPr>
          </a:p>
        </p:txBody>
      </p:sp>
      <p:sp>
        <p:nvSpPr>
          <p:cNvPr id="815" name="CustomShape 87"/>
          <p:cNvSpPr/>
          <p:nvPr/>
        </p:nvSpPr>
        <p:spPr>
          <a:xfrm>
            <a:off x="3623400" y="3595680"/>
            <a:ext cx="1410120" cy="297000"/>
          </a:xfrm>
          <a:prstGeom prst="rect">
            <a:avLst/>
          </a:prstGeom>
          <a:noFill/>
          <a:ln>
            <a:noFill/>
          </a:ln>
        </p:spPr>
        <p:style>
          <a:lnRef idx="0">
            <a:scrgbClr r="0" g="0" b="0"/>
          </a:lnRef>
          <a:fillRef idx="0">
            <a:scrgbClr r="0" g="0" b="0"/>
          </a:fillRef>
          <a:effectRef idx="0">
            <a:scrgbClr r="0" g="0" b="0"/>
          </a:effectRef>
          <a:fontRef idx="minor"/>
        </p:style>
        <p:txBody>
          <a:bodyPr lIns="0" tIns="25200" rIns="0" bIns="0"/>
          <a:lstStyle/>
          <a:p>
            <a:pPr marL="25200">
              <a:lnSpc>
                <a:spcPct val="100000"/>
              </a:lnSpc>
            </a:pPr>
            <a:r>
              <a:rPr lang="en-IN" sz="1290" b="0" strike="noStrike" spc="18">
                <a:solidFill>
                  <a:srgbClr val="66C2A4"/>
                </a:solidFill>
                <a:uFill>
                  <a:solidFill>
                    <a:srgbClr val="FFFFFF"/>
                  </a:solidFill>
                </a:uFill>
                <a:latin typeface="Arial"/>
              </a:rPr>
              <a:t>graph</a:t>
            </a:r>
            <a:r>
              <a:rPr lang="en-IN" sz="1290" b="0" strike="noStrike" spc="375">
                <a:solidFill>
                  <a:srgbClr val="66C2A4"/>
                </a:solidFill>
                <a:uFill>
                  <a:solidFill>
                    <a:srgbClr val="FFFFFF"/>
                  </a:solidFill>
                </a:uFill>
                <a:latin typeface="Arial"/>
              </a:rPr>
              <a:t> </a:t>
            </a:r>
            <a:r>
              <a:rPr lang="en-IN" sz="1690" b="0" strike="noStrike" spc="9">
                <a:solidFill>
                  <a:srgbClr val="66C2A4"/>
                </a:solidFill>
                <a:uFill>
                  <a:solidFill>
                    <a:srgbClr val="FFFFFF"/>
                  </a:solidFill>
                </a:uFill>
                <a:latin typeface="Arial"/>
              </a:rPr>
              <a:t>course</a:t>
            </a:r>
            <a:r>
              <a:rPr lang="en-IN" sz="1789" b="0" strike="noStrike" spc="12" baseline="32000">
                <a:solidFill>
                  <a:srgbClr val="66C2A4"/>
                </a:solidFill>
                <a:uFill>
                  <a:solidFill>
                    <a:srgbClr val="FFFFFF"/>
                  </a:solidFill>
                </a:uFill>
                <a:latin typeface="Arial"/>
              </a:rPr>
              <a:t>dr</a:t>
            </a:r>
            <a:endParaRPr lang="en-IN" sz="1800" b="0" strike="noStrike" spc="-1">
              <a:solidFill>
                <a:srgbClr val="000000"/>
              </a:solidFill>
              <a:uFill>
                <a:solidFill>
                  <a:srgbClr val="FFFFFF"/>
                </a:solidFill>
              </a:uFill>
              <a:latin typeface="Arial"/>
            </a:endParaRPr>
          </a:p>
        </p:txBody>
      </p:sp>
      <p:sp>
        <p:nvSpPr>
          <p:cNvPr id="816" name="CustomShape 88"/>
          <p:cNvSpPr/>
          <p:nvPr/>
        </p:nvSpPr>
        <p:spPr>
          <a:xfrm>
            <a:off x="3336120" y="2503080"/>
            <a:ext cx="334440" cy="20556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190" b="0" strike="noStrike" spc="-9">
                <a:solidFill>
                  <a:srgbClr val="66C2A4"/>
                </a:solidFill>
                <a:uFill>
                  <a:solidFill>
                    <a:srgbClr val="FFFFFF"/>
                  </a:solidFill>
                </a:uFill>
                <a:latin typeface="Arial"/>
              </a:rPr>
              <a:t>june</a:t>
            </a:r>
            <a:endParaRPr lang="en-IN" sz="1800" b="0" strike="noStrike" spc="-1">
              <a:solidFill>
                <a:srgbClr val="000000"/>
              </a:solidFill>
              <a:uFill>
                <a:solidFill>
                  <a:srgbClr val="FFFFFF"/>
                </a:solidFill>
              </a:uFill>
              <a:latin typeface="Arial"/>
            </a:endParaRPr>
          </a:p>
        </p:txBody>
      </p:sp>
      <p:sp>
        <p:nvSpPr>
          <p:cNvPr id="817" name="CustomShape 89"/>
          <p:cNvSpPr/>
          <p:nvPr/>
        </p:nvSpPr>
        <p:spPr>
          <a:xfrm>
            <a:off x="3645360" y="4791240"/>
            <a:ext cx="2711520" cy="364680"/>
          </a:xfrm>
          <a:prstGeom prst="rect">
            <a:avLst/>
          </a:prstGeom>
          <a:noFill/>
          <a:ln>
            <a:noFill/>
          </a:ln>
        </p:spPr>
        <p:style>
          <a:lnRef idx="0">
            <a:scrgbClr r="0" g="0" b="0"/>
          </a:lnRef>
          <a:fillRef idx="0">
            <a:scrgbClr r="0" g="0" b="0"/>
          </a:fillRef>
          <a:effectRef idx="0">
            <a:scrgbClr r="0" g="0" b="0"/>
          </a:effectRef>
          <a:fontRef idx="minor"/>
        </p:style>
        <p:txBody>
          <a:bodyPr lIns="0" tIns="25200" rIns="0" bIns="0"/>
          <a:lstStyle/>
          <a:p>
            <a:pPr marL="25200">
              <a:lnSpc>
                <a:spcPct val="100000"/>
              </a:lnSpc>
            </a:pPr>
            <a:r>
              <a:rPr lang="en-IN" sz="1190" b="0" strike="noStrike" spc="-9">
                <a:solidFill>
                  <a:srgbClr val="66C2A4"/>
                </a:solidFill>
                <a:uFill>
                  <a:solidFill>
                    <a:srgbClr val="FFFFFF"/>
                  </a:solidFill>
                </a:uFill>
                <a:latin typeface="Arial"/>
              </a:rPr>
              <a:t>member </a:t>
            </a:r>
            <a:r>
              <a:rPr lang="en-IN" sz="1789" b="0" strike="noStrike" spc="-12" baseline="18000">
                <a:solidFill>
                  <a:srgbClr val="66C2A4"/>
                </a:solidFill>
                <a:uFill>
                  <a:solidFill>
                    <a:srgbClr val="FFFFFF"/>
                  </a:solidFill>
                </a:uFill>
                <a:latin typeface="Arial"/>
              </a:rPr>
              <a:t>call </a:t>
            </a:r>
            <a:r>
              <a:rPr lang="en-IN" sz="2229" b="0" strike="noStrike" spc="12" baseline="7000">
                <a:solidFill>
                  <a:srgbClr val="66C2A4"/>
                </a:solidFill>
                <a:uFill>
                  <a:solidFill>
                    <a:srgbClr val="FFFFFF"/>
                  </a:solidFill>
                </a:uFill>
                <a:latin typeface="Arial"/>
              </a:rPr>
              <a:t>statistical </a:t>
            </a:r>
            <a:r>
              <a:rPr lang="en-IN" sz="1789" b="0" strike="noStrike" spc="-12" baseline="13000">
                <a:solidFill>
                  <a:srgbClr val="66C2A4"/>
                </a:solidFill>
                <a:uFill>
                  <a:solidFill>
                    <a:srgbClr val="FFFFFF"/>
                  </a:solidFill>
                </a:uFill>
                <a:latin typeface="Arial"/>
              </a:rPr>
              <a:t>iapa</a:t>
            </a:r>
            <a:r>
              <a:rPr lang="en-IN" sz="1789" b="0" strike="noStrike" spc="-148" baseline="13000">
                <a:solidFill>
                  <a:srgbClr val="66C2A4"/>
                </a:solidFill>
                <a:uFill>
                  <a:solidFill>
                    <a:srgbClr val="FFFFFF"/>
                  </a:solidFill>
                </a:uFill>
                <a:latin typeface="Arial"/>
              </a:rPr>
              <a:t> </a:t>
            </a:r>
            <a:r>
              <a:rPr lang="en-IN" sz="1690" b="0" strike="noStrike" spc="-1">
                <a:solidFill>
                  <a:srgbClr val="66C2A4"/>
                </a:solidFill>
                <a:uFill>
                  <a:solidFill>
                    <a:srgbClr val="FFFFFF"/>
                  </a:solidFill>
                </a:uFill>
                <a:latin typeface="Arial"/>
              </a:rPr>
              <a:t>useful</a:t>
            </a:r>
            <a:endParaRPr lang="en-IN" sz="1800" b="0" strike="noStrike" spc="-1">
              <a:solidFill>
                <a:srgbClr val="000000"/>
              </a:solidFill>
              <a:uFill>
                <a:solidFill>
                  <a:srgbClr val="FFFFFF"/>
                </a:solidFill>
              </a:uFill>
              <a:latin typeface="Arial"/>
            </a:endParaRPr>
          </a:p>
        </p:txBody>
      </p:sp>
      <p:sp>
        <p:nvSpPr>
          <p:cNvPr id="818" name="CustomShape 90"/>
          <p:cNvSpPr/>
          <p:nvPr/>
        </p:nvSpPr>
        <p:spPr>
          <a:xfrm>
            <a:off x="4200480" y="830520"/>
            <a:ext cx="1634400" cy="29556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190" b="0" strike="noStrike" spc="-9">
                <a:solidFill>
                  <a:srgbClr val="66C2A4"/>
                </a:solidFill>
                <a:uFill>
                  <a:solidFill>
                    <a:srgbClr val="FFFFFF"/>
                  </a:solidFill>
                </a:uFill>
                <a:latin typeface="Arial"/>
              </a:rPr>
              <a:t>performance </a:t>
            </a:r>
            <a:r>
              <a:rPr lang="en-IN" sz="1789" b="0" strike="noStrike" spc="-12" baseline="9000">
                <a:solidFill>
                  <a:srgbClr val="66C2A4"/>
                </a:solidFill>
                <a:uFill>
                  <a:solidFill>
                    <a:srgbClr val="FFFFFF"/>
                  </a:solidFill>
                </a:uFill>
                <a:latin typeface="Arial"/>
              </a:rPr>
              <a:t>nice</a:t>
            </a:r>
            <a:r>
              <a:rPr lang="en-IN" sz="1789" b="0" strike="noStrike" spc="-43" baseline="9000">
                <a:solidFill>
                  <a:srgbClr val="66C2A4"/>
                </a:solidFill>
                <a:uFill>
                  <a:solidFill>
                    <a:srgbClr val="FFFFFF"/>
                  </a:solidFill>
                </a:uFill>
                <a:latin typeface="Arial"/>
              </a:rPr>
              <a:t> </a:t>
            </a:r>
            <a:r>
              <a:rPr lang="en-IN" sz="1190" b="0" strike="noStrike" spc="-9">
                <a:solidFill>
                  <a:srgbClr val="66C2A4"/>
                </a:solidFill>
                <a:uFill>
                  <a:solidFill>
                    <a:srgbClr val="FFFFFF"/>
                  </a:solidFill>
                </a:uFill>
                <a:latin typeface="Arial"/>
              </a:rPr>
              <a:t>map</a:t>
            </a:r>
            <a:endParaRPr lang="en-IN" sz="1800" b="0" strike="noStrike" spc="-1">
              <a:solidFill>
                <a:srgbClr val="000000"/>
              </a:solidFill>
              <a:uFill>
                <a:solidFill>
                  <a:srgbClr val="FFFFFF"/>
                </a:solidFill>
              </a:uFill>
              <a:latin typeface="Arial"/>
            </a:endParaRPr>
          </a:p>
        </p:txBody>
      </p:sp>
      <p:sp>
        <p:nvSpPr>
          <p:cNvPr id="819" name="CustomShape 91"/>
          <p:cNvSpPr/>
          <p:nvPr/>
        </p:nvSpPr>
        <p:spPr>
          <a:xfrm>
            <a:off x="7736400" y="2588400"/>
            <a:ext cx="1192680" cy="304560"/>
          </a:xfrm>
          <a:prstGeom prst="rect">
            <a:avLst/>
          </a:prstGeom>
          <a:noFill/>
          <a:ln>
            <a:noFill/>
          </a:ln>
        </p:spPr>
        <p:style>
          <a:lnRef idx="0">
            <a:scrgbClr r="0" g="0" b="0"/>
          </a:lnRef>
          <a:fillRef idx="0">
            <a:scrgbClr r="0" g="0" b="0"/>
          </a:fillRef>
          <a:effectRef idx="0">
            <a:scrgbClr r="0" g="0" b="0"/>
          </a:effectRef>
          <a:fontRef idx="minor"/>
        </p:style>
        <p:txBody>
          <a:bodyPr lIns="0" tIns="32760" rIns="0" bIns="0"/>
          <a:lstStyle/>
          <a:p>
            <a:pPr marL="25200">
              <a:lnSpc>
                <a:spcPct val="100000"/>
              </a:lnSpc>
            </a:pPr>
            <a:r>
              <a:rPr lang="en-IN" sz="1290" b="0" strike="noStrike" spc="18">
                <a:solidFill>
                  <a:srgbClr val="66C2A4"/>
                </a:solidFill>
                <a:uFill>
                  <a:solidFill>
                    <a:srgbClr val="FFFFFF"/>
                  </a:solidFill>
                </a:uFill>
                <a:latin typeface="Arial"/>
              </a:rPr>
              <a:t>linkedin</a:t>
            </a:r>
            <a:r>
              <a:rPr lang="en-IN" sz="1290" b="0" strike="noStrike" spc="106">
                <a:solidFill>
                  <a:srgbClr val="66C2A4"/>
                </a:solidFill>
                <a:uFill>
                  <a:solidFill>
                    <a:srgbClr val="FFFFFF"/>
                  </a:solidFill>
                </a:uFill>
                <a:latin typeface="Arial"/>
              </a:rPr>
              <a:t> </a:t>
            </a:r>
            <a:r>
              <a:rPr lang="en-IN" sz="1789" b="0" strike="noStrike" spc="-12" baseline="4000">
                <a:solidFill>
                  <a:srgbClr val="66C2A4"/>
                </a:solidFill>
                <a:uFill>
                  <a:solidFill>
                    <a:srgbClr val="FFFFFF"/>
                  </a:solidFill>
                </a:uFill>
                <a:latin typeface="Arial"/>
              </a:rPr>
              <a:t>public</a:t>
            </a:r>
            <a:endParaRPr lang="en-IN" sz="1800" b="0" strike="noStrike" spc="-1">
              <a:solidFill>
                <a:srgbClr val="000000"/>
              </a:solidFill>
              <a:uFill>
                <a:solidFill>
                  <a:srgbClr val="FFFFFF"/>
                </a:solidFill>
              </a:uFill>
              <a:latin typeface="Arial"/>
            </a:endParaRPr>
          </a:p>
        </p:txBody>
      </p:sp>
      <p:sp>
        <p:nvSpPr>
          <p:cNvPr id="820" name="CustomShape 92"/>
          <p:cNvSpPr/>
          <p:nvPr/>
        </p:nvSpPr>
        <p:spPr>
          <a:xfrm>
            <a:off x="3591720" y="1648080"/>
            <a:ext cx="1327320" cy="334800"/>
          </a:xfrm>
          <a:prstGeom prst="rect">
            <a:avLst/>
          </a:prstGeom>
          <a:noFill/>
          <a:ln>
            <a:noFill/>
          </a:ln>
        </p:spPr>
        <p:style>
          <a:lnRef idx="0">
            <a:scrgbClr r="0" g="0" b="0"/>
          </a:lnRef>
          <a:fillRef idx="0">
            <a:scrgbClr r="0" g="0" b="0"/>
          </a:fillRef>
          <a:effectRef idx="0">
            <a:scrgbClr r="0" g="0" b="0"/>
          </a:effectRef>
          <a:fontRef idx="minor"/>
        </p:style>
        <p:txBody>
          <a:bodyPr lIns="0" tIns="32760" rIns="0" bIns="0"/>
          <a:lstStyle/>
          <a:p>
            <a:pPr marL="25200">
              <a:lnSpc>
                <a:spcPct val="100000"/>
              </a:lnSpc>
            </a:pPr>
            <a:r>
              <a:rPr lang="en-IN" sz="1190" b="0" strike="noStrike" spc="-9">
                <a:solidFill>
                  <a:srgbClr val="66C2A4"/>
                </a:solidFill>
                <a:uFill>
                  <a:solidFill>
                    <a:srgbClr val="FFFFFF"/>
                  </a:solidFill>
                </a:uFill>
                <a:latin typeface="Arial"/>
              </a:rPr>
              <a:t>published</a:t>
            </a:r>
            <a:r>
              <a:rPr lang="en-IN" sz="1190" b="0" strike="noStrike" spc="157">
                <a:solidFill>
                  <a:srgbClr val="66C2A4"/>
                </a:solidFill>
                <a:uFill>
                  <a:solidFill>
                    <a:srgbClr val="FFFFFF"/>
                  </a:solidFill>
                </a:uFill>
                <a:latin typeface="Arial"/>
              </a:rPr>
              <a:t> </a:t>
            </a:r>
            <a:r>
              <a:rPr lang="en-IN" sz="1927" b="0" strike="noStrike" spc="29" baseline="-12000">
                <a:solidFill>
                  <a:srgbClr val="66C2A4"/>
                </a:solidFill>
                <a:uFill>
                  <a:solidFill>
                    <a:srgbClr val="FFFFFF"/>
                  </a:solidFill>
                </a:uFill>
                <a:latin typeface="Arial"/>
              </a:rPr>
              <a:t>parallel</a:t>
            </a:r>
            <a:endParaRPr lang="en-IN" sz="1800" b="0" strike="noStrike" spc="-1">
              <a:solidFill>
                <a:srgbClr val="000000"/>
              </a:solidFill>
              <a:uFill>
                <a:solidFill>
                  <a:srgbClr val="FFFFFF"/>
                </a:solidFill>
              </a:uFill>
              <a:latin typeface="Arial"/>
            </a:endParaRPr>
          </a:p>
        </p:txBody>
      </p:sp>
      <p:sp>
        <p:nvSpPr>
          <p:cNvPr id="821" name="CustomShape 93"/>
          <p:cNvSpPr/>
          <p:nvPr/>
        </p:nvSpPr>
        <p:spPr>
          <a:xfrm>
            <a:off x="3435480" y="1892160"/>
            <a:ext cx="1566360" cy="512280"/>
          </a:xfrm>
          <a:prstGeom prst="rect">
            <a:avLst/>
          </a:prstGeom>
          <a:noFill/>
          <a:ln>
            <a:noFill/>
          </a:ln>
        </p:spPr>
        <p:style>
          <a:lnRef idx="0">
            <a:scrgbClr r="0" g="0" b="0"/>
          </a:lnRef>
          <a:fillRef idx="0">
            <a:scrgbClr r="0" g="0" b="0"/>
          </a:fillRef>
          <a:effectRef idx="0">
            <a:scrgbClr r="0" g="0" b="0"/>
          </a:effectRef>
          <a:fontRef idx="minor"/>
        </p:style>
        <p:txBody>
          <a:bodyPr lIns="0" tIns="28800" rIns="0" bIns="0"/>
          <a:lstStyle/>
          <a:p>
            <a:pPr marL="512280">
              <a:lnSpc>
                <a:spcPts val="545"/>
              </a:lnSpc>
            </a:pPr>
            <a:r>
              <a:rPr lang="en-IN" sz="1789" b="0" strike="noStrike" spc="12" baseline="4000">
                <a:solidFill>
                  <a:srgbClr val="66C2A4"/>
                </a:solidFill>
                <a:uFill>
                  <a:solidFill>
                    <a:srgbClr val="FFFFFF"/>
                  </a:solidFill>
                </a:uFill>
                <a:latin typeface="Arial"/>
              </a:rPr>
              <a:t>page</a:t>
            </a:r>
            <a:r>
              <a:rPr lang="en-IN" sz="1927" b="0" strike="noStrike" spc="12" baseline="-12000">
                <a:solidFill>
                  <a:srgbClr val="66C2A4"/>
                </a:solidFill>
                <a:uFill>
                  <a:solidFill>
                    <a:srgbClr val="FFFFFF"/>
                  </a:solidFill>
                </a:uFill>
                <a:latin typeface="Arial"/>
              </a:rPr>
              <a:t>us</a:t>
            </a:r>
            <a:r>
              <a:rPr lang="en-IN" sz="1927" b="0" strike="noStrike" spc="29" baseline="-12000">
                <a:solidFill>
                  <a:srgbClr val="66C2A4"/>
                </a:solidFill>
                <a:uFill>
                  <a:solidFill>
                    <a:srgbClr val="FFFFFF"/>
                  </a:solidFill>
                </a:uFill>
                <a:latin typeface="Arial"/>
              </a:rPr>
              <a:t> </a:t>
            </a:r>
            <a:r>
              <a:rPr lang="en-IN" sz="1490" b="0" strike="noStrike" spc="18">
                <a:solidFill>
                  <a:srgbClr val="66C2A4"/>
                </a:solidFill>
                <a:uFill>
                  <a:solidFill>
                    <a:srgbClr val="FFFFFF"/>
                  </a:solidFill>
                </a:uFill>
                <a:latin typeface="Arial"/>
              </a:rPr>
              <a:t>start</a:t>
            </a:r>
            <a:endParaRPr lang="en-IN" sz="1800" b="0" strike="noStrike" spc="-1">
              <a:solidFill>
                <a:srgbClr val="000000"/>
              </a:solidFill>
              <a:uFill>
                <a:solidFill>
                  <a:srgbClr val="FFFFFF"/>
                </a:solidFill>
              </a:uFill>
              <a:latin typeface="Arial"/>
            </a:endParaRPr>
          </a:p>
          <a:p>
            <a:pPr marL="25200">
              <a:lnSpc>
                <a:spcPts val="419"/>
              </a:lnSpc>
            </a:pPr>
            <a:r>
              <a:rPr lang="en-IN" sz="1190" b="0" strike="noStrike" spc="-9">
                <a:solidFill>
                  <a:srgbClr val="66C2A4"/>
                </a:solidFill>
                <a:uFill>
                  <a:solidFill>
                    <a:srgbClr val="FFFFFF"/>
                  </a:solidFill>
                </a:uFill>
                <a:latin typeface="Arial"/>
              </a:rPr>
              <a:t>quick</a:t>
            </a:r>
            <a:endParaRPr lang="en-IN" sz="1800" b="0" strike="noStrike" spc="-1">
              <a:solidFill>
                <a:srgbClr val="000000"/>
              </a:solidFill>
              <a:uFill>
                <a:solidFill>
                  <a:srgbClr val="FFFFFF"/>
                </a:solidFill>
              </a:uFill>
              <a:latin typeface="Arial"/>
            </a:endParaRPr>
          </a:p>
        </p:txBody>
      </p:sp>
      <p:sp>
        <p:nvSpPr>
          <p:cNvPr id="822" name="CustomShape 94"/>
          <p:cNvSpPr/>
          <p:nvPr/>
        </p:nvSpPr>
        <p:spPr>
          <a:xfrm>
            <a:off x="3203640" y="1848960"/>
            <a:ext cx="1122120" cy="29556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190" b="0" strike="noStrike" spc="-9">
                <a:solidFill>
                  <a:srgbClr val="66C2A4"/>
                </a:solidFill>
                <a:uFill>
                  <a:solidFill>
                    <a:srgbClr val="FFFFFF"/>
                  </a:solidFill>
                </a:uFill>
                <a:latin typeface="Arial"/>
              </a:rPr>
              <a:t>regression</a:t>
            </a:r>
            <a:r>
              <a:rPr lang="en-IN" sz="1190" b="0" strike="noStrike" spc="-197">
                <a:solidFill>
                  <a:srgbClr val="66C2A4"/>
                </a:solidFill>
                <a:uFill>
                  <a:solidFill>
                    <a:srgbClr val="FFFFFF"/>
                  </a:solidFill>
                </a:uFill>
                <a:latin typeface="Arial"/>
              </a:rPr>
              <a:t> </a:t>
            </a:r>
            <a:r>
              <a:rPr lang="en-IN" sz="1789" b="0" strike="noStrike" spc="-29" baseline="9000">
                <a:solidFill>
                  <a:srgbClr val="66C2A4"/>
                </a:solidFill>
                <a:uFill>
                  <a:solidFill>
                    <a:srgbClr val="FFFFFF"/>
                  </a:solidFill>
                </a:uFill>
                <a:latin typeface="Arial"/>
              </a:rPr>
              <a:t>week</a:t>
            </a:r>
            <a:endParaRPr lang="en-IN" sz="1800" b="0" strike="noStrike" spc="-1">
              <a:solidFill>
                <a:srgbClr val="000000"/>
              </a:solidFill>
              <a:uFill>
                <a:solidFill>
                  <a:srgbClr val="FFFFFF"/>
                </a:solidFill>
              </a:uFill>
              <a:latin typeface="Arial"/>
            </a:endParaRPr>
          </a:p>
        </p:txBody>
      </p:sp>
      <p:sp>
        <p:nvSpPr>
          <p:cNvPr id="823" name="CustomShape 95"/>
          <p:cNvSpPr/>
          <p:nvPr/>
        </p:nvSpPr>
        <p:spPr>
          <a:xfrm>
            <a:off x="4625280" y="556560"/>
            <a:ext cx="2878920" cy="48708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630360">
              <a:lnSpc>
                <a:spcPts val="388"/>
              </a:lnSpc>
            </a:pPr>
            <a:r>
              <a:rPr lang="en-IN" sz="1190" b="0" strike="noStrike" spc="-18">
                <a:solidFill>
                  <a:srgbClr val="66C2A4"/>
                </a:solidFill>
                <a:uFill>
                  <a:solidFill>
                    <a:srgbClr val="FFFFFF"/>
                  </a:solidFill>
                </a:uFill>
                <a:latin typeface="Arial"/>
              </a:rPr>
              <a:t>developed</a:t>
            </a:r>
            <a:endParaRPr lang="en-IN" sz="1800" b="0" strike="noStrike" spc="-1">
              <a:solidFill>
                <a:srgbClr val="000000"/>
              </a:solidFill>
              <a:uFill>
                <a:solidFill>
                  <a:srgbClr val="FFFFFF"/>
                </a:solidFill>
              </a:uFill>
              <a:latin typeface="Arial"/>
            </a:endParaRPr>
          </a:p>
          <a:p>
            <a:pPr marL="25200">
              <a:lnSpc>
                <a:spcPts val="388"/>
              </a:lnSpc>
            </a:pPr>
            <a:r>
              <a:rPr lang="en-IN" sz="1789" b="0" strike="noStrike" spc="-12" baseline="-13000">
                <a:solidFill>
                  <a:srgbClr val="66C2A4"/>
                </a:solidFill>
                <a:uFill>
                  <a:solidFill>
                    <a:srgbClr val="FFFFFF"/>
                  </a:solidFill>
                </a:uFill>
                <a:latin typeface="Arial"/>
              </a:rPr>
              <a:t>natural	</a:t>
            </a:r>
            <a:r>
              <a:rPr lang="en-IN" sz="1190" b="0" strike="noStrike" spc="-9">
                <a:solidFill>
                  <a:srgbClr val="66C2A4"/>
                </a:solidFill>
                <a:uFill>
                  <a:solidFill>
                    <a:srgbClr val="FFFFFF"/>
                  </a:solidFill>
                </a:uFill>
                <a:latin typeface="Arial"/>
              </a:rPr>
              <a:t>version </a:t>
            </a:r>
            <a:r>
              <a:rPr lang="en-IN" sz="1789" b="0" strike="noStrike" spc="-29" baseline="4000">
                <a:solidFill>
                  <a:srgbClr val="66C2A4"/>
                </a:solidFill>
                <a:uFill>
                  <a:solidFill>
                    <a:srgbClr val="FFFFFF"/>
                  </a:solidFill>
                </a:uFill>
                <a:latin typeface="Arial"/>
              </a:rPr>
              <a:t>nov</a:t>
            </a:r>
            <a:r>
              <a:rPr lang="en-IN" sz="1789" b="0" strike="noStrike" spc="86" baseline="4000">
                <a:solidFill>
                  <a:srgbClr val="66C2A4"/>
                </a:solidFill>
                <a:uFill>
                  <a:solidFill>
                    <a:srgbClr val="FFFFFF"/>
                  </a:solidFill>
                </a:uFill>
                <a:latin typeface="Arial"/>
              </a:rPr>
              <a:t> </a:t>
            </a:r>
            <a:r>
              <a:rPr lang="en-IN" sz="1190" b="0" strike="noStrike" spc="-18">
                <a:solidFill>
                  <a:srgbClr val="66C2A4"/>
                </a:solidFill>
                <a:uFill>
                  <a:solidFill>
                    <a:srgbClr val="FFFFFF"/>
                  </a:solidFill>
                </a:uFill>
                <a:latin typeface="Arial"/>
              </a:rPr>
              <a:t>retrieval</a:t>
            </a:r>
            <a:endParaRPr lang="en-IN" sz="1800" b="0" strike="noStrike" spc="-1">
              <a:solidFill>
                <a:srgbClr val="000000"/>
              </a:solidFill>
              <a:uFill>
                <a:solidFill>
                  <a:srgbClr val="FFFFFF"/>
                </a:solidFill>
              </a:uFill>
              <a:latin typeface="Arial"/>
            </a:endParaRPr>
          </a:p>
        </p:txBody>
      </p:sp>
      <p:sp>
        <p:nvSpPr>
          <p:cNvPr id="824" name="CustomShape 96"/>
          <p:cNvSpPr/>
          <p:nvPr/>
        </p:nvSpPr>
        <p:spPr>
          <a:xfrm>
            <a:off x="6805800" y="5260680"/>
            <a:ext cx="285120" cy="20556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190" b="0" strike="noStrike" spc="-1">
                <a:solidFill>
                  <a:srgbClr val="66C2A4"/>
                </a:solidFill>
                <a:uFill>
                  <a:solidFill>
                    <a:srgbClr val="FFFFFF"/>
                  </a:solidFill>
                </a:uFill>
                <a:latin typeface="Arial"/>
              </a:rPr>
              <a:t>r</a:t>
            </a:r>
            <a:r>
              <a:rPr lang="en-IN" sz="1190" b="0" strike="noStrike" spc="-9">
                <a:solidFill>
                  <a:srgbClr val="66C2A4"/>
                </a:solidFill>
                <a:uFill>
                  <a:solidFill>
                    <a:srgbClr val="FFFFFF"/>
                  </a:solidFill>
                </a:uFill>
                <a:latin typeface="Arial"/>
              </a:rPr>
              <a:t>isk</a:t>
            </a:r>
            <a:endParaRPr lang="en-IN" sz="1800" b="0" strike="noStrike" spc="-1">
              <a:solidFill>
                <a:srgbClr val="000000"/>
              </a:solidFill>
              <a:uFill>
                <a:solidFill>
                  <a:srgbClr val="FFFFFF"/>
                </a:solidFill>
              </a:uFill>
              <a:latin typeface="Arial"/>
            </a:endParaRPr>
          </a:p>
        </p:txBody>
      </p:sp>
      <p:sp>
        <p:nvSpPr>
          <p:cNvPr id="825" name="CustomShape 97"/>
          <p:cNvSpPr/>
          <p:nvPr/>
        </p:nvSpPr>
        <p:spPr>
          <a:xfrm>
            <a:off x="7354080" y="4640400"/>
            <a:ext cx="1218960" cy="229680"/>
          </a:xfrm>
          <a:prstGeom prst="rect">
            <a:avLst/>
          </a:prstGeom>
          <a:noFill/>
          <a:ln>
            <a:noFill/>
          </a:ln>
        </p:spPr>
        <p:style>
          <a:lnRef idx="0">
            <a:scrgbClr r="0" g="0" b="0"/>
          </a:lnRef>
          <a:fillRef idx="0">
            <a:scrgbClr r="0" g="0" b="0"/>
          </a:fillRef>
          <a:effectRef idx="0">
            <a:scrgbClr r="0" g="0" b="0"/>
          </a:effectRef>
          <a:fontRef idx="minor"/>
        </p:style>
        <p:txBody>
          <a:bodyPr lIns="0" tIns="32760" rIns="0" bIns="0"/>
          <a:lstStyle/>
          <a:p>
            <a:pPr marL="25200">
              <a:lnSpc>
                <a:spcPct val="100000"/>
              </a:lnSpc>
            </a:pPr>
            <a:r>
              <a:rPr lang="en-IN" sz="1290" b="0" strike="noStrike" spc="18">
                <a:solidFill>
                  <a:srgbClr val="66C2A4"/>
                </a:solidFill>
                <a:uFill>
                  <a:solidFill>
                    <a:srgbClr val="FFFFFF"/>
                  </a:solidFill>
                </a:uFill>
                <a:latin typeface="Arial"/>
              </a:rPr>
              <a:t>vacancies</a:t>
            </a:r>
            <a:r>
              <a:rPr lang="en-IN" sz="1290" b="0" strike="noStrike" spc="-148">
                <a:solidFill>
                  <a:srgbClr val="66C2A4"/>
                </a:solidFill>
                <a:uFill>
                  <a:solidFill>
                    <a:srgbClr val="FFFFFF"/>
                  </a:solidFill>
                </a:uFill>
                <a:latin typeface="Arial"/>
              </a:rPr>
              <a:t> </a:t>
            </a:r>
            <a:r>
              <a:rPr lang="en-IN" sz="1190" b="0" strike="noStrike" spc="-9">
                <a:solidFill>
                  <a:srgbClr val="66C2A4"/>
                </a:solidFill>
                <a:uFill>
                  <a:solidFill>
                    <a:srgbClr val="FFFFFF"/>
                  </a:solidFill>
                </a:uFill>
                <a:latin typeface="Arial"/>
              </a:rPr>
              <a:t>share</a:t>
            </a:r>
            <a:endParaRPr lang="en-IN" sz="1800" b="0" strike="noStrike" spc="-1">
              <a:solidFill>
                <a:srgbClr val="000000"/>
              </a:solidFill>
              <a:uFill>
                <a:solidFill>
                  <a:srgbClr val="FFFFFF"/>
                </a:solidFill>
              </a:uFill>
              <a:latin typeface="Arial"/>
            </a:endParaRPr>
          </a:p>
        </p:txBody>
      </p:sp>
      <p:sp>
        <p:nvSpPr>
          <p:cNvPr id="826" name="CustomShape 98"/>
          <p:cNvSpPr/>
          <p:nvPr/>
        </p:nvSpPr>
        <p:spPr>
          <a:xfrm>
            <a:off x="3188160" y="2210040"/>
            <a:ext cx="970920" cy="29556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190" b="0" strike="noStrike" spc="-9">
                <a:solidFill>
                  <a:srgbClr val="66C2A4"/>
                </a:solidFill>
                <a:uFill>
                  <a:solidFill>
                    <a:srgbClr val="FFFFFF"/>
                  </a:solidFill>
                </a:uFill>
                <a:latin typeface="Arial"/>
              </a:rPr>
              <a:t>skills</a:t>
            </a:r>
            <a:r>
              <a:rPr lang="en-IN" sz="1190" b="0" strike="noStrike" spc="58">
                <a:solidFill>
                  <a:srgbClr val="66C2A4"/>
                </a:solidFill>
                <a:uFill>
                  <a:solidFill>
                    <a:srgbClr val="FFFFFF"/>
                  </a:solidFill>
                </a:uFill>
                <a:latin typeface="Arial"/>
              </a:rPr>
              <a:t> </a:t>
            </a:r>
            <a:r>
              <a:rPr lang="en-IN" sz="1789" b="0" strike="noStrike" spc="-12" baseline="4000">
                <a:solidFill>
                  <a:srgbClr val="66C2A4"/>
                </a:solidFill>
                <a:uFill>
                  <a:solidFill>
                    <a:srgbClr val="FFFFFF"/>
                  </a:solidFill>
                </a:uFill>
                <a:latin typeface="Arial"/>
              </a:rPr>
              <a:t>apache</a:t>
            </a:r>
            <a:endParaRPr lang="en-IN" sz="1800" b="0" strike="noStrike" spc="-1">
              <a:solidFill>
                <a:srgbClr val="000000"/>
              </a:solidFill>
              <a:uFill>
                <a:solidFill>
                  <a:srgbClr val="FFFFFF"/>
                </a:solidFill>
              </a:uFill>
              <a:latin typeface="Arial"/>
            </a:endParaRPr>
          </a:p>
        </p:txBody>
      </p:sp>
      <p:sp>
        <p:nvSpPr>
          <p:cNvPr id="827" name="CustomShape 99"/>
          <p:cNvSpPr/>
          <p:nvPr/>
        </p:nvSpPr>
        <p:spPr>
          <a:xfrm>
            <a:off x="6435720" y="5955840"/>
            <a:ext cx="182520" cy="484200"/>
          </a:xfrm>
          <a:prstGeom prst="rect">
            <a:avLst/>
          </a:prstGeom>
          <a:noFill/>
          <a:ln>
            <a:noFill/>
          </a:ln>
        </p:spPr>
        <p:style>
          <a:lnRef idx="0">
            <a:scrgbClr r="0" g="0" b="0"/>
          </a:lnRef>
          <a:fillRef idx="0">
            <a:scrgbClr r="0" g="0" b="0"/>
          </a:fillRef>
          <a:effectRef idx="0">
            <a:scrgbClr r="0" g="0" b="0"/>
          </a:effectRef>
          <a:fontRef idx="minor"/>
        </p:style>
        <p:txBody>
          <a:bodyPr vert="vert270" lIns="0" tIns="0" rIns="8640" bIns="0"/>
          <a:lstStyle/>
          <a:p>
            <a:pPr marL="25200">
              <a:lnSpc>
                <a:spcPct val="100000"/>
              </a:lnSpc>
            </a:pPr>
            <a:r>
              <a:rPr lang="en-IN" sz="1190" b="0" strike="noStrike" spc="-1">
                <a:solidFill>
                  <a:srgbClr val="66C2A4"/>
                </a:solidFill>
                <a:uFill>
                  <a:solidFill>
                    <a:srgbClr val="FFFFFF"/>
                  </a:solidFill>
                </a:uFill>
                <a:latin typeface="Arial"/>
              </a:rPr>
              <a:t>spatial</a:t>
            </a:r>
            <a:endParaRPr lang="en-IN" sz="1800" b="0" strike="noStrike" spc="-1">
              <a:solidFill>
                <a:srgbClr val="000000"/>
              </a:solidFill>
              <a:uFill>
                <a:solidFill>
                  <a:srgbClr val="FFFFFF"/>
                </a:solidFill>
              </a:uFill>
              <a:latin typeface="Arial"/>
            </a:endParaRPr>
          </a:p>
        </p:txBody>
      </p:sp>
      <p:sp>
        <p:nvSpPr>
          <p:cNvPr id="828" name="CustomShape 100"/>
          <p:cNvSpPr/>
          <p:nvPr/>
        </p:nvSpPr>
        <p:spPr>
          <a:xfrm>
            <a:off x="5758200" y="945000"/>
            <a:ext cx="666360" cy="342000"/>
          </a:xfrm>
          <a:prstGeom prst="rect">
            <a:avLst/>
          </a:prstGeom>
          <a:noFill/>
          <a:ln>
            <a:noFill/>
          </a:ln>
        </p:spPr>
        <p:style>
          <a:lnRef idx="0">
            <a:scrgbClr r="0" g="0" b="0"/>
          </a:lnRef>
          <a:fillRef idx="0">
            <a:scrgbClr r="0" g="0" b="0"/>
          </a:fillRef>
          <a:effectRef idx="0">
            <a:scrgbClr r="0" g="0" b="0"/>
          </a:effectRef>
          <a:fontRef idx="minor"/>
        </p:style>
        <p:txBody>
          <a:bodyPr vert="vert270" lIns="0" tIns="0" rIns="31320" bIns="0"/>
          <a:lstStyle/>
          <a:p>
            <a:pPr marL="25200" indent="136080">
              <a:lnSpc>
                <a:spcPts val="447"/>
              </a:lnSpc>
            </a:pPr>
            <a:r>
              <a:rPr lang="en-IN" sz="1190" b="0" strike="noStrike" spc="-1">
                <a:solidFill>
                  <a:srgbClr val="66C2A4"/>
                </a:solidFill>
                <a:uFill>
                  <a:solidFill>
                    <a:srgbClr val="FFFFFF"/>
                  </a:solidFill>
                </a:uFill>
                <a:latin typeface="Arial"/>
              </a:rPr>
              <a:t>vs  card</a:t>
            </a:r>
            <a:endParaRPr lang="en-IN" sz="1800" b="0" strike="noStrike" spc="-1">
              <a:solidFill>
                <a:srgbClr val="000000"/>
              </a:solidFill>
              <a:uFill>
                <a:solidFill>
                  <a:srgbClr val="FFFFFF"/>
                </a:solidFill>
              </a:uFill>
              <a:latin typeface="Arial"/>
            </a:endParaRPr>
          </a:p>
        </p:txBody>
      </p:sp>
      <p:sp>
        <p:nvSpPr>
          <p:cNvPr id="829" name="CustomShape 101"/>
          <p:cNvSpPr/>
          <p:nvPr/>
        </p:nvSpPr>
        <p:spPr>
          <a:xfrm>
            <a:off x="3179880" y="4646160"/>
            <a:ext cx="2132640" cy="322560"/>
          </a:xfrm>
          <a:prstGeom prst="rect">
            <a:avLst/>
          </a:prstGeom>
          <a:noFill/>
          <a:ln>
            <a:noFill/>
          </a:ln>
        </p:spPr>
        <p:style>
          <a:lnRef idx="0">
            <a:scrgbClr r="0" g="0" b="0"/>
          </a:lnRef>
          <a:fillRef idx="0">
            <a:scrgbClr r="0" g="0" b="0"/>
          </a:fillRef>
          <a:effectRef idx="0">
            <a:scrgbClr r="0" g="0" b="0"/>
          </a:effectRef>
          <a:fontRef idx="minor"/>
        </p:style>
        <p:txBody>
          <a:bodyPr lIns="0" tIns="28800" rIns="0" bIns="0"/>
          <a:lstStyle/>
          <a:p>
            <a:pPr marL="25200">
              <a:lnSpc>
                <a:spcPct val="100000"/>
              </a:lnSpc>
            </a:pPr>
            <a:r>
              <a:rPr lang="en-IN" sz="1789" b="0" strike="noStrike" spc="12" baseline="4000">
                <a:solidFill>
                  <a:srgbClr val="66C2A4"/>
                </a:solidFill>
                <a:uFill>
                  <a:solidFill>
                    <a:srgbClr val="FFFFFF"/>
                  </a:solidFill>
                </a:uFill>
                <a:latin typeface="Arial"/>
              </a:rPr>
              <a:t>america</a:t>
            </a:r>
            <a:r>
              <a:rPr lang="en-IN" sz="1927" b="0" strike="noStrike" spc="12" baseline="4000">
                <a:solidFill>
                  <a:srgbClr val="66C2A4"/>
                </a:solidFill>
                <a:uFill>
                  <a:solidFill>
                    <a:srgbClr val="FFFFFF"/>
                  </a:solidFill>
                </a:uFill>
                <a:latin typeface="Arial"/>
              </a:rPr>
              <a:t>classification</a:t>
            </a:r>
            <a:r>
              <a:rPr lang="en-IN" sz="1927" b="0" strike="noStrike" spc="-1" baseline="4000">
                <a:solidFill>
                  <a:srgbClr val="66C2A4"/>
                </a:solidFill>
                <a:uFill>
                  <a:solidFill>
                    <a:srgbClr val="FFFFFF"/>
                  </a:solidFill>
                </a:uFill>
                <a:latin typeface="Arial"/>
              </a:rPr>
              <a:t> </a:t>
            </a:r>
            <a:r>
              <a:rPr lang="en-IN" sz="1490" b="0" strike="noStrike" spc="9">
                <a:solidFill>
                  <a:srgbClr val="66C2A4"/>
                </a:solidFill>
                <a:uFill>
                  <a:solidFill>
                    <a:srgbClr val="FFFFFF"/>
                  </a:solidFill>
                </a:uFill>
                <a:latin typeface="Arial"/>
              </a:rPr>
              <a:t>online</a:t>
            </a:r>
            <a:endParaRPr lang="en-IN" sz="1800" b="0" strike="noStrike" spc="-1">
              <a:solidFill>
                <a:srgbClr val="000000"/>
              </a:solidFill>
              <a:uFill>
                <a:solidFill>
                  <a:srgbClr val="FFFFFF"/>
                </a:solidFill>
              </a:uFill>
              <a:latin typeface="Arial"/>
            </a:endParaRPr>
          </a:p>
        </p:txBody>
      </p:sp>
      <p:sp>
        <p:nvSpPr>
          <p:cNvPr id="830" name="CustomShape 102"/>
          <p:cNvSpPr/>
          <p:nvPr/>
        </p:nvSpPr>
        <p:spPr>
          <a:xfrm>
            <a:off x="6688440" y="6006960"/>
            <a:ext cx="607320" cy="20556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190" b="0" strike="noStrike" spc="-9">
                <a:solidFill>
                  <a:srgbClr val="66C2A4"/>
                </a:solidFill>
                <a:uFill>
                  <a:solidFill>
                    <a:srgbClr val="FFFFFF"/>
                  </a:solidFill>
                </a:uFill>
                <a:latin typeface="Arial"/>
              </a:rPr>
              <a:t>ans</a:t>
            </a:r>
            <a:r>
              <a:rPr lang="en-IN" sz="1190" b="0" strike="noStrike" spc="-29">
                <a:solidFill>
                  <a:srgbClr val="66C2A4"/>
                </a:solidFill>
                <a:uFill>
                  <a:solidFill>
                    <a:srgbClr val="FFFFFF"/>
                  </a:solidFill>
                </a:uFill>
                <a:latin typeface="Arial"/>
              </a:rPr>
              <a:t>w</a:t>
            </a:r>
            <a:r>
              <a:rPr lang="en-IN" sz="1190" b="0" strike="noStrike" spc="-9">
                <a:solidFill>
                  <a:srgbClr val="66C2A4"/>
                </a:solidFill>
                <a:uFill>
                  <a:solidFill>
                    <a:srgbClr val="FFFFFF"/>
                  </a:solidFill>
                </a:uFill>
                <a:latin typeface="Arial"/>
              </a:rPr>
              <a:t>ers</a:t>
            </a:r>
            <a:endParaRPr lang="en-IN" sz="1800" b="0" strike="noStrike" spc="-1">
              <a:solidFill>
                <a:srgbClr val="000000"/>
              </a:solidFill>
              <a:uFill>
                <a:solidFill>
                  <a:srgbClr val="FFFFFF"/>
                </a:solidFill>
              </a:uFill>
              <a:latin typeface="Arial"/>
            </a:endParaRPr>
          </a:p>
        </p:txBody>
      </p:sp>
      <p:sp>
        <p:nvSpPr>
          <p:cNvPr id="831" name="CustomShape 103"/>
          <p:cNvSpPr/>
          <p:nvPr/>
        </p:nvSpPr>
        <p:spPr>
          <a:xfrm>
            <a:off x="7605720" y="5606640"/>
            <a:ext cx="856440" cy="20556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190" b="0" strike="noStrike" spc="-9">
                <a:solidFill>
                  <a:srgbClr val="66C2A4"/>
                </a:solidFill>
                <a:uFill>
                  <a:solidFill>
                    <a:srgbClr val="FFFFFF"/>
                  </a:solidFill>
                </a:uFill>
                <a:latin typeface="Arial"/>
              </a:rPr>
              <a:t>aust</a:t>
            </a:r>
            <a:r>
              <a:rPr lang="en-IN" sz="1190" b="0" strike="noStrike" spc="-29">
                <a:solidFill>
                  <a:srgbClr val="66C2A4"/>
                </a:solidFill>
                <a:uFill>
                  <a:solidFill>
                    <a:srgbClr val="FFFFFF"/>
                  </a:solidFill>
                </a:uFill>
                <a:latin typeface="Arial"/>
              </a:rPr>
              <a:t>r</a:t>
            </a:r>
            <a:r>
              <a:rPr lang="en-IN" sz="1190" b="0" strike="noStrike" spc="-9">
                <a:solidFill>
                  <a:srgbClr val="66C2A4"/>
                </a:solidFill>
                <a:uFill>
                  <a:solidFill>
                    <a:srgbClr val="FFFFFF"/>
                  </a:solidFill>
                </a:uFill>
                <a:latin typeface="Arial"/>
              </a:rPr>
              <a:t>alasian</a:t>
            </a:r>
            <a:endParaRPr lang="en-IN" sz="1800" b="0" strike="noStrike" spc="-1">
              <a:solidFill>
                <a:srgbClr val="000000"/>
              </a:solidFill>
              <a:uFill>
                <a:solidFill>
                  <a:srgbClr val="FFFFFF"/>
                </a:solidFill>
              </a:uFill>
              <a:latin typeface="Arial"/>
            </a:endParaRPr>
          </a:p>
        </p:txBody>
      </p:sp>
      <p:sp>
        <p:nvSpPr>
          <p:cNvPr id="832" name="CustomShape 104"/>
          <p:cNvSpPr/>
          <p:nvPr/>
        </p:nvSpPr>
        <p:spPr>
          <a:xfrm>
            <a:off x="6839280" y="5489280"/>
            <a:ext cx="1585080" cy="29556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190" b="0" strike="noStrike" spc="-9">
                <a:solidFill>
                  <a:srgbClr val="66C2A4"/>
                </a:solidFill>
                <a:uFill>
                  <a:solidFill>
                    <a:srgbClr val="FFFFFF"/>
                  </a:solidFill>
                </a:uFill>
                <a:latin typeface="Arial"/>
              </a:rPr>
              <a:t>forecasting</a:t>
            </a:r>
            <a:r>
              <a:rPr lang="en-IN" sz="1190" b="0" strike="noStrike" spc="137">
                <a:solidFill>
                  <a:srgbClr val="66C2A4"/>
                </a:solidFill>
                <a:uFill>
                  <a:solidFill>
                    <a:srgbClr val="FFFFFF"/>
                  </a:solidFill>
                </a:uFill>
                <a:latin typeface="Arial"/>
              </a:rPr>
              <a:t> </a:t>
            </a:r>
            <a:r>
              <a:rPr lang="en-IN" sz="1789" b="0" strike="noStrike" spc="-12" baseline="4000">
                <a:solidFill>
                  <a:srgbClr val="66C2A4"/>
                </a:solidFill>
                <a:uFill>
                  <a:solidFill>
                    <a:srgbClr val="FFFFFF"/>
                  </a:solidFill>
                </a:uFill>
                <a:latin typeface="Arial"/>
              </a:rPr>
              <a:t>australian</a:t>
            </a:r>
            <a:endParaRPr lang="en-IN" sz="1800" b="0" strike="noStrike" spc="-1">
              <a:solidFill>
                <a:srgbClr val="000000"/>
              </a:solidFill>
              <a:uFill>
                <a:solidFill>
                  <a:srgbClr val="FFFFFF"/>
                </a:solidFill>
              </a:uFill>
              <a:latin typeface="Arial"/>
            </a:endParaRPr>
          </a:p>
        </p:txBody>
      </p:sp>
      <p:sp>
        <p:nvSpPr>
          <p:cNvPr id="833" name="CustomShape 105"/>
          <p:cNvSpPr/>
          <p:nvPr/>
        </p:nvSpPr>
        <p:spPr>
          <a:xfrm>
            <a:off x="5861880" y="5054400"/>
            <a:ext cx="2430720" cy="351720"/>
          </a:xfrm>
          <a:prstGeom prst="rect">
            <a:avLst/>
          </a:prstGeom>
          <a:noFill/>
          <a:ln>
            <a:noFill/>
          </a:ln>
        </p:spPr>
        <p:style>
          <a:lnRef idx="0">
            <a:scrgbClr r="0" g="0" b="0"/>
          </a:lnRef>
          <a:fillRef idx="0">
            <a:scrgbClr r="0" g="0" b="0"/>
          </a:fillRef>
          <a:effectRef idx="0">
            <a:scrgbClr r="0" g="0" b="0"/>
          </a:effectRef>
          <a:fontRef idx="minor"/>
        </p:style>
        <p:txBody>
          <a:bodyPr lIns="0" tIns="28800" rIns="0" bIns="0"/>
          <a:lstStyle/>
          <a:p>
            <a:pPr marL="25200">
              <a:lnSpc>
                <a:spcPct val="100000"/>
              </a:lnSpc>
            </a:pPr>
            <a:r>
              <a:rPr lang="en-IN" sz="1927" b="0" strike="noStrike" spc="29" baseline="-17000">
                <a:solidFill>
                  <a:srgbClr val="66C2A4"/>
                </a:solidFill>
                <a:uFill>
                  <a:solidFill>
                    <a:srgbClr val="FFFFFF"/>
                  </a:solidFill>
                </a:uFill>
                <a:latin typeface="Arial"/>
              </a:rPr>
              <a:t>user </a:t>
            </a:r>
            <a:r>
              <a:rPr lang="en-IN" sz="1490" b="0" strike="noStrike" spc="9">
                <a:solidFill>
                  <a:srgbClr val="66C2A4"/>
                </a:solidFill>
                <a:uFill>
                  <a:solidFill>
                    <a:srgbClr val="FFFFFF"/>
                  </a:solidFill>
                </a:uFill>
                <a:latin typeface="Arial"/>
              </a:rPr>
              <a:t>cluster </a:t>
            </a:r>
            <a:r>
              <a:rPr lang="en-IN" sz="1789" b="0" strike="noStrike" spc="-12" baseline="-23000">
                <a:solidFill>
                  <a:srgbClr val="66C2A4"/>
                </a:solidFill>
                <a:uFill>
                  <a:solidFill>
                    <a:srgbClr val="FFFFFF"/>
                  </a:solidFill>
                </a:uFill>
                <a:latin typeface="Arial"/>
              </a:rPr>
              <a:t>large </a:t>
            </a:r>
            <a:r>
              <a:rPr lang="en-IN" sz="1789" b="0" strike="noStrike" spc="-12" baseline="-9000">
                <a:solidFill>
                  <a:srgbClr val="66C2A4"/>
                </a:solidFill>
                <a:uFill>
                  <a:solidFill>
                    <a:srgbClr val="FFFFFF"/>
                  </a:solidFill>
                </a:uFill>
                <a:latin typeface="Arial"/>
              </a:rPr>
              <a:t>acm</a:t>
            </a:r>
            <a:r>
              <a:rPr lang="en-IN" sz="1789" b="0" strike="noStrike" spc="174" baseline="-9000">
                <a:solidFill>
                  <a:srgbClr val="66C2A4"/>
                </a:solidFill>
                <a:uFill>
                  <a:solidFill>
                    <a:srgbClr val="FFFFFF"/>
                  </a:solidFill>
                </a:uFill>
                <a:latin typeface="Arial"/>
              </a:rPr>
              <a:t> </a:t>
            </a:r>
            <a:r>
              <a:rPr lang="en-IN" sz="1190" b="0" strike="noStrike" spc="-9">
                <a:solidFill>
                  <a:srgbClr val="66C2A4"/>
                </a:solidFill>
                <a:uFill>
                  <a:solidFill>
                    <a:srgbClr val="FFFFFF"/>
                  </a:solidFill>
                </a:uFill>
                <a:latin typeface="Arial"/>
              </a:rPr>
              <a:t>check</a:t>
            </a:r>
            <a:endParaRPr lang="en-IN" sz="1800" b="0" strike="noStrike" spc="-1">
              <a:solidFill>
                <a:srgbClr val="000000"/>
              </a:solidFill>
              <a:uFill>
                <a:solidFill>
                  <a:srgbClr val="FFFFFF"/>
                </a:solidFill>
              </a:uFill>
              <a:latin typeface="Arial"/>
            </a:endParaRPr>
          </a:p>
        </p:txBody>
      </p:sp>
      <p:sp>
        <p:nvSpPr>
          <p:cNvPr id="834" name="CustomShape 106"/>
          <p:cNvSpPr/>
          <p:nvPr/>
        </p:nvSpPr>
        <p:spPr>
          <a:xfrm>
            <a:off x="7965360" y="4044960"/>
            <a:ext cx="1192680" cy="34884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190" b="0" strike="noStrike" spc="-9">
                <a:solidFill>
                  <a:srgbClr val="66C2A4"/>
                </a:solidFill>
                <a:uFill>
                  <a:solidFill>
                    <a:srgbClr val="FFFFFF"/>
                  </a:solidFill>
                </a:uFill>
                <a:latin typeface="Arial"/>
              </a:rPr>
              <a:t>chapter</a:t>
            </a:r>
            <a:r>
              <a:rPr lang="en-IN" sz="1190" b="0" strike="noStrike" spc="-197">
                <a:solidFill>
                  <a:srgbClr val="66C2A4"/>
                </a:solidFill>
                <a:uFill>
                  <a:solidFill>
                    <a:srgbClr val="FFFFFF"/>
                  </a:solidFill>
                </a:uFill>
                <a:latin typeface="Arial"/>
              </a:rPr>
              <a:t> </a:t>
            </a:r>
            <a:r>
              <a:rPr lang="en-IN" sz="1789" b="0" strike="noStrike" spc="-12" baseline="-32000">
                <a:solidFill>
                  <a:srgbClr val="66C2A4"/>
                </a:solidFill>
                <a:uFill>
                  <a:solidFill>
                    <a:srgbClr val="FFFFFF"/>
                  </a:solidFill>
                </a:uFill>
                <a:latin typeface="Arial"/>
              </a:rPr>
              <a:t>comment</a:t>
            </a:r>
            <a:endParaRPr lang="en-IN" sz="1800" b="0" strike="noStrike" spc="-1">
              <a:solidFill>
                <a:srgbClr val="000000"/>
              </a:solidFill>
              <a:uFill>
                <a:solidFill>
                  <a:srgbClr val="FFFFFF"/>
                </a:solidFill>
              </a:uFill>
              <a:latin typeface="Arial"/>
            </a:endParaRPr>
          </a:p>
        </p:txBody>
      </p:sp>
      <p:sp>
        <p:nvSpPr>
          <p:cNvPr id="835" name="CustomShape 107"/>
          <p:cNvSpPr/>
          <p:nvPr/>
        </p:nvSpPr>
        <p:spPr>
          <a:xfrm>
            <a:off x="8262720" y="2076840"/>
            <a:ext cx="802440" cy="566640"/>
          </a:xfrm>
          <a:prstGeom prst="rect">
            <a:avLst/>
          </a:prstGeom>
          <a:noFill/>
          <a:ln>
            <a:noFill/>
          </a:ln>
        </p:spPr>
        <p:style>
          <a:lnRef idx="0">
            <a:scrgbClr r="0" g="0" b="0"/>
          </a:lnRef>
          <a:fillRef idx="0">
            <a:scrgbClr r="0" g="0" b="0"/>
          </a:fillRef>
          <a:effectRef idx="0">
            <a:scrgbClr r="0" g="0" b="0"/>
          </a:effectRef>
          <a:fontRef idx="minor"/>
        </p:style>
        <p:txBody>
          <a:bodyPr lIns="0" tIns="52920" rIns="0" bIns="0"/>
          <a:lstStyle/>
          <a:p>
            <a:pPr marL="25200">
              <a:lnSpc>
                <a:spcPct val="100000"/>
              </a:lnSpc>
            </a:pPr>
            <a:r>
              <a:rPr lang="en-IN" sz="1789" b="0" strike="noStrike" spc="-12" baseline="-23000">
                <a:solidFill>
                  <a:srgbClr val="66C2A4"/>
                </a:solidFill>
                <a:uFill>
                  <a:solidFill>
                    <a:srgbClr val="FFFFFF"/>
                  </a:solidFill>
                </a:uFill>
                <a:latin typeface="Arial"/>
              </a:rPr>
              <a:t>go</a:t>
            </a:r>
            <a:r>
              <a:rPr lang="en-IN" sz="1190" b="0" strike="noStrike" spc="-9">
                <a:solidFill>
                  <a:srgbClr val="66C2A4"/>
                </a:solidFill>
                <a:uFill>
                  <a:solidFill>
                    <a:srgbClr val="FFFFFF"/>
                  </a:solidFill>
                </a:uFill>
                <a:latin typeface="Arial"/>
              </a:rPr>
              <a:t>contain</a:t>
            </a:r>
            <a:endParaRPr lang="en-IN" sz="1800" b="0" strike="noStrike" spc="-1">
              <a:solidFill>
                <a:srgbClr val="000000"/>
              </a:solidFill>
              <a:uFill>
                <a:solidFill>
                  <a:srgbClr val="FFFFFF"/>
                </a:solidFill>
              </a:uFill>
              <a:latin typeface="Arial"/>
            </a:endParaRPr>
          </a:p>
          <a:p>
            <a:pPr marL="256680">
              <a:lnSpc>
                <a:spcPct val="100000"/>
              </a:lnSpc>
            </a:pPr>
            <a:r>
              <a:rPr lang="en-IN" sz="1190" b="0" strike="noStrike" spc="-18">
                <a:solidFill>
                  <a:srgbClr val="66C2A4"/>
                </a:solidFill>
                <a:uFill>
                  <a:solidFill>
                    <a:srgbClr val="FFFFFF"/>
                  </a:solidFill>
                </a:uFill>
                <a:latin typeface="Arial"/>
              </a:rPr>
              <a:t>tuesday</a:t>
            </a:r>
            <a:endParaRPr lang="en-IN" sz="1800" b="0" strike="noStrike" spc="-1">
              <a:solidFill>
                <a:srgbClr val="000000"/>
              </a:solidFill>
              <a:uFill>
                <a:solidFill>
                  <a:srgbClr val="FFFFFF"/>
                </a:solidFill>
              </a:uFill>
              <a:latin typeface="Arial"/>
            </a:endParaRPr>
          </a:p>
        </p:txBody>
      </p:sp>
      <p:sp>
        <p:nvSpPr>
          <p:cNvPr id="836" name="CustomShape 108"/>
          <p:cNvSpPr/>
          <p:nvPr/>
        </p:nvSpPr>
        <p:spPr>
          <a:xfrm>
            <a:off x="7178400" y="5719680"/>
            <a:ext cx="996120" cy="30564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789" b="0" strike="noStrike" spc="-12" baseline="-13000">
                <a:solidFill>
                  <a:srgbClr val="66C2A4"/>
                </a:solidFill>
                <a:uFill>
                  <a:solidFill>
                    <a:srgbClr val="FFFFFF"/>
                  </a:solidFill>
                </a:uFill>
                <a:latin typeface="Arial"/>
              </a:rPr>
              <a:t>aug</a:t>
            </a:r>
            <a:r>
              <a:rPr lang="en-IN" sz="1789" b="0" strike="noStrike" spc="-191" baseline="-13000">
                <a:solidFill>
                  <a:srgbClr val="66C2A4"/>
                </a:solidFill>
                <a:uFill>
                  <a:solidFill>
                    <a:srgbClr val="FFFFFF"/>
                  </a:solidFill>
                </a:uFill>
                <a:latin typeface="Arial"/>
              </a:rPr>
              <a:t> </a:t>
            </a:r>
            <a:r>
              <a:rPr lang="en-IN" sz="1190" b="0" strike="noStrike" spc="-9">
                <a:solidFill>
                  <a:srgbClr val="66C2A4"/>
                </a:solidFill>
                <a:uFill>
                  <a:solidFill>
                    <a:srgbClr val="FFFFFF"/>
                  </a:solidFill>
                </a:uFill>
                <a:latin typeface="Arial"/>
              </a:rPr>
              <a:t>datacamp</a:t>
            </a:r>
            <a:endParaRPr lang="en-IN" sz="1800" b="0" strike="noStrike" spc="-1">
              <a:solidFill>
                <a:srgbClr val="000000"/>
              </a:solidFill>
              <a:uFill>
                <a:solidFill>
                  <a:srgbClr val="FFFFFF"/>
                </a:solidFill>
              </a:uFill>
              <a:latin typeface="Arial"/>
            </a:endParaRPr>
          </a:p>
        </p:txBody>
      </p:sp>
      <p:sp>
        <p:nvSpPr>
          <p:cNvPr id="837" name="CustomShape 109"/>
          <p:cNvSpPr/>
          <p:nvPr/>
        </p:nvSpPr>
        <p:spPr>
          <a:xfrm>
            <a:off x="3348000" y="4960800"/>
            <a:ext cx="583560" cy="20556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190" b="0" strike="noStrike" spc="-9">
                <a:solidFill>
                  <a:srgbClr val="66C2A4"/>
                </a:solidFill>
                <a:uFill>
                  <a:solidFill>
                    <a:srgbClr val="FFFFFF"/>
                  </a:solidFill>
                </a:uFill>
                <a:latin typeface="Arial"/>
              </a:rPr>
              <a:t>dmapps</a:t>
            </a:r>
            <a:endParaRPr lang="en-IN" sz="1800" b="0" strike="noStrike" spc="-1">
              <a:solidFill>
                <a:srgbClr val="000000"/>
              </a:solidFill>
              <a:uFill>
                <a:solidFill>
                  <a:srgbClr val="FFFFFF"/>
                </a:solidFill>
              </a:uFill>
              <a:latin typeface="Arial"/>
            </a:endParaRPr>
          </a:p>
        </p:txBody>
      </p:sp>
      <p:sp>
        <p:nvSpPr>
          <p:cNvPr id="838" name="CustomShape 110"/>
          <p:cNvSpPr/>
          <p:nvPr/>
        </p:nvSpPr>
        <p:spPr>
          <a:xfrm>
            <a:off x="8493120" y="2471400"/>
            <a:ext cx="608760" cy="20556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190" b="0" strike="noStrike" spc="-9">
                <a:solidFill>
                  <a:srgbClr val="66C2A4"/>
                </a:solidFill>
                <a:uFill>
                  <a:solidFill>
                    <a:srgbClr val="FFFFFF"/>
                  </a:solidFill>
                </a:uFill>
                <a:latin typeface="Arial"/>
              </a:rPr>
              <a:t>dynamic</a:t>
            </a:r>
            <a:endParaRPr lang="en-IN" sz="1800" b="0" strike="noStrike" spc="-1">
              <a:solidFill>
                <a:srgbClr val="000000"/>
              </a:solidFill>
              <a:uFill>
                <a:solidFill>
                  <a:srgbClr val="FFFFFF"/>
                </a:solidFill>
              </a:uFill>
              <a:latin typeface="Arial"/>
            </a:endParaRPr>
          </a:p>
        </p:txBody>
      </p:sp>
      <p:sp>
        <p:nvSpPr>
          <p:cNvPr id="839" name="CustomShape 111"/>
          <p:cNvSpPr/>
          <p:nvPr/>
        </p:nvSpPr>
        <p:spPr>
          <a:xfrm>
            <a:off x="3894480" y="1159560"/>
            <a:ext cx="182520" cy="459000"/>
          </a:xfrm>
          <a:prstGeom prst="rect">
            <a:avLst/>
          </a:prstGeom>
          <a:noFill/>
          <a:ln>
            <a:noFill/>
          </a:ln>
        </p:spPr>
        <p:style>
          <a:lnRef idx="0">
            <a:scrgbClr r="0" g="0" b="0"/>
          </a:lnRef>
          <a:fillRef idx="0">
            <a:scrgbClr r="0" g="0" b="0"/>
          </a:fillRef>
          <a:effectRef idx="0">
            <a:scrgbClr r="0" g="0" b="0"/>
          </a:effectRef>
          <a:fontRef idx="minor"/>
        </p:style>
        <p:txBody>
          <a:bodyPr vert="vert270" lIns="0" tIns="0" rIns="8640" bIns="0"/>
          <a:lstStyle/>
          <a:p>
            <a:pPr marL="25200">
              <a:lnSpc>
                <a:spcPct val="100000"/>
              </a:lnSpc>
            </a:pPr>
            <a:r>
              <a:rPr lang="en-IN" sz="1190" b="0" strike="noStrike" spc="-1">
                <a:solidFill>
                  <a:srgbClr val="66C2A4"/>
                </a:solidFill>
                <a:uFill>
                  <a:solidFill>
                    <a:srgbClr val="FFFFFF"/>
                  </a:solidFill>
                </a:uFill>
                <a:latin typeface="Arial"/>
              </a:rPr>
              <a:t>edited</a:t>
            </a:r>
            <a:endParaRPr lang="en-IN" sz="1800" b="0" strike="noStrike" spc="-1">
              <a:solidFill>
                <a:srgbClr val="000000"/>
              </a:solidFill>
              <a:uFill>
                <a:solidFill>
                  <a:srgbClr val="FFFFFF"/>
                </a:solidFill>
              </a:uFill>
              <a:latin typeface="Arial"/>
            </a:endParaRPr>
          </a:p>
        </p:txBody>
      </p:sp>
      <p:sp>
        <p:nvSpPr>
          <p:cNvPr id="840" name="CustomShape 112"/>
          <p:cNvSpPr/>
          <p:nvPr/>
        </p:nvSpPr>
        <p:spPr>
          <a:xfrm>
            <a:off x="5862240" y="2109600"/>
            <a:ext cx="1154880" cy="483480"/>
          </a:xfrm>
          <a:prstGeom prst="rect">
            <a:avLst/>
          </a:prstGeom>
          <a:noFill/>
          <a:ln>
            <a:noFill/>
          </a:ln>
        </p:spPr>
        <p:style>
          <a:lnRef idx="0">
            <a:scrgbClr r="0" g="0" b="0"/>
          </a:lnRef>
          <a:fillRef idx="0">
            <a:scrgbClr r="0" g="0" b="0"/>
          </a:fillRef>
          <a:effectRef idx="0">
            <a:scrgbClr r="0" g="0" b="0"/>
          </a:effectRef>
          <a:fontRef idx="minor"/>
        </p:style>
        <p:txBody>
          <a:bodyPr lIns="0" tIns="30240" rIns="0" bIns="0"/>
          <a:lstStyle/>
          <a:p>
            <a:pPr marL="25200">
              <a:lnSpc>
                <a:spcPct val="100000"/>
              </a:lnSpc>
            </a:pPr>
            <a:r>
              <a:rPr lang="en-IN" sz="1190" b="0" strike="noStrike" spc="9">
                <a:solidFill>
                  <a:srgbClr val="66C2A4"/>
                </a:solidFill>
                <a:uFill>
                  <a:solidFill>
                    <a:srgbClr val="FFFFFF"/>
                  </a:solidFill>
                </a:uFill>
                <a:latin typeface="Arial"/>
              </a:rPr>
              <a:t>fit</a:t>
            </a:r>
            <a:r>
              <a:rPr lang="en-IN" sz="2979" b="0" strike="noStrike" spc="12" baseline="2000">
                <a:solidFill>
                  <a:srgbClr val="66C2A4"/>
                </a:solidFill>
                <a:uFill>
                  <a:solidFill>
                    <a:srgbClr val="FFFFFF"/>
                  </a:solidFill>
                </a:uFill>
                <a:latin typeface="Arial"/>
              </a:rPr>
              <a:t>example</a:t>
            </a:r>
            <a:endParaRPr lang="en-IN" sz="1800" b="0" strike="noStrike" spc="-1">
              <a:solidFill>
                <a:srgbClr val="000000"/>
              </a:solidFill>
              <a:uFill>
                <a:solidFill>
                  <a:srgbClr val="FFFFFF"/>
                </a:solidFill>
              </a:uFill>
              <a:latin typeface="Arial"/>
            </a:endParaRPr>
          </a:p>
        </p:txBody>
      </p:sp>
      <p:sp>
        <p:nvSpPr>
          <p:cNvPr id="841" name="CustomShape 113"/>
          <p:cNvSpPr/>
          <p:nvPr/>
        </p:nvSpPr>
        <p:spPr>
          <a:xfrm>
            <a:off x="3051720" y="2335680"/>
            <a:ext cx="1952640" cy="409680"/>
          </a:xfrm>
          <a:prstGeom prst="rect">
            <a:avLst/>
          </a:prstGeom>
          <a:noFill/>
          <a:ln>
            <a:noFill/>
          </a:ln>
        </p:spPr>
        <p:style>
          <a:lnRef idx="0">
            <a:scrgbClr r="0" g="0" b="0"/>
          </a:lnRef>
          <a:fillRef idx="0">
            <a:scrgbClr r="0" g="0" b="0"/>
          </a:fillRef>
          <a:effectRef idx="0">
            <a:scrgbClr r="0" g="0" b="0"/>
          </a:effectRef>
          <a:fontRef idx="minor"/>
        </p:style>
        <p:txBody>
          <a:bodyPr lIns="0" tIns="25200" rIns="0" bIns="0"/>
          <a:lstStyle/>
          <a:p>
            <a:pPr marL="25200">
              <a:lnSpc>
                <a:spcPct val="100000"/>
              </a:lnSpc>
            </a:pPr>
            <a:r>
              <a:rPr lang="en-IN" sz="1789" b="0" strike="noStrike" spc="-29" baseline="4000">
                <a:solidFill>
                  <a:srgbClr val="66C2A4"/>
                </a:solidFill>
                <a:uFill>
                  <a:solidFill>
                    <a:srgbClr val="FFFFFF"/>
                  </a:solidFill>
                </a:uFill>
                <a:latin typeface="Arial"/>
              </a:rPr>
              <a:t>forest </a:t>
            </a:r>
            <a:r>
              <a:rPr lang="en-IN" sz="1789" b="0" strike="noStrike" spc="-12" baseline="13000">
                <a:solidFill>
                  <a:srgbClr val="66C2A4"/>
                </a:solidFill>
                <a:uFill>
                  <a:solidFill>
                    <a:srgbClr val="FFFFFF"/>
                  </a:solidFill>
                </a:uFill>
                <a:latin typeface="Arial"/>
              </a:rPr>
              <a:t>notes</a:t>
            </a:r>
            <a:r>
              <a:rPr lang="en-IN" sz="1789" b="0" strike="noStrike" spc="191" baseline="13000">
                <a:solidFill>
                  <a:srgbClr val="66C2A4"/>
                </a:solidFill>
                <a:uFill>
                  <a:solidFill>
                    <a:srgbClr val="FFFFFF"/>
                  </a:solidFill>
                </a:uFill>
                <a:latin typeface="Arial"/>
              </a:rPr>
              <a:t> </a:t>
            </a:r>
            <a:r>
              <a:rPr lang="en-IN" sz="1290" b="0" strike="noStrike" spc="18">
                <a:solidFill>
                  <a:srgbClr val="66C2A4"/>
                </a:solidFill>
                <a:uFill>
                  <a:solidFill>
                    <a:srgbClr val="FFFFFF"/>
                  </a:solidFill>
                </a:uFill>
                <a:latin typeface="Arial"/>
              </a:rPr>
              <a:t>seminar</a:t>
            </a:r>
            <a:r>
              <a:rPr lang="en-IN" sz="2529" b="0" strike="noStrike" spc="29" baseline="9000">
                <a:solidFill>
                  <a:srgbClr val="66C2A4"/>
                </a:solidFill>
                <a:uFill>
                  <a:solidFill>
                    <a:srgbClr val="FFFFFF"/>
                  </a:solidFill>
                </a:uFill>
                <a:latin typeface="Arial"/>
              </a:rPr>
              <a:t>text</a:t>
            </a:r>
            <a:endParaRPr lang="en-IN" sz="1800" b="0" strike="noStrike" spc="-1">
              <a:solidFill>
                <a:srgbClr val="000000"/>
              </a:solidFill>
              <a:uFill>
                <a:solidFill>
                  <a:srgbClr val="FFFFFF"/>
                </a:solidFill>
              </a:uFill>
              <a:latin typeface="Arial"/>
            </a:endParaRPr>
          </a:p>
        </p:txBody>
      </p:sp>
      <p:sp>
        <p:nvSpPr>
          <p:cNvPr id="842" name="CustomShape 114"/>
          <p:cNvSpPr/>
          <p:nvPr/>
        </p:nvSpPr>
        <p:spPr>
          <a:xfrm>
            <a:off x="6942960" y="1266840"/>
            <a:ext cx="1357560" cy="29556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190" b="0" strike="noStrike" spc="-9">
                <a:solidFill>
                  <a:srgbClr val="66C2A4"/>
                </a:solidFill>
                <a:uFill>
                  <a:solidFill>
                    <a:srgbClr val="FFFFFF"/>
                  </a:solidFill>
                </a:uFill>
                <a:latin typeface="Arial"/>
              </a:rPr>
              <a:t>list function</a:t>
            </a:r>
            <a:r>
              <a:rPr lang="en-IN" sz="1190" b="0" strike="noStrike" spc="296">
                <a:solidFill>
                  <a:srgbClr val="66C2A4"/>
                </a:solidFill>
                <a:uFill>
                  <a:solidFill>
                    <a:srgbClr val="FFFFFF"/>
                  </a:solidFill>
                </a:uFill>
                <a:latin typeface="Arial"/>
              </a:rPr>
              <a:t> </a:t>
            </a:r>
            <a:r>
              <a:rPr lang="en-IN" sz="1789" b="0" strike="noStrike" spc="-12" baseline="4000">
                <a:solidFill>
                  <a:srgbClr val="66C2A4"/>
                </a:solidFill>
                <a:uFill>
                  <a:solidFill>
                    <a:srgbClr val="FFFFFF"/>
                  </a:solidFill>
                </a:uFill>
                <a:latin typeface="Arial"/>
              </a:rPr>
              <a:t>format</a:t>
            </a:r>
            <a:endParaRPr lang="en-IN" sz="1800" b="0" strike="noStrike" spc="-1">
              <a:solidFill>
                <a:srgbClr val="000000"/>
              </a:solidFill>
              <a:uFill>
                <a:solidFill>
                  <a:srgbClr val="FFFFFF"/>
                </a:solidFill>
              </a:uFill>
              <a:latin typeface="Arial"/>
            </a:endParaRPr>
          </a:p>
        </p:txBody>
      </p:sp>
      <p:sp>
        <p:nvSpPr>
          <p:cNvPr id="843" name="CustomShape 115"/>
          <p:cNvSpPr/>
          <p:nvPr/>
        </p:nvSpPr>
        <p:spPr>
          <a:xfrm>
            <a:off x="4737240" y="406440"/>
            <a:ext cx="2781720" cy="79200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algn="ctr">
              <a:lnSpc>
                <a:spcPts val="392"/>
              </a:lnSpc>
            </a:pPr>
            <a:r>
              <a:rPr lang="en-IN" sz="1190" b="0" strike="noStrike" spc="-9">
                <a:solidFill>
                  <a:srgbClr val="66C2A4"/>
                </a:solidFill>
                <a:uFill>
                  <a:solidFill>
                    <a:srgbClr val="FFFFFF"/>
                  </a:solidFill>
                </a:uFill>
                <a:latin typeface="Arial"/>
              </a:rPr>
              <a:t>competition</a:t>
            </a:r>
            <a:r>
              <a:rPr lang="en-IN" sz="1190" b="0" strike="noStrike" spc="304">
                <a:solidFill>
                  <a:srgbClr val="66C2A4"/>
                </a:solidFill>
                <a:uFill>
                  <a:solidFill>
                    <a:srgbClr val="FFFFFF"/>
                  </a:solidFill>
                </a:uFill>
                <a:latin typeface="Arial"/>
              </a:rPr>
              <a:t> </a:t>
            </a:r>
            <a:r>
              <a:rPr lang="en-IN" sz="1789" b="0" strike="noStrike" spc="-12" baseline="-23000">
                <a:solidFill>
                  <a:srgbClr val="66C2A4"/>
                </a:solidFill>
                <a:uFill>
                  <a:solidFill>
                    <a:srgbClr val="FFFFFF"/>
                  </a:solidFill>
                </a:uFill>
                <a:latin typeface="Arial"/>
              </a:rPr>
              <a:t>interacting</a:t>
            </a:r>
            <a:endParaRPr lang="en-IN" sz="1800" b="0" strike="noStrike" spc="-1">
              <a:solidFill>
                <a:srgbClr val="000000"/>
              </a:solidFill>
              <a:uFill>
                <a:solidFill>
                  <a:srgbClr val="FFFFFF"/>
                </a:solidFill>
              </a:uFill>
              <a:latin typeface="Arial"/>
            </a:endParaRPr>
          </a:p>
          <a:p>
            <a:pPr algn="ctr">
              <a:lnSpc>
                <a:spcPts val="392"/>
              </a:lnSpc>
            </a:pPr>
            <a:r>
              <a:rPr lang="en-IN" sz="1789" b="0" strike="noStrike" spc="-12" baseline="-13000">
                <a:solidFill>
                  <a:srgbClr val="66C2A4"/>
                </a:solidFill>
                <a:uFill>
                  <a:solidFill>
                    <a:srgbClr val="FFFFFF"/>
                  </a:solidFill>
                </a:uFill>
                <a:latin typeface="Arial"/>
              </a:rPr>
              <a:t>f</a:t>
            </a:r>
            <a:r>
              <a:rPr lang="en-IN" sz="1789" b="0" strike="noStrike" spc="-1" baseline="-13000">
                <a:solidFill>
                  <a:srgbClr val="66C2A4"/>
                </a:solidFill>
                <a:uFill>
                  <a:solidFill>
                    <a:srgbClr val="FFFFFF"/>
                  </a:solidFill>
                </a:uFill>
                <a:latin typeface="Arial"/>
              </a:rPr>
              <a:t>r</a:t>
            </a:r>
            <a:r>
              <a:rPr lang="en-IN" sz="1789" b="0" strike="noStrike" spc="-12" baseline="-13000">
                <a:solidFill>
                  <a:srgbClr val="66C2A4"/>
                </a:solidFill>
                <a:uFill>
                  <a:solidFill>
                    <a:srgbClr val="FFFFFF"/>
                  </a:solidFill>
                </a:uFill>
                <a:latin typeface="Arial"/>
              </a:rPr>
              <a:t>id</a:t>
            </a:r>
            <a:r>
              <a:rPr lang="en-IN" sz="1789" b="0" strike="noStrike" spc="-72" baseline="-13000">
                <a:solidFill>
                  <a:srgbClr val="66C2A4"/>
                </a:solidFill>
                <a:uFill>
                  <a:solidFill>
                    <a:srgbClr val="FFFFFF"/>
                  </a:solidFill>
                </a:uFill>
                <a:latin typeface="Arial"/>
              </a:rPr>
              <a:t>a</a:t>
            </a:r>
            <a:r>
              <a:rPr lang="en-IN" sz="1789" b="0" strike="noStrike" spc="-12" baseline="-13000">
                <a:solidFill>
                  <a:srgbClr val="66C2A4"/>
                </a:solidFill>
                <a:uFill>
                  <a:solidFill>
                    <a:srgbClr val="FFFFFF"/>
                  </a:solidFill>
                </a:uFill>
                <a:latin typeface="Arial"/>
              </a:rPr>
              <a:t>y</a:t>
            </a:r>
            <a:r>
              <a:rPr lang="en-IN" sz="1789" b="0" strike="noStrike" spc="-1" baseline="-13000">
                <a:solidFill>
                  <a:srgbClr val="66C2A4"/>
                </a:solidFill>
                <a:uFill>
                  <a:solidFill>
                    <a:srgbClr val="FFFFFF"/>
                  </a:solidFill>
                </a:uFill>
                <a:latin typeface="Arial"/>
              </a:rPr>
              <a:t>	</a:t>
            </a:r>
            <a:r>
              <a:rPr lang="en-IN" sz="1190" b="0" strike="noStrike" spc="-49">
                <a:solidFill>
                  <a:srgbClr val="66C2A4"/>
                </a:solidFill>
                <a:uFill>
                  <a:solidFill>
                    <a:srgbClr val="FFFFFF"/>
                  </a:solidFill>
                </a:uFill>
                <a:latin typeface="Arial"/>
              </a:rPr>
              <a:t>f</a:t>
            </a:r>
            <a:r>
              <a:rPr lang="en-IN" sz="1190" b="0" strike="noStrike" spc="-9">
                <a:solidFill>
                  <a:srgbClr val="66C2A4"/>
                </a:solidFill>
                <a:uFill>
                  <a:solidFill>
                    <a:srgbClr val="FFFFFF"/>
                  </a:solidFill>
                </a:uFill>
                <a:latin typeface="Arial"/>
              </a:rPr>
              <a:t>acebook</a:t>
            </a:r>
            <a:endParaRPr lang="en-IN" sz="1800" b="0" strike="noStrike" spc="-1">
              <a:solidFill>
                <a:srgbClr val="000000"/>
              </a:solidFill>
              <a:uFill>
                <a:solidFill>
                  <a:srgbClr val="FFFFFF"/>
                </a:solidFill>
              </a:uFill>
              <a:latin typeface="Arial"/>
            </a:endParaRPr>
          </a:p>
        </p:txBody>
      </p:sp>
      <p:sp>
        <p:nvSpPr>
          <p:cNvPr id="844" name="CustomShape 116"/>
          <p:cNvSpPr/>
          <p:nvPr/>
        </p:nvSpPr>
        <p:spPr>
          <a:xfrm>
            <a:off x="3566880" y="5342040"/>
            <a:ext cx="1078200" cy="29556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190" b="0" strike="noStrike" spc="-9">
                <a:solidFill>
                  <a:srgbClr val="66C2A4"/>
                </a:solidFill>
                <a:uFill>
                  <a:solidFill>
                    <a:srgbClr val="FFFFFF"/>
                  </a:solidFill>
                </a:uFill>
                <a:latin typeface="Arial"/>
              </a:rPr>
              <a:t>healthcare</a:t>
            </a:r>
            <a:r>
              <a:rPr lang="en-IN" sz="1190" b="0" strike="noStrike" spc="-58">
                <a:solidFill>
                  <a:srgbClr val="66C2A4"/>
                </a:solidFill>
                <a:uFill>
                  <a:solidFill>
                    <a:srgbClr val="FFFFFF"/>
                  </a:solidFill>
                </a:uFill>
                <a:latin typeface="Arial"/>
              </a:rPr>
              <a:t> </a:t>
            </a:r>
            <a:r>
              <a:rPr lang="en-IN" sz="1789" b="0" strike="noStrike" spc="-12" baseline="4000">
                <a:solidFill>
                  <a:srgbClr val="66C2A4"/>
                </a:solidFill>
                <a:uFill>
                  <a:solidFill>
                    <a:srgbClr val="FFFFFF"/>
                  </a:solidFill>
                </a:uFill>
                <a:latin typeface="Arial"/>
              </a:rPr>
              <a:t>step</a:t>
            </a:r>
            <a:endParaRPr lang="en-IN" sz="1800" b="0" strike="noStrike" spc="-1">
              <a:solidFill>
                <a:srgbClr val="000000"/>
              </a:solidFill>
              <a:uFill>
                <a:solidFill>
                  <a:srgbClr val="FFFFFF"/>
                </a:solidFill>
              </a:uFill>
              <a:latin typeface="Arial"/>
            </a:endParaRPr>
          </a:p>
        </p:txBody>
      </p:sp>
      <p:sp>
        <p:nvSpPr>
          <p:cNvPr id="845" name="CustomShape 117"/>
          <p:cNvSpPr/>
          <p:nvPr/>
        </p:nvSpPr>
        <p:spPr>
          <a:xfrm>
            <a:off x="2806560" y="2533680"/>
            <a:ext cx="2468520" cy="441000"/>
          </a:xfrm>
          <a:prstGeom prst="rect">
            <a:avLst/>
          </a:prstGeom>
          <a:noFill/>
          <a:ln>
            <a:noFill/>
          </a:ln>
        </p:spPr>
        <p:style>
          <a:lnRef idx="0">
            <a:scrgbClr r="0" g="0" b="0"/>
          </a:lnRef>
          <a:fillRef idx="0">
            <a:scrgbClr r="0" g="0" b="0"/>
          </a:fillRef>
          <a:effectRef idx="0">
            <a:scrgbClr r="0" g="0" b="0"/>
          </a:effectRef>
          <a:fontRef idx="minor"/>
        </p:style>
        <p:txBody>
          <a:bodyPr lIns="0" tIns="33840" rIns="0" bIns="0"/>
          <a:lstStyle/>
          <a:p>
            <a:pPr marL="25200">
              <a:lnSpc>
                <a:spcPct val="100000"/>
              </a:lnSpc>
            </a:pPr>
            <a:r>
              <a:rPr lang="en-IN" sz="1190" b="0" strike="noStrike" spc="-18">
                <a:solidFill>
                  <a:srgbClr val="66C2A4"/>
                </a:solidFill>
                <a:uFill>
                  <a:solidFill>
                    <a:srgbClr val="FFFFFF"/>
                  </a:solidFill>
                </a:uFill>
                <a:latin typeface="Arial"/>
              </a:rPr>
              <a:t>improve</a:t>
            </a:r>
            <a:r>
              <a:rPr lang="en-IN" sz="1190" b="0" strike="noStrike" spc="-106">
                <a:solidFill>
                  <a:srgbClr val="66C2A4"/>
                </a:solidFill>
                <a:uFill>
                  <a:solidFill>
                    <a:srgbClr val="FFFFFF"/>
                  </a:solidFill>
                </a:uFill>
                <a:latin typeface="Arial"/>
              </a:rPr>
              <a:t> </a:t>
            </a:r>
            <a:r>
              <a:rPr lang="en-IN" sz="1789" b="0" strike="noStrike" spc="-29" baseline="-9000">
                <a:solidFill>
                  <a:srgbClr val="66C2A4"/>
                </a:solidFill>
                <a:uFill>
                  <a:solidFill>
                    <a:srgbClr val="FFFFFF"/>
                  </a:solidFill>
                </a:uFill>
                <a:latin typeface="Arial"/>
              </a:rPr>
              <a:t>fast </a:t>
            </a:r>
            <a:r>
              <a:rPr lang="en-IN" sz="1927" b="0" strike="noStrike" spc="43" baseline="4000">
                <a:solidFill>
                  <a:srgbClr val="66C2A4"/>
                </a:solidFill>
                <a:uFill>
                  <a:solidFill>
                    <a:srgbClr val="FFFFFF"/>
                  </a:solidFill>
                </a:uFill>
                <a:latin typeface="Arial"/>
              </a:rPr>
              <a:t>postdoc </a:t>
            </a:r>
            <a:r>
              <a:rPr lang="en-IN" sz="2679" b="0" strike="noStrike" spc="29" baseline="-3000">
                <a:solidFill>
                  <a:srgbClr val="66C2A4"/>
                </a:solidFill>
                <a:uFill>
                  <a:solidFill>
                    <a:srgbClr val="FFFFFF"/>
                  </a:solidFill>
                </a:uFill>
                <a:latin typeface="Arial"/>
              </a:rPr>
              <a:t>tutorial </a:t>
            </a:r>
            <a:r>
              <a:rPr lang="en-IN" sz="1927" b="0" strike="noStrike" spc="29" baseline="-4000">
                <a:solidFill>
                  <a:srgbClr val="66C2A4"/>
                </a:solidFill>
                <a:uFill>
                  <a:solidFill>
                    <a:srgbClr val="FFFFFF"/>
                  </a:solidFill>
                </a:uFill>
                <a:latin typeface="Arial"/>
              </a:rPr>
              <a:t>th</a:t>
            </a:r>
            <a:endParaRPr lang="en-IN" sz="1800" b="0" strike="noStrike" spc="-1">
              <a:solidFill>
                <a:srgbClr val="000000"/>
              </a:solidFill>
              <a:uFill>
                <a:solidFill>
                  <a:srgbClr val="FFFFFF"/>
                </a:solidFill>
              </a:uFill>
              <a:latin typeface="Arial"/>
            </a:endParaRPr>
          </a:p>
        </p:txBody>
      </p:sp>
      <p:sp>
        <p:nvSpPr>
          <p:cNvPr id="846" name="CustomShape 118"/>
          <p:cNvSpPr/>
          <p:nvPr/>
        </p:nvSpPr>
        <p:spPr>
          <a:xfrm>
            <a:off x="4524480" y="6174720"/>
            <a:ext cx="1809000" cy="20556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190" b="0" strike="noStrike" spc="-9">
                <a:solidFill>
                  <a:srgbClr val="66C2A4"/>
                </a:solidFill>
                <a:uFill>
                  <a:solidFill>
                    <a:srgbClr val="FFFFFF"/>
                  </a:solidFill>
                </a:uFill>
                <a:latin typeface="Arial"/>
              </a:rPr>
              <a:t>wwwrdataminingcom</a:t>
            </a:r>
            <a:r>
              <a:rPr lang="en-IN" sz="1190" b="0" strike="noStrike" spc="-157">
                <a:solidFill>
                  <a:srgbClr val="66C2A4"/>
                </a:solidFill>
                <a:uFill>
                  <a:solidFill>
                    <a:srgbClr val="FFFFFF"/>
                  </a:solidFill>
                </a:uFill>
                <a:latin typeface="Arial"/>
              </a:rPr>
              <a:t> </a:t>
            </a:r>
            <a:r>
              <a:rPr lang="en-IN" sz="1190" b="0" strike="noStrike" spc="-9">
                <a:solidFill>
                  <a:srgbClr val="66C2A4"/>
                </a:solidFill>
                <a:uFill>
                  <a:solidFill>
                    <a:srgbClr val="FFFFFF"/>
                  </a:solidFill>
                </a:uFill>
                <a:latin typeface="Arial"/>
              </a:rPr>
              <a:t>initial</a:t>
            </a:r>
            <a:endParaRPr lang="en-IN" sz="1800" b="0" strike="noStrike" spc="-1">
              <a:solidFill>
                <a:srgbClr val="000000"/>
              </a:solidFill>
              <a:uFill>
                <a:solidFill>
                  <a:srgbClr val="FFFFFF"/>
                </a:solidFill>
              </a:uFill>
              <a:latin typeface="Arial"/>
            </a:endParaRPr>
          </a:p>
        </p:txBody>
      </p:sp>
      <p:sp>
        <p:nvSpPr>
          <p:cNvPr id="847" name="CustomShape 119"/>
          <p:cNvSpPr/>
          <p:nvPr/>
        </p:nvSpPr>
        <p:spPr>
          <a:xfrm>
            <a:off x="6866280" y="5371200"/>
            <a:ext cx="1502280" cy="29556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190" b="0" strike="noStrike" spc="-9">
                <a:solidFill>
                  <a:srgbClr val="66C2A4"/>
                </a:solidFill>
                <a:uFill>
                  <a:solidFill>
                    <a:srgbClr val="FFFFFF"/>
                  </a:solidFill>
                </a:uFill>
                <a:latin typeface="Arial"/>
              </a:rPr>
              <a:t>informal </a:t>
            </a:r>
            <a:r>
              <a:rPr lang="en-IN" sz="1789" b="0" strike="noStrike" spc="-12" baseline="4000">
                <a:solidFill>
                  <a:srgbClr val="66C2A4"/>
                </a:solidFill>
                <a:uFill>
                  <a:solidFill>
                    <a:srgbClr val="FFFFFF"/>
                  </a:solidFill>
                </a:uFill>
                <a:latin typeface="Arial"/>
              </a:rPr>
              <a:t>cloud</a:t>
            </a:r>
            <a:r>
              <a:rPr lang="en-IN" sz="1789" b="0" strike="noStrike" spc="12" baseline="4000">
                <a:solidFill>
                  <a:srgbClr val="66C2A4"/>
                </a:solidFill>
                <a:uFill>
                  <a:solidFill>
                    <a:srgbClr val="FFFFFF"/>
                  </a:solidFill>
                </a:uFill>
                <a:latin typeface="Arial"/>
              </a:rPr>
              <a:t> </a:t>
            </a:r>
            <a:r>
              <a:rPr lang="en-IN" sz="1789" b="0" strike="noStrike" spc="-12" baseline="4000">
                <a:solidFill>
                  <a:srgbClr val="66C2A4"/>
                </a:solidFill>
                <a:uFill>
                  <a:solidFill>
                    <a:srgbClr val="FFFFFF"/>
                  </a:solidFill>
                </a:uFill>
                <a:latin typeface="Arial"/>
              </a:rPr>
              <a:t>iselect</a:t>
            </a:r>
            <a:endParaRPr lang="en-IN" sz="1800" b="0" strike="noStrike" spc="-1">
              <a:solidFill>
                <a:srgbClr val="000000"/>
              </a:solidFill>
              <a:uFill>
                <a:solidFill>
                  <a:srgbClr val="FFFFFF"/>
                </a:solidFill>
              </a:uFill>
              <a:latin typeface="Arial"/>
            </a:endParaRPr>
          </a:p>
        </p:txBody>
      </p:sp>
      <p:sp>
        <p:nvSpPr>
          <p:cNvPr id="848" name="CustomShape 120"/>
          <p:cNvSpPr/>
          <p:nvPr/>
        </p:nvSpPr>
        <p:spPr>
          <a:xfrm>
            <a:off x="5194080" y="1070640"/>
            <a:ext cx="275040" cy="20556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190" b="0" strike="noStrike" spc="-9">
                <a:solidFill>
                  <a:srgbClr val="66C2A4"/>
                </a:solidFill>
                <a:uFill>
                  <a:solidFill>
                    <a:srgbClr val="FFFFFF"/>
                  </a:solidFill>
                </a:uFill>
                <a:latin typeface="Arial"/>
              </a:rPr>
              <a:t>link</a:t>
            </a:r>
            <a:endParaRPr lang="en-IN" sz="1800" b="0" strike="noStrike" spc="-1">
              <a:solidFill>
                <a:srgbClr val="000000"/>
              </a:solidFill>
              <a:uFill>
                <a:solidFill>
                  <a:srgbClr val="FFFFFF"/>
                </a:solidFill>
              </a:uFill>
              <a:latin typeface="Arial"/>
            </a:endParaRPr>
          </a:p>
        </p:txBody>
      </p:sp>
      <p:sp>
        <p:nvSpPr>
          <p:cNvPr id="849" name="CustomShape 121"/>
          <p:cNvSpPr/>
          <p:nvPr/>
        </p:nvSpPr>
        <p:spPr>
          <a:xfrm>
            <a:off x="7441920" y="3087720"/>
            <a:ext cx="1702080" cy="304560"/>
          </a:xfrm>
          <a:prstGeom prst="rect">
            <a:avLst/>
          </a:prstGeom>
          <a:noFill/>
          <a:ln>
            <a:noFill/>
          </a:ln>
        </p:spPr>
        <p:style>
          <a:lnRef idx="0">
            <a:scrgbClr r="0" g="0" b="0"/>
          </a:lnRef>
          <a:fillRef idx="0">
            <a:scrgbClr r="0" g="0" b="0"/>
          </a:fillRef>
          <a:effectRef idx="0">
            <a:scrgbClr r="0" g="0" b="0"/>
          </a:effectRef>
          <a:fontRef idx="minor"/>
        </p:style>
        <p:txBody>
          <a:bodyPr lIns="0" tIns="32760" rIns="0" bIns="0"/>
          <a:lstStyle/>
          <a:p>
            <a:pPr marL="25200">
              <a:lnSpc>
                <a:spcPct val="100000"/>
              </a:lnSpc>
            </a:pPr>
            <a:r>
              <a:rPr lang="en-IN" sz="1789" b="0" strike="noStrike" spc="29" baseline="23000">
                <a:solidFill>
                  <a:srgbClr val="66C2A4"/>
                </a:solidFill>
                <a:uFill>
                  <a:solidFill>
                    <a:srgbClr val="FFFFFF"/>
                  </a:solidFill>
                </a:uFill>
                <a:latin typeface="Arial"/>
              </a:rPr>
              <a:t>sept</a:t>
            </a:r>
            <a:r>
              <a:rPr lang="en-IN" sz="1290" b="0" strike="noStrike" spc="18">
                <a:solidFill>
                  <a:srgbClr val="66C2A4"/>
                </a:solidFill>
                <a:uFill>
                  <a:solidFill>
                    <a:srgbClr val="FFFFFF"/>
                  </a:solidFill>
                </a:uFill>
                <a:latin typeface="Arial"/>
              </a:rPr>
              <a:t>associate</a:t>
            </a:r>
            <a:r>
              <a:rPr lang="en-IN" sz="1290" b="0" strike="noStrike" spc="185">
                <a:solidFill>
                  <a:srgbClr val="66C2A4"/>
                </a:solidFill>
                <a:uFill>
                  <a:solidFill>
                    <a:srgbClr val="FFFFFF"/>
                  </a:solidFill>
                </a:uFill>
                <a:latin typeface="Arial"/>
              </a:rPr>
              <a:t> </a:t>
            </a:r>
            <a:r>
              <a:rPr lang="en-IN" sz="1789" b="0" strike="noStrike" spc="-1" baseline="23000">
                <a:solidFill>
                  <a:srgbClr val="66C2A4"/>
                </a:solidFill>
                <a:uFill>
                  <a:solidFill>
                    <a:srgbClr val="FFFFFF"/>
                  </a:solidFill>
                </a:uFill>
                <a:latin typeface="Arial"/>
              </a:rPr>
              <a:t>visit</a:t>
            </a:r>
            <a:r>
              <a:rPr lang="en-IN" sz="1789" b="0" strike="noStrike" spc="-1" baseline="9000">
                <a:solidFill>
                  <a:srgbClr val="66C2A4"/>
                </a:solidFill>
                <a:uFill>
                  <a:solidFill>
                    <a:srgbClr val="FFFFFF"/>
                  </a:solidFill>
                </a:uFill>
                <a:latin typeface="Arial"/>
              </a:rPr>
              <a:t>load</a:t>
            </a:r>
            <a:endParaRPr lang="en-IN" sz="1800" b="0" strike="noStrike" spc="-1">
              <a:solidFill>
                <a:srgbClr val="000000"/>
              </a:solidFill>
              <a:uFill>
                <a:solidFill>
                  <a:srgbClr val="FFFFFF"/>
                </a:solidFill>
              </a:uFill>
              <a:latin typeface="Arial"/>
            </a:endParaRPr>
          </a:p>
        </p:txBody>
      </p:sp>
      <p:sp>
        <p:nvSpPr>
          <p:cNvPr id="850" name="CustomShape 122"/>
          <p:cNvSpPr/>
          <p:nvPr/>
        </p:nvSpPr>
        <p:spPr>
          <a:xfrm>
            <a:off x="7975440" y="1926360"/>
            <a:ext cx="942120" cy="36036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789" b="0" strike="noStrike" spc="-29" baseline="-37000">
                <a:solidFill>
                  <a:srgbClr val="66C2A4"/>
                </a:solidFill>
                <a:uFill>
                  <a:solidFill>
                    <a:srgbClr val="FFFFFF"/>
                  </a:solidFill>
                </a:uFill>
                <a:latin typeface="Arial"/>
              </a:rPr>
              <a:t>excel</a:t>
            </a:r>
            <a:r>
              <a:rPr lang="en-IN" sz="1789" b="0" strike="noStrike" spc="205" baseline="-37000">
                <a:solidFill>
                  <a:srgbClr val="66C2A4"/>
                </a:solidFill>
                <a:uFill>
                  <a:solidFill>
                    <a:srgbClr val="FFFFFF"/>
                  </a:solidFill>
                </a:uFill>
                <a:latin typeface="Arial"/>
              </a:rPr>
              <a:t> </a:t>
            </a:r>
            <a:r>
              <a:rPr lang="en-IN" sz="1190" b="0" strike="noStrike" spc="-9">
                <a:solidFill>
                  <a:srgbClr val="66C2A4"/>
                </a:solidFill>
                <a:uFill>
                  <a:solidFill>
                    <a:srgbClr val="FFFFFF"/>
                  </a:solidFill>
                </a:uFill>
                <a:latin typeface="Arial"/>
              </a:rPr>
              <a:t>looking</a:t>
            </a:r>
            <a:endParaRPr lang="en-IN" sz="1800" b="0" strike="noStrike" spc="-1">
              <a:solidFill>
                <a:srgbClr val="000000"/>
              </a:solidFill>
              <a:uFill>
                <a:solidFill>
                  <a:srgbClr val="FFFFFF"/>
                </a:solidFill>
              </a:uFill>
              <a:latin typeface="Arial"/>
            </a:endParaRPr>
          </a:p>
        </p:txBody>
      </p:sp>
      <p:sp>
        <p:nvSpPr>
          <p:cNvPr id="851" name="CustomShape 123"/>
          <p:cNvSpPr/>
          <p:nvPr/>
        </p:nvSpPr>
        <p:spPr>
          <a:xfrm>
            <a:off x="5499000" y="6321240"/>
            <a:ext cx="924480" cy="20556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190" b="0" strike="noStrike" spc="-9">
                <a:solidFill>
                  <a:srgbClr val="66C2A4"/>
                </a:solidFill>
                <a:uFill>
                  <a:solidFill>
                    <a:srgbClr val="FFFFFF"/>
                  </a:solidFill>
                </a:uFill>
                <a:latin typeface="Arial"/>
              </a:rPr>
              <a:t>management</a:t>
            </a:r>
            <a:endParaRPr lang="en-IN" sz="1800" b="0" strike="noStrike" spc="-1">
              <a:solidFill>
                <a:srgbClr val="000000"/>
              </a:solidFill>
              <a:uFill>
                <a:solidFill>
                  <a:srgbClr val="FFFFFF"/>
                </a:solidFill>
              </a:uFill>
              <a:latin typeface="Arial"/>
            </a:endParaRPr>
          </a:p>
        </p:txBody>
      </p:sp>
      <p:sp>
        <p:nvSpPr>
          <p:cNvPr id="852" name="CustomShape 124"/>
          <p:cNvSpPr/>
          <p:nvPr/>
        </p:nvSpPr>
        <p:spPr>
          <a:xfrm>
            <a:off x="2878920" y="3198960"/>
            <a:ext cx="466560" cy="20556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190" b="0" strike="noStrike" spc="-9">
                <a:solidFill>
                  <a:srgbClr val="66C2A4"/>
                </a:solidFill>
                <a:uFill>
                  <a:solidFill>
                    <a:srgbClr val="FFFFFF"/>
                  </a:solidFill>
                </a:uFill>
                <a:latin typeface="Arial"/>
              </a:rPr>
              <a:t>march</a:t>
            </a:r>
            <a:endParaRPr lang="en-IN" sz="1800" b="0" strike="noStrike" spc="-1">
              <a:solidFill>
                <a:srgbClr val="000000"/>
              </a:solidFill>
              <a:uFill>
                <a:solidFill>
                  <a:srgbClr val="FFFFFF"/>
                </a:solidFill>
              </a:uFill>
              <a:latin typeface="Arial"/>
            </a:endParaRPr>
          </a:p>
        </p:txBody>
      </p:sp>
      <p:sp>
        <p:nvSpPr>
          <p:cNvPr id="853" name="CustomShape 125"/>
          <p:cNvSpPr/>
          <p:nvPr/>
        </p:nvSpPr>
        <p:spPr>
          <a:xfrm>
            <a:off x="7839720" y="4520520"/>
            <a:ext cx="1056600" cy="29556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789" b="0" strike="noStrike" spc="-12" baseline="4000">
                <a:solidFill>
                  <a:srgbClr val="66C2A4"/>
                </a:solidFill>
                <a:uFill>
                  <a:solidFill>
                    <a:srgbClr val="FFFFFF"/>
                  </a:solidFill>
                </a:uFill>
                <a:latin typeface="Arial"/>
              </a:rPr>
              <a:t>google</a:t>
            </a:r>
            <a:r>
              <a:rPr lang="en-IN" sz="1190" b="0" strike="noStrike" spc="-9">
                <a:solidFill>
                  <a:srgbClr val="66C2A4"/>
                </a:solidFill>
                <a:uFill>
                  <a:solidFill>
                    <a:srgbClr val="FFFFFF"/>
                  </a:solidFill>
                </a:uFill>
                <a:latin typeface="Arial"/>
              </a:rPr>
              <a:t>massive</a:t>
            </a:r>
            <a:endParaRPr lang="en-IN" sz="1800" b="0" strike="noStrike" spc="-1">
              <a:solidFill>
                <a:srgbClr val="000000"/>
              </a:solidFill>
              <a:uFill>
                <a:solidFill>
                  <a:srgbClr val="FFFFFF"/>
                </a:solidFill>
              </a:uFill>
              <a:latin typeface="Arial"/>
            </a:endParaRPr>
          </a:p>
        </p:txBody>
      </p:sp>
      <p:sp>
        <p:nvSpPr>
          <p:cNvPr id="854" name="CustomShape 126"/>
          <p:cNvSpPr/>
          <p:nvPr/>
        </p:nvSpPr>
        <p:spPr>
          <a:xfrm>
            <a:off x="3103920" y="4496040"/>
            <a:ext cx="1728720" cy="305640"/>
          </a:xfrm>
          <a:prstGeom prst="rect">
            <a:avLst/>
          </a:prstGeom>
          <a:noFill/>
          <a:ln>
            <a:noFill/>
          </a:ln>
        </p:spPr>
        <p:style>
          <a:lnRef idx="0">
            <a:scrgbClr r="0" g="0" b="0"/>
          </a:lnRef>
          <a:fillRef idx="0">
            <a:scrgbClr r="0" g="0" b="0"/>
          </a:fillRef>
          <a:effectRef idx="0">
            <a:scrgbClr r="0" g="0" b="0"/>
          </a:effectRef>
          <a:fontRef idx="minor"/>
        </p:style>
        <p:txBody>
          <a:bodyPr lIns="0" tIns="32760" rIns="0" bIns="0"/>
          <a:lstStyle/>
          <a:p>
            <a:pPr marL="25200">
              <a:lnSpc>
                <a:spcPct val="100000"/>
              </a:lnSpc>
            </a:pPr>
            <a:r>
              <a:rPr lang="en-IN" sz="1190" b="0" strike="noStrike" spc="-9">
                <a:solidFill>
                  <a:srgbClr val="66C2A4"/>
                </a:solidFill>
                <a:uFill>
                  <a:solidFill>
                    <a:srgbClr val="FFFFFF"/>
                  </a:solidFill>
                </a:uFill>
                <a:latin typeface="Arial"/>
              </a:rPr>
              <a:t>algorithm </a:t>
            </a:r>
            <a:r>
              <a:rPr lang="en-IN" sz="1290" b="0" strike="noStrike" spc="18">
                <a:solidFill>
                  <a:srgbClr val="66C2A4"/>
                </a:solidFill>
                <a:uFill>
                  <a:solidFill>
                    <a:srgbClr val="FFFFFF"/>
                  </a:solidFill>
                </a:uFill>
                <a:latin typeface="Arial"/>
              </a:rPr>
              <a:t>analyst</a:t>
            </a:r>
            <a:r>
              <a:rPr lang="en-IN" sz="1290" b="0" strike="noStrike" spc="-66">
                <a:solidFill>
                  <a:srgbClr val="66C2A4"/>
                </a:solidFill>
                <a:uFill>
                  <a:solidFill>
                    <a:srgbClr val="FFFFFF"/>
                  </a:solidFill>
                </a:uFill>
                <a:latin typeface="Arial"/>
              </a:rPr>
              <a:t> </a:t>
            </a:r>
            <a:r>
              <a:rPr lang="en-IN" sz="1789" b="0" strike="noStrike" spc="-12" baseline="-9000">
                <a:solidFill>
                  <a:srgbClr val="66C2A4"/>
                </a:solidFill>
                <a:uFill>
                  <a:solidFill>
                    <a:srgbClr val="FFFFFF"/>
                  </a:solidFill>
                </a:uFill>
                <a:latin typeface="Arial"/>
              </a:rPr>
              <a:t>mid</a:t>
            </a:r>
            <a:endParaRPr lang="en-IN" sz="1800" b="0" strike="noStrike" spc="-1">
              <a:solidFill>
                <a:srgbClr val="000000"/>
              </a:solidFill>
              <a:uFill>
                <a:solidFill>
                  <a:srgbClr val="FFFFFF"/>
                </a:solidFill>
              </a:uFill>
              <a:latin typeface="Arial"/>
            </a:endParaRPr>
          </a:p>
        </p:txBody>
      </p:sp>
      <p:sp>
        <p:nvSpPr>
          <p:cNvPr id="855" name="CustomShape 127"/>
          <p:cNvSpPr/>
          <p:nvPr/>
        </p:nvSpPr>
        <p:spPr>
          <a:xfrm>
            <a:off x="3096360" y="2814480"/>
            <a:ext cx="468360" cy="1212840"/>
          </a:xfrm>
          <a:prstGeom prst="rect">
            <a:avLst/>
          </a:prstGeom>
          <a:noFill/>
          <a:ln>
            <a:noFill/>
          </a:ln>
        </p:spPr>
        <p:style>
          <a:lnRef idx="0">
            <a:scrgbClr r="0" g="0" b="0"/>
          </a:lnRef>
          <a:fillRef idx="0">
            <a:scrgbClr r="0" g="0" b="0"/>
          </a:fillRef>
          <a:effectRef idx="0">
            <a:scrgbClr r="0" g="0" b="0"/>
          </a:effectRef>
          <a:fontRef idx="minor"/>
        </p:style>
        <p:txBody>
          <a:bodyPr vert="vert270" lIns="0" tIns="0" rIns="8640" bIns="0"/>
          <a:lstStyle/>
          <a:p>
            <a:pPr marL="69120">
              <a:lnSpc>
                <a:spcPct val="100000"/>
              </a:lnSpc>
            </a:pPr>
            <a:r>
              <a:rPr lang="en-IN" sz="1190" b="0" strike="noStrike" spc="-9">
                <a:solidFill>
                  <a:srgbClr val="66C2A4"/>
                </a:solidFill>
                <a:uFill>
                  <a:solidFill>
                    <a:srgbClr val="FFFFFF"/>
                  </a:solidFill>
                </a:uFill>
                <a:latin typeface="Arial"/>
              </a:rPr>
              <a:t>mode</a:t>
            </a:r>
            <a:endParaRPr lang="en-IN" sz="1800" b="0" strike="noStrike" spc="-1">
              <a:solidFill>
                <a:srgbClr val="000000"/>
              </a:solidFill>
              <a:uFill>
                <a:solidFill>
                  <a:srgbClr val="FFFFFF"/>
                </a:solidFill>
              </a:uFill>
              <a:latin typeface="Arial"/>
            </a:endParaRPr>
          </a:p>
          <a:p>
            <a:pPr marL="25200">
              <a:lnSpc>
                <a:spcPct val="100000"/>
              </a:lnSpc>
            </a:pPr>
            <a:r>
              <a:rPr lang="en-IN" sz="1789" b="0" strike="noStrike" spc="-1" baseline="4000">
                <a:solidFill>
                  <a:srgbClr val="66C2A4"/>
                </a:solidFill>
                <a:uFill>
                  <a:solidFill>
                    <a:srgbClr val="FFFFFF"/>
                  </a:solidFill>
                </a:uFill>
                <a:latin typeface="Arial"/>
              </a:rPr>
              <a:t>search	</a:t>
            </a:r>
            <a:r>
              <a:rPr lang="en-IN" sz="1190" b="0" strike="noStrike" spc="-1">
                <a:solidFill>
                  <a:srgbClr val="66C2A4"/>
                </a:solidFill>
                <a:uFill>
                  <a:solidFill>
                    <a:srgbClr val="FFFFFF"/>
                  </a:solidFill>
                </a:uFill>
                <a:latin typeface="Arial"/>
              </a:rPr>
              <a:t>sigkdd</a:t>
            </a:r>
            <a:endParaRPr lang="en-IN" sz="1800" b="0" strike="noStrike" spc="-1">
              <a:solidFill>
                <a:srgbClr val="000000"/>
              </a:solidFill>
              <a:uFill>
                <a:solidFill>
                  <a:srgbClr val="FFFFFF"/>
                </a:solidFill>
              </a:uFill>
              <a:latin typeface="Arial"/>
            </a:endParaRPr>
          </a:p>
        </p:txBody>
      </p:sp>
      <p:sp>
        <p:nvSpPr>
          <p:cNvPr id="856" name="CustomShape 128"/>
          <p:cNvSpPr/>
          <p:nvPr/>
        </p:nvSpPr>
        <p:spPr>
          <a:xfrm>
            <a:off x="7031520" y="4960440"/>
            <a:ext cx="1601640" cy="33768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789" b="0" strike="noStrike" spc="-1" baseline="-27000">
                <a:solidFill>
                  <a:srgbClr val="66C2A4"/>
                </a:solidFill>
                <a:uFill>
                  <a:solidFill>
                    <a:srgbClr val="FFFFFF"/>
                  </a:solidFill>
                </a:uFill>
                <a:latin typeface="Arial"/>
              </a:rPr>
              <a:t>can</a:t>
            </a:r>
            <a:r>
              <a:rPr lang="en-IN" sz="1190" b="0" strike="noStrike" spc="-1">
                <a:solidFill>
                  <a:srgbClr val="66C2A4"/>
                </a:solidFill>
                <a:uFill>
                  <a:solidFill>
                    <a:srgbClr val="FFFFFF"/>
                  </a:solidFill>
                </a:uFill>
                <a:latin typeface="Arial"/>
              </a:rPr>
              <a:t>file</a:t>
            </a:r>
            <a:r>
              <a:rPr lang="en-IN" sz="1789" b="0" strike="noStrike" spc="-1" baseline="18000">
                <a:solidFill>
                  <a:srgbClr val="66C2A4"/>
                </a:solidFill>
                <a:uFill>
                  <a:solidFill>
                    <a:srgbClr val="FFFFFF"/>
                  </a:solidFill>
                </a:uFill>
                <a:latin typeface="Arial"/>
              </a:rPr>
              <a:t>new</a:t>
            </a:r>
            <a:r>
              <a:rPr lang="en-IN" sz="1789" b="0" strike="noStrike" spc="-1" baseline="4000">
                <a:solidFill>
                  <a:srgbClr val="66C2A4"/>
                </a:solidFill>
                <a:uFill>
                  <a:solidFill>
                    <a:srgbClr val="FFFFFF"/>
                  </a:solidFill>
                </a:uFill>
                <a:latin typeface="Arial"/>
              </a:rPr>
              <a:t>ranked</a:t>
            </a:r>
            <a:r>
              <a:rPr lang="en-IN" sz="1789" b="0" strike="noStrike" spc="310" baseline="4000">
                <a:solidFill>
                  <a:srgbClr val="66C2A4"/>
                </a:solidFill>
                <a:uFill>
                  <a:solidFill>
                    <a:srgbClr val="FFFFFF"/>
                  </a:solidFill>
                </a:uFill>
                <a:latin typeface="Arial"/>
              </a:rPr>
              <a:t> </a:t>
            </a:r>
            <a:r>
              <a:rPr lang="en-IN" sz="1789" b="0" strike="noStrike" spc="-12" baseline="27000">
                <a:solidFill>
                  <a:srgbClr val="66C2A4"/>
                </a:solidFill>
                <a:uFill>
                  <a:solidFill>
                    <a:srgbClr val="FFFFFF"/>
                  </a:solidFill>
                </a:uFill>
                <a:latin typeface="Arial"/>
              </a:rPr>
              <a:t>neoj</a:t>
            </a:r>
            <a:endParaRPr lang="en-IN" sz="1800" b="0" strike="noStrike" spc="-1">
              <a:solidFill>
                <a:srgbClr val="000000"/>
              </a:solidFill>
              <a:uFill>
                <a:solidFill>
                  <a:srgbClr val="FFFFFF"/>
                </a:solidFill>
              </a:uFill>
              <a:latin typeface="Arial"/>
            </a:endParaRPr>
          </a:p>
        </p:txBody>
      </p:sp>
      <p:sp>
        <p:nvSpPr>
          <p:cNvPr id="857" name="CustomShape 129"/>
          <p:cNvSpPr/>
          <p:nvPr/>
        </p:nvSpPr>
        <p:spPr>
          <a:xfrm>
            <a:off x="3252600" y="3877200"/>
            <a:ext cx="2020680" cy="391680"/>
          </a:xfrm>
          <a:prstGeom prst="rect">
            <a:avLst/>
          </a:prstGeom>
          <a:noFill/>
          <a:ln>
            <a:noFill/>
          </a:ln>
        </p:spPr>
        <p:style>
          <a:lnRef idx="0">
            <a:scrgbClr r="0" g="0" b="0"/>
          </a:lnRef>
          <a:fillRef idx="0">
            <a:scrgbClr r="0" g="0" b="0"/>
          </a:fillRef>
          <a:effectRef idx="0">
            <a:scrgbClr r="0" g="0" b="0"/>
          </a:effectRef>
          <a:fontRef idx="minor"/>
        </p:style>
        <p:txBody>
          <a:bodyPr lIns="0" tIns="25200" rIns="0" bIns="0"/>
          <a:lstStyle/>
          <a:p>
            <a:pPr marL="25200">
              <a:lnSpc>
                <a:spcPct val="100000"/>
              </a:lnSpc>
            </a:pPr>
            <a:r>
              <a:rPr lang="en-IN" sz="1789" b="0" strike="noStrike" spc="-1" baseline="4000">
                <a:solidFill>
                  <a:srgbClr val="66C2A4"/>
                </a:solidFill>
                <a:uFill>
                  <a:solidFill>
                    <a:srgbClr val="FFFFFF"/>
                  </a:solidFill>
                </a:uFill>
                <a:latin typeface="Arial"/>
              </a:rPr>
              <a:t>oct</a:t>
            </a:r>
            <a:r>
              <a:rPr lang="en-IN" sz="1190" b="0" strike="noStrike" spc="-1">
                <a:solidFill>
                  <a:srgbClr val="66C2A4"/>
                </a:solidFill>
                <a:uFill>
                  <a:solidFill>
                    <a:srgbClr val="FFFFFF"/>
                  </a:solidFill>
                </a:uFill>
                <a:latin typeface="Arial"/>
              </a:rPr>
              <a:t>china </a:t>
            </a:r>
            <a:r>
              <a:rPr lang="en-IN" sz="2229" b="0" strike="noStrike" spc="12" baseline="-18000">
                <a:solidFill>
                  <a:srgbClr val="66C2A4"/>
                </a:solidFill>
                <a:uFill>
                  <a:solidFill>
                    <a:srgbClr val="FFFFFF"/>
                  </a:solidFill>
                </a:uFill>
                <a:latin typeface="Arial"/>
              </a:rPr>
              <a:t>present</a:t>
            </a:r>
            <a:r>
              <a:rPr lang="en-IN" sz="2229" b="0" strike="noStrike" spc="457" baseline="-18000">
                <a:solidFill>
                  <a:srgbClr val="66C2A4"/>
                </a:solidFill>
                <a:uFill>
                  <a:solidFill>
                    <a:srgbClr val="FFFFFF"/>
                  </a:solidFill>
                </a:uFill>
                <a:latin typeface="Arial"/>
              </a:rPr>
              <a:t> </a:t>
            </a:r>
            <a:r>
              <a:rPr lang="en-IN" sz="1690" b="0" strike="noStrike" spc="-9">
                <a:solidFill>
                  <a:srgbClr val="66C2A4"/>
                </a:solidFill>
                <a:uFill>
                  <a:solidFill>
                    <a:srgbClr val="FFFFFF"/>
                  </a:solidFill>
                </a:uFill>
                <a:latin typeface="Arial"/>
              </a:rPr>
              <a:t>talk</a:t>
            </a:r>
            <a:r>
              <a:rPr lang="en-IN" sz="1190" b="0" strike="noStrike" spc="-9">
                <a:solidFill>
                  <a:srgbClr val="66C2A4"/>
                </a:solidFill>
                <a:uFill>
                  <a:solidFill>
                    <a:srgbClr val="FFFFFF"/>
                  </a:solidFill>
                </a:uFill>
                <a:latin typeface="Arial"/>
              </a:rPr>
              <a:t>jan</a:t>
            </a:r>
            <a:endParaRPr lang="en-IN" sz="1800" b="0" strike="noStrike" spc="-1">
              <a:solidFill>
                <a:srgbClr val="000000"/>
              </a:solidFill>
              <a:uFill>
                <a:solidFill>
                  <a:srgbClr val="FFFFFF"/>
                </a:solidFill>
              </a:uFill>
              <a:latin typeface="Arial"/>
            </a:endParaRPr>
          </a:p>
        </p:txBody>
      </p:sp>
      <p:sp>
        <p:nvSpPr>
          <p:cNvPr id="858" name="CustomShape 130"/>
          <p:cNvSpPr/>
          <p:nvPr/>
        </p:nvSpPr>
        <p:spPr>
          <a:xfrm>
            <a:off x="3931200" y="5572440"/>
            <a:ext cx="1440360" cy="29556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789" b="0" strike="noStrike" spc="-12" baseline="37000">
                <a:solidFill>
                  <a:srgbClr val="66C2A4"/>
                </a:solidFill>
                <a:uFill>
                  <a:solidFill>
                    <a:srgbClr val="FFFFFF"/>
                  </a:solidFill>
                </a:uFill>
                <a:latin typeface="Arial"/>
              </a:rPr>
              <a:t>official </a:t>
            </a:r>
            <a:r>
              <a:rPr lang="en-IN" sz="1190" b="0" strike="noStrike" spc="-1">
                <a:solidFill>
                  <a:srgbClr val="66C2A4"/>
                </a:solidFill>
                <a:uFill>
                  <a:solidFill>
                    <a:srgbClr val="FFFFFF"/>
                  </a:solidFill>
                </a:uFill>
                <a:latin typeface="Arial"/>
              </a:rPr>
              <a:t>short</a:t>
            </a:r>
            <a:r>
              <a:rPr lang="en-IN" sz="1190" b="0" strike="noStrike" spc="185">
                <a:solidFill>
                  <a:srgbClr val="66C2A4"/>
                </a:solidFill>
                <a:uFill>
                  <a:solidFill>
                    <a:srgbClr val="FFFFFF"/>
                  </a:solidFill>
                </a:uFill>
                <a:latin typeface="Arial"/>
              </a:rPr>
              <a:t> </a:t>
            </a:r>
            <a:r>
              <a:rPr lang="en-IN" sz="1190" b="0" strike="noStrike" spc="-9">
                <a:solidFill>
                  <a:srgbClr val="66C2A4"/>
                </a:solidFill>
                <a:uFill>
                  <a:solidFill>
                    <a:srgbClr val="FFFFFF"/>
                  </a:solidFill>
                </a:uFill>
                <a:latin typeface="Arial"/>
              </a:rPr>
              <a:t>access</a:t>
            </a:r>
            <a:endParaRPr lang="en-IN" sz="1800" b="0" strike="noStrike" spc="-1">
              <a:solidFill>
                <a:srgbClr val="000000"/>
              </a:solidFill>
              <a:uFill>
                <a:solidFill>
                  <a:srgbClr val="FFFFFF"/>
                </a:solidFill>
              </a:uFill>
              <a:latin typeface="Arial"/>
            </a:endParaRPr>
          </a:p>
        </p:txBody>
      </p:sp>
      <p:sp>
        <p:nvSpPr>
          <p:cNvPr id="859" name="CustomShape 131"/>
          <p:cNvSpPr/>
          <p:nvPr/>
        </p:nvSpPr>
        <p:spPr>
          <a:xfrm>
            <a:off x="2876040" y="2670120"/>
            <a:ext cx="529560" cy="457200"/>
          </a:xfrm>
          <a:prstGeom prst="rect">
            <a:avLst/>
          </a:prstGeom>
          <a:noFill/>
          <a:ln>
            <a:noFill/>
          </a:ln>
        </p:spPr>
        <p:style>
          <a:lnRef idx="0">
            <a:scrgbClr r="0" g="0" b="0"/>
          </a:lnRef>
          <a:fillRef idx="0">
            <a:scrgbClr r="0" g="0" b="0"/>
          </a:fillRef>
          <a:effectRef idx="0">
            <a:scrgbClr r="0" g="0" b="0"/>
          </a:effectRef>
          <a:fontRef idx="minor"/>
        </p:style>
        <p:txBody>
          <a:bodyPr lIns="0" tIns="25200" rIns="0" bIns="0"/>
          <a:lstStyle/>
          <a:p>
            <a:pPr marL="139680" indent="-115560">
              <a:lnSpc>
                <a:spcPct val="138000"/>
              </a:lnSpc>
            </a:pPr>
            <a:r>
              <a:rPr lang="en-IN" sz="1190" b="0" strike="noStrike" spc="-9">
                <a:solidFill>
                  <a:srgbClr val="66C2A4"/>
                </a:solidFill>
                <a:uFill>
                  <a:solidFill>
                    <a:srgbClr val="FFFFFF"/>
                  </a:solidFill>
                </a:uFill>
                <a:latin typeface="Arial"/>
              </a:rPr>
              <a:t>paper  ma</a:t>
            </a:r>
            <a:r>
              <a:rPr lang="en-IN" sz="1190" b="0" strike="noStrike" spc="-38">
                <a:solidFill>
                  <a:srgbClr val="66C2A4"/>
                </a:solidFill>
                <a:uFill>
                  <a:solidFill>
                    <a:srgbClr val="FFFFFF"/>
                  </a:solidFill>
                </a:uFill>
                <a:latin typeface="Arial"/>
              </a:rPr>
              <a:t>k</a:t>
            </a:r>
            <a:r>
              <a:rPr lang="en-IN" sz="1190" b="0" strike="noStrike" spc="-9">
                <a:solidFill>
                  <a:srgbClr val="66C2A4"/>
                </a:solidFill>
                <a:uFill>
                  <a:solidFill>
                    <a:srgbClr val="FFFFFF"/>
                  </a:solidFill>
                </a:uFill>
                <a:latin typeface="Arial"/>
              </a:rPr>
              <a:t>e</a:t>
            </a:r>
            <a:endParaRPr lang="en-IN" sz="1800" b="0" strike="noStrike" spc="-1">
              <a:solidFill>
                <a:srgbClr val="000000"/>
              </a:solidFill>
              <a:uFill>
                <a:solidFill>
                  <a:srgbClr val="FFFFFF"/>
                </a:solidFill>
              </a:uFill>
              <a:latin typeface="Arial"/>
            </a:endParaRPr>
          </a:p>
        </p:txBody>
      </p:sp>
      <p:sp>
        <p:nvSpPr>
          <p:cNvPr id="860" name="CustomShape 132"/>
          <p:cNvSpPr/>
          <p:nvPr/>
        </p:nvSpPr>
        <p:spPr>
          <a:xfrm>
            <a:off x="7682040" y="4221360"/>
            <a:ext cx="1755000" cy="334800"/>
          </a:xfrm>
          <a:prstGeom prst="rect">
            <a:avLst/>
          </a:prstGeom>
          <a:noFill/>
          <a:ln>
            <a:noFill/>
          </a:ln>
        </p:spPr>
        <p:style>
          <a:lnRef idx="0">
            <a:scrgbClr r="0" g="0" b="0"/>
          </a:lnRef>
          <a:fillRef idx="0">
            <a:scrgbClr r="0" g="0" b="0"/>
          </a:fillRef>
          <a:effectRef idx="0">
            <a:scrgbClr r="0" g="0" b="0"/>
          </a:effectRef>
          <a:fontRef idx="minor"/>
        </p:style>
        <p:txBody>
          <a:bodyPr lIns="0" tIns="32760" rIns="0" bIns="0"/>
          <a:lstStyle/>
          <a:p>
            <a:pPr marL="25200">
              <a:lnSpc>
                <a:spcPct val="100000"/>
              </a:lnSpc>
            </a:pPr>
            <a:r>
              <a:rPr lang="en-IN" sz="1927" b="0" strike="noStrike" spc="29" baseline="-12000">
                <a:solidFill>
                  <a:srgbClr val="66C2A4"/>
                </a:solidFill>
                <a:uFill>
                  <a:solidFill>
                    <a:srgbClr val="FFFFFF"/>
                  </a:solidFill>
                </a:uFill>
                <a:latin typeface="Arial"/>
              </a:rPr>
              <a:t>will </a:t>
            </a:r>
            <a:r>
              <a:rPr lang="en-IN" sz="1789" b="0" strike="noStrike" spc="-12" baseline="-13000">
                <a:solidFill>
                  <a:srgbClr val="66C2A4"/>
                </a:solidFill>
                <a:uFill>
                  <a:solidFill>
                    <a:srgbClr val="FFFFFF"/>
                  </a:solidFill>
                </a:uFill>
                <a:latin typeface="Arial"/>
              </a:rPr>
              <a:t>stanford</a:t>
            </a:r>
            <a:r>
              <a:rPr lang="en-IN" sz="1789" b="0" strike="noStrike" spc="191" baseline="-13000">
                <a:solidFill>
                  <a:srgbClr val="66C2A4"/>
                </a:solidFill>
                <a:uFill>
                  <a:solidFill>
                    <a:srgbClr val="FFFFFF"/>
                  </a:solidFill>
                </a:uFill>
                <a:latin typeface="Arial"/>
              </a:rPr>
              <a:t> </a:t>
            </a:r>
            <a:r>
              <a:rPr lang="en-IN" sz="1190" b="0" strike="noStrike" spc="-9">
                <a:solidFill>
                  <a:srgbClr val="66C2A4"/>
                </a:solidFill>
                <a:uFill>
                  <a:solidFill>
                    <a:srgbClr val="FFFFFF"/>
                  </a:solidFill>
                </a:uFill>
                <a:latin typeface="Arial"/>
              </a:rPr>
              <a:t>participation</a:t>
            </a:r>
            <a:endParaRPr lang="en-IN" sz="1800" b="0" strike="noStrike" spc="-1">
              <a:solidFill>
                <a:srgbClr val="000000"/>
              </a:solidFill>
              <a:uFill>
                <a:solidFill>
                  <a:srgbClr val="FFFFFF"/>
                </a:solidFill>
              </a:uFill>
              <a:latin typeface="Arial"/>
            </a:endParaRPr>
          </a:p>
        </p:txBody>
      </p:sp>
      <p:sp>
        <p:nvSpPr>
          <p:cNvPr id="861" name="CustomShape 133"/>
          <p:cNvSpPr/>
          <p:nvPr/>
        </p:nvSpPr>
        <p:spPr>
          <a:xfrm>
            <a:off x="8859600" y="3775320"/>
            <a:ext cx="291600" cy="20556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190" b="0" strike="noStrike" spc="-9">
                <a:solidFill>
                  <a:srgbClr val="66C2A4"/>
                </a:solidFill>
                <a:uFill>
                  <a:solidFill>
                    <a:srgbClr val="FFFFFF"/>
                  </a:solidFill>
                </a:uFill>
                <a:latin typeface="Arial"/>
              </a:rPr>
              <a:t>plot</a:t>
            </a:r>
            <a:endParaRPr lang="en-IN" sz="1800" b="0" strike="noStrike" spc="-1">
              <a:solidFill>
                <a:srgbClr val="000000"/>
              </a:solidFill>
              <a:uFill>
                <a:solidFill>
                  <a:srgbClr val="FFFFFF"/>
                </a:solidFill>
              </a:uFill>
              <a:latin typeface="Arial"/>
            </a:endParaRPr>
          </a:p>
        </p:txBody>
      </p:sp>
      <p:sp>
        <p:nvSpPr>
          <p:cNvPr id="862" name="CustomShape 134"/>
          <p:cNvSpPr/>
          <p:nvPr/>
        </p:nvSpPr>
        <p:spPr>
          <a:xfrm>
            <a:off x="5194800" y="926640"/>
            <a:ext cx="724320" cy="38628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ts val="430"/>
              </a:lnSpc>
            </a:pPr>
            <a:r>
              <a:rPr lang="en-IN" sz="1190" b="0" strike="noStrike" spc="-9">
                <a:solidFill>
                  <a:srgbClr val="66C2A4"/>
                </a:solidFill>
                <a:uFill>
                  <a:solidFill>
                    <a:srgbClr val="FFFFFF"/>
                  </a:solidFill>
                </a:uFill>
                <a:latin typeface="Arial"/>
              </a:rPr>
              <a:t>pls</a:t>
            </a:r>
            <a:endParaRPr lang="en-IN" sz="1800" b="0" strike="noStrike" spc="-1">
              <a:solidFill>
                <a:srgbClr val="000000"/>
              </a:solidFill>
              <a:uFill>
                <a:solidFill>
                  <a:srgbClr val="FFFFFF"/>
                </a:solidFill>
              </a:uFill>
              <a:latin typeface="Arial"/>
            </a:endParaRPr>
          </a:p>
          <a:p>
            <a:pPr marL="254160">
              <a:lnSpc>
                <a:spcPts val="430"/>
              </a:lnSpc>
            </a:pPr>
            <a:r>
              <a:rPr lang="en-IN" sz="1190" b="0" strike="noStrike" spc="-18">
                <a:solidFill>
                  <a:srgbClr val="66C2A4"/>
                </a:solidFill>
                <a:uFill>
                  <a:solidFill>
                    <a:srgbClr val="FFFFFF"/>
                  </a:solidFill>
                </a:uFill>
                <a:latin typeface="Arial"/>
              </a:rPr>
              <a:t>extract</a:t>
            </a:r>
            <a:endParaRPr lang="en-IN" sz="1800" b="0" strike="noStrike" spc="-1">
              <a:solidFill>
                <a:srgbClr val="000000"/>
              </a:solidFill>
              <a:uFill>
                <a:solidFill>
                  <a:srgbClr val="FFFFFF"/>
                </a:solidFill>
              </a:uFill>
              <a:latin typeface="Arial"/>
            </a:endParaRPr>
          </a:p>
        </p:txBody>
      </p:sp>
      <p:sp>
        <p:nvSpPr>
          <p:cNvPr id="863" name="CustomShape 135"/>
          <p:cNvSpPr/>
          <p:nvPr/>
        </p:nvSpPr>
        <p:spPr>
          <a:xfrm>
            <a:off x="3084480" y="3242880"/>
            <a:ext cx="1743840" cy="346680"/>
          </a:xfrm>
          <a:prstGeom prst="rect">
            <a:avLst/>
          </a:prstGeom>
          <a:noFill/>
          <a:ln>
            <a:noFill/>
          </a:ln>
        </p:spPr>
        <p:style>
          <a:lnRef idx="0">
            <a:scrgbClr r="0" g="0" b="0"/>
          </a:lnRef>
          <a:fillRef idx="0">
            <a:scrgbClr r="0" g="0" b="0"/>
          </a:fillRef>
          <a:effectRef idx="0">
            <a:scrgbClr r="0" g="0" b="0"/>
          </a:effectRef>
          <a:fontRef idx="minor"/>
        </p:style>
        <p:txBody>
          <a:bodyPr lIns="0" tIns="32760" rIns="0" bIns="0"/>
          <a:lstStyle/>
          <a:p>
            <a:pPr marL="25200">
              <a:lnSpc>
                <a:spcPct val="100000"/>
              </a:lnSpc>
            </a:pPr>
            <a:r>
              <a:rPr lang="en-IN" sz="1789" b="0" strike="noStrike" spc="-12" baseline="-27000">
                <a:solidFill>
                  <a:srgbClr val="66C2A4"/>
                </a:solidFill>
                <a:uFill>
                  <a:solidFill>
                    <a:srgbClr val="FFFFFF"/>
                  </a:solidFill>
                </a:uFill>
                <a:latin typeface="Arial"/>
              </a:rPr>
              <a:t>prof</a:t>
            </a:r>
            <a:r>
              <a:rPr lang="en-IN" sz="1789" b="0" strike="noStrike" spc="-279" baseline="-27000">
                <a:solidFill>
                  <a:srgbClr val="66C2A4"/>
                </a:solidFill>
                <a:uFill>
                  <a:solidFill>
                    <a:srgbClr val="FFFFFF"/>
                  </a:solidFill>
                </a:uFill>
                <a:latin typeface="Arial"/>
              </a:rPr>
              <a:t> </a:t>
            </a:r>
            <a:r>
              <a:rPr lang="en-IN" sz="1789" b="0" strike="noStrike" spc="29" baseline="-13000">
                <a:solidFill>
                  <a:srgbClr val="66C2A4"/>
                </a:solidFill>
                <a:uFill>
                  <a:solidFill>
                    <a:srgbClr val="FFFFFF"/>
                  </a:solidFill>
                </a:uFill>
                <a:latin typeface="Arial"/>
              </a:rPr>
              <a:t>nd</a:t>
            </a:r>
            <a:r>
              <a:rPr lang="en-IN" sz="1290" b="0" strike="noStrike" spc="18">
                <a:solidFill>
                  <a:srgbClr val="66C2A4"/>
                </a:solidFill>
                <a:uFill>
                  <a:solidFill>
                    <a:srgbClr val="FFFFFF"/>
                  </a:solidFill>
                </a:uFill>
                <a:latin typeface="Arial"/>
              </a:rPr>
              <a:t>visualisations</a:t>
            </a:r>
            <a:r>
              <a:rPr lang="en-IN" sz="1789" b="0" strike="noStrike" spc="29" baseline="4000">
                <a:solidFill>
                  <a:srgbClr val="66C2A4"/>
                </a:solidFill>
                <a:uFill>
                  <a:solidFill>
                    <a:srgbClr val="FFFFFF"/>
                  </a:solidFill>
                </a:uFill>
                <a:latin typeface="Arial"/>
              </a:rPr>
              <a:t>feb</a:t>
            </a:r>
            <a:endParaRPr lang="en-IN" sz="1800" b="0" strike="noStrike" spc="-1">
              <a:solidFill>
                <a:srgbClr val="000000"/>
              </a:solidFill>
              <a:uFill>
                <a:solidFill>
                  <a:srgbClr val="FFFFFF"/>
                </a:solidFill>
              </a:uFill>
              <a:latin typeface="Arial"/>
            </a:endParaRPr>
          </a:p>
        </p:txBody>
      </p:sp>
      <p:sp>
        <p:nvSpPr>
          <p:cNvPr id="864" name="CustomShape 136"/>
          <p:cNvSpPr/>
          <p:nvPr/>
        </p:nvSpPr>
        <p:spPr>
          <a:xfrm>
            <a:off x="7518240" y="747000"/>
            <a:ext cx="599760" cy="386280"/>
          </a:xfrm>
          <a:prstGeom prst="rect">
            <a:avLst/>
          </a:prstGeom>
          <a:noFill/>
          <a:ln>
            <a:noFill/>
          </a:ln>
        </p:spPr>
        <p:style>
          <a:lnRef idx="0">
            <a:scrgbClr r="0" g="0" b="0"/>
          </a:lnRef>
          <a:fillRef idx="0">
            <a:scrgbClr r="0" g="0" b="0"/>
          </a:fillRef>
          <a:effectRef idx="0">
            <a:scrgbClr r="0" g="0" b="0"/>
          </a:effectRef>
          <a:fontRef idx="minor"/>
        </p:style>
        <p:txBody>
          <a:bodyPr lIns="0" tIns="17640" rIns="0" bIns="0"/>
          <a:lstStyle/>
          <a:p>
            <a:pPr marL="25200" indent="-720">
              <a:lnSpc>
                <a:spcPct val="103000"/>
              </a:lnSpc>
            </a:pPr>
            <a:r>
              <a:rPr lang="en-IN" sz="1190" b="0" strike="noStrike" spc="-9">
                <a:solidFill>
                  <a:srgbClr val="66C2A4"/>
                </a:solidFill>
                <a:uFill>
                  <a:solidFill>
                    <a:srgbClr val="FFFFFF"/>
                  </a:solidFill>
                </a:uFill>
                <a:latin typeface="Arial"/>
              </a:rPr>
              <a:t>project  decision</a:t>
            </a:r>
            <a:endParaRPr lang="en-IN" sz="1800" b="0" strike="noStrike" spc="-1">
              <a:solidFill>
                <a:srgbClr val="000000"/>
              </a:solidFill>
              <a:uFill>
                <a:solidFill>
                  <a:srgbClr val="FFFFFF"/>
                </a:solidFill>
              </a:uFill>
              <a:latin typeface="Arial"/>
            </a:endParaRPr>
          </a:p>
        </p:txBody>
      </p:sp>
      <p:sp>
        <p:nvSpPr>
          <p:cNvPr id="865" name="CustomShape 137"/>
          <p:cNvSpPr/>
          <p:nvPr/>
        </p:nvSpPr>
        <p:spPr>
          <a:xfrm>
            <a:off x="4295520" y="5846400"/>
            <a:ext cx="1234080" cy="20556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190" b="0" strike="noStrike" spc="-9">
                <a:solidFill>
                  <a:srgbClr val="66C2A4"/>
                </a:solidFill>
                <a:uFill>
                  <a:solidFill>
                    <a:srgbClr val="FFFFFF"/>
                  </a:solidFill>
                </a:uFill>
                <a:latin typeface="Arial"/>
              </a:rPr>
              <a:t>random</a:t>
            </a:r>
            <a:r>
              <a:rPr lang="en-IN" sz="1190" b="0" strike="noStrike" spc="38">
                <a:solidFill>
                  <a:srgbClr val="66C2A4"/>
                </a:solidFill>
                <a:uFill>
                  <a:solidFill>
                    <a:srgbClr val="FFFFFF"/>
                  </a:solidFill>
                </a:uFill>
                <a:latin typeface="Arial"/>
              </a:rPr>
              <a:t> </a:t>
            </a:r>
            <a:r>
              <a:rPr lang="en-IN" sz="1190" b="0" strike="noStrike" spc="-9">
                <a:solidFill>
                  <a:srgbClr val="66C2A4"/>
                </a:solidFill>
                <a:uFill>
                  <a:solidFill>
                    <a:srgbClr val="FFFFFF"/>
                  </a:solidFill>
                </a:uFill>
                <a:latin typeface="Arial"/>
              </a:rPr>
              <a:t>extended</a:t>
            </a:r>
            <a:endParaRPr lang="en-IN" sz="1800" b="0" strike="noStrike" spc="-1">
              <a:solidFill>
                <a:srgbClr val="000000"/>
              </a:solidFill>
              <a:uFill>
                <a:solidFill>
                  <a:srgbClr val="FFFFFF"/>
                </a:solidFill>
              </a:uFill>
              <a:latin typeface="Arial"/>
            </a:endParaRPr>
          </a:p>
        </p:txBody>
      </p:sp>
      <p:sp>
        <p:nvSpPr>
          <p:cNvPr id="866" name="CustomShape 138"/>
          <p:cNvSpPr/>
          <p:nvPr/>
        </p:nvSpPr>
        <p:spPr>
          <a:xfrm>
            <a:off x="3304080" y="4341240"/>
            <a:ext cx="1523520" cy="304560"/>
          </a:xfrm>
          <a:prstGeom prst="rect">
            <a:avLst/>
          </a:prstGeom>
          <a:noFill/>
          <a:ln>
            <a:noFill/>
          </a:ln>
        </p:spPr>
        <p:style>
          <a:lnRef idx="0">
            <a:scrgbClr r="0" g="0" b="0"/>
          </a:lnRef>
          <a:fillRef idx="0">
            <a:scrgbClr r="0" g="0" b="0"/>
          </a:fillRef>
          <a:effectRef idx="0">
            <a:scrgbClr r="0" g="0" b="0"/>
          </a:effectRef>
          <a:fontRef idx="minor"/>
        </p:style>
        <p:txBody>
          <a:bodyPr lIns="0" tIns="32760" rIns="0" bIns="0"/>
          <a:lstStyle/>
          <a:p>
            <a:pPr marL="25200">
              <a:lnSpc>
                <a:spcPct val="100000"/>
              </a:lnSpc>
            </a:pPr>
            <a:r>
              <a:rPr lang="en-IN" sz="1789" b="0" strike="noStrike" spc="-12" baseline="9000">
                <a:solidFill>
                  <a:srgbClr val="66C2A4"/>
                </a:solidFill>
                <a:uFill>
                  <a:solidFill>
                    <a:srgbClr val="FFFFFF"/>
                  </a:solidFill>
                </a:uFill>
                <a:latin typeface="Arial"/>
              </a:rPr>
              <a:t>run san </a:t>
            </a:r>
            <a:r>
              <a:rPr lang="en-IN" sz="1789" b="0" strike="noStrike" spc="-29" baseline="9000">
                <a:solidFill>
                  <a:srgbClr val="66C2A4"/>
                </a:solidFill>
                <a:uFill>
                  <a:solidFill>
                    <a:srgbClr val="FFFFFF"/>
                  </a:solidFill>
                </a:uFill>
                <a:latin typeface="Arial"/>
              </a:rPr>
              <a:t>web</a:t>
            </a:r>
            <a:r>
              <a:rPr lang="en-IN" sz="1789" b="0" strike="noStrike" spc="-191" baseline="9000">
                <a:solidFill>
                  <a:srgbClr val="66C2A4"/>
                </a:solidFill>
                <a:uFill>
                  <a:solidFill>
                    <a:srgbClr val="FFFFFF"/>
                  </a:solidFill>
                </a:uFill>
                <a:latin typeface="Arial"/>
              </a:rPr>
              <a:t> </a:t>
            </a:r>
            <a:r>
              <a:rPr lang="en-IN" sz="1290" b="0" strike="noStrike" spc="29">
                <a:solidFill>
                  <a:srgbClr val="66C2A4"/>
                </a:solidFill>
                <a:uFill>
                  <a:solidFill>
                    <a:srgbClr val="FFFFFF"/>
                  </a:solidFill>
                </a:uFill>
                <a:latin typeface="Arial"/>
              </a:rPr>
              <a:t>hadoop</a:t>
            </a:r>
            <a:endParaRPr lang="en-IN" sz="1800" b="0" strike="noStrike" spc="-1">
              <a:solidFill>
                <a:srgbClr val="000000"/>
              </a:solidFill>
              <a:uFill>
                <a:solidFill>
                  <a:srgbClr val="FFFFFF"/>
                </a:solidFill>
              </a:uFill>
              <a:latin typeface="Arial"/>
            </a:endParaRPr>
          </a:p>
        </p:txBody>
      </p:sp>
      <p:sp>
        <p:nvSpPr>
          <p:cNvPr id="867" name="CustomShape 139"/>
          <p:cNvSpPr/>
          <p:nvPr/>
        </p:nvSpPr>
        <p:spPr>
          <a:xfrm>
            <a:off x="3615840" y="5182200"/>
            <a:ext cx="820080" cy="20556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190" b="0" strike="noStrike" spc="-9">
                <a:solidFill>
                  <a:srgbClr val="66C2A4"/>
                </a:solidFill>
                <a:uFill>
                  <a:solidFill>
                    <a:srgbClr val="FFFFFF"/>
                  </a:solidFill>
                </a:uFill>
                <a:latin typeface="Arial"/>
              </a:rPr>
              <a:t>sas	high</a:t>
            </a:r>
            <a:endParaRPr lang="en-IN" sz="1800" b="0" strike="noStrike" spc="-1">
              <a:solidFill>
                <a:srgbClr val="000000"/>
              </a:solidFill>
              <a:uFill>
                <a:solidFill>
                  <a:srgbClr val="FFFFFF"/>
                </a:solidFill>
              </a:uFill>
              <a:latin typeface="Arial"/>
            </a:endParaRPr>
          </a:p>
        </p:txBody>
      </p:sp>
      <p:sp>
        <p:nvSpPr>
          <p:cNvPr id="868" name="CustomShape 140"/>
          <p:cNvSpPr/>
          <p:nvPr/>
        </p:nvSpPr>
        <p:spPr>
          <a:xfrm>
            <a:off x="3910680" y="5688360"/>
            <a:ext cx="2668680" cy="29556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789" b="0" strike="noStrike" spc="-12" baseline="4000">
                <a:solidFill>
                  <a:srgbClr val="66C2A4"/>
                </a:solidFill>
                <a:uFill>
                  <a:solidFill>
                    <a:srgbClr val="FFFFFF"/>
                  </a:solidFill>
                </a:uFill>
                <a:latin typeface="Arial"/>
              </a:rPr>
              <a:t>simple	</a:t>
            </a:r>
            <a:r>
              <a:rPr lang="en-IN" sz="1190" b="0" strike="noStrike" spc="-9">
                <a:solidFill>
                  <a:srgbClr val="66C2A4"/>
                </a:solidFill>
                <a:uFill>
                  <a:solidFill>
                    <a:srgbClr val="FFFFFF"/>
                  </a:solidFill>
                </a:uFill>
                <a:latin typeface="Arial"/>
              </a:rPr>
              <a:t>experience</a:t>
            </a:r>
            <a:r>
              <a:rPr lang="en-IN" sz="1190" b="0" strike="noStrike" spc="-296">
                <a:solidFill>
                  <a:srgbClr val="66C2A4"/>
                </a:solidFill>
                <a:uFill>
                  <a:solidFill>
                    <a:srgbClr val="FFFFFF"/>
                  </a:solidFill>
                </a:uFill>
                <a:latin typeface="Arial"/>
              </a:rPr>
              <a:t> </a:t>
            </a:r>
            <a:r>
              <a:rPr lang="en-IN" sz="1789" b="0" strike="noStrike" spc="-12" baseline="27000">
                <a:solidFill>
                  <a:srgbClr val="66C2A4"/>
                </a:solidFill>
                <a:uFill>
                  <a:solidFill>
                    <a:srgbClr val="FFFFFF"/>
                  </a:solidFill>
                </a:uFill>
                <a:latin typeface="Arial"/>
              </a:rPr>
              <a:t>technological </a:t>
            </a:r>
            <a:r>
              <a:rPr lang="en-IN" sz="1789" b="0" strike="noStrike" spc="-29" baseline="4000">
                <a:solidFill>
                  <a:srgbClr val="66C2A4"/>
                </a:solidFill>
                <a:uFill>
                  <a:solidFill>
                    <a:srgbClr val="FFFFFF"/>
                  </a:solidFill>
                </a:uFill>
                <a:latin typeface="Arial"/>
              </a:rPr>
              <a:t>give</a:t>
            </a:r>
            <a:endParaRPr lang="en-IN" sz="1800" b="0" strike="noStrike" spc="-1">
              <a:solidFill>
                <a:srgbClr val="000000"/>
              </a:solidFill>
              <a:uFill>
                <a:solidFill>
                  <a:srgbClr val="FFFFFF"/>
                </a:solidFill>
              </a:uFill>
              <a:latin typeface="Arial"/>
            </a:endParaRPr>
          </a:p>
        </p:txBody>
      </p:sp>
      <p:sp>
        <p:nvSpPr>
          <p:cNvPr id="869" name="CustomShape 141"/>
          <p:cNvSpPr/>
          <p:nvPr/>
        </p:nvSpPr>
        <p:spPr>
          <a:xfrm>
            <a:off x="4775040" y="5961960"/>
            <a:ext cx="1269360" cy="29556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190" b="0" strike="noStrike" spc="-9">
                <a:solidFill>
                  <a:srgbClr val="66C2A4"/>
                </a:solidFill>
                <a:uFill>
                  <a:solidFill>
                    <a:srgbClr val="FFFFFF"/>
                  </a:solidFill>
                </a:uFill>
                <a:latin typeface="Arial"/>
              </a:rPr>
              <a:t>sna</a:t>
            </a:r>
            <a:r>
              <a:rPr lang="en-IN" sz="1190" b="0" strike="noStrike" spc="-49">
                <a:solidFill>
                  <a:srgbClr val="66C2A4"/>
                </a:solidFill>
                <a:uFill>
                  <a:solidFill>
                    <a:srgbClr val="FFFFFF"/>
                  </a:solidFill>
                </a:uFill>
                <a:latin typeface="Arial"/>
              </a:rPr>
              <a:t> </a:t>
            </a:r>
            <a:r>
              <a:rPr lang="en-IN" sz="1190" b="0" strike="noStrike" spc="-1">
                <a:solidFill>
                  <a:srgbClr val="66C2A4"/>
                </a:solidFill>
                <a:uFill>
                  <a:solidFill>
                    <a:srgbClr val="FFFFFF"/>
                  </a:solidFill>
                </a:uFill>
                <a:latin typeface="Arial"/>
              </a:rPr>
              <a:t>seattle</a:t>
            </a:r>
            <a:r>
              <a:rPr lang="en-IN" sz="1789" b="0" strike="noStrike" spc="-1" baseline="27000">
                <a:solidFill>
                  <a:srgbClr val="66C2A4"/>
                </a:solidFill>
                <a:uFill>
                  <a:solidFill>
                    <a:srgbClr val="FFFFFF"/>
                  </a:solidFill>
                </a:uFill>
                <a:latin typeface="Arial"/>
              </a:rPr>
              <a:t>mexico</a:t>
            </a:r>
            <a:endParaRPr lang="en-IN" sz="1800" b="0" strike="noStrike" spc="-1">
              <a:solidFill>
                <a:srgbClr val="000000"/>
              </a:solidFill>
              <a:uFill>
                <a:solidFill>
                  <a:srgbClr val="FFFFFF"/>
                </a:solidFill>
              </a:uFill>
              <a:latin typeface="Arial"/>
            </a:endParaRPr>
          </a:p>
        </p:txBody>
      </p:sp>
      <p:sp>
        <p:nvSpPr>
          <p:cNvPr id="870" name="CustomShape 142"/>
          <p:cNvSpPr/>
          <p:nvPr/>
        </p:nvSpPr>
        <p:spPr>
          <a:xfrm>
            <a:off x="7514640" y="2901960"/>
            <a:ext cx="1875960" cy="300600"/>
          </a:xfrm>
          <a:prstGeom prst="rect">
            <a:avLst/>
          </a:prstGeom>
          <a:noFill/>
          <a:ln>
            <a:noFill/>
          </a:ln>
        </p:spPr>
        <p:style>
          <a:lnRef idx="0">
            <a:scrgbClr r="0" g="0" b="0"/>
          </a:lnRef>
          <a:fillRef idx="0">
            <a:scrgbClr r="0" g="0" b="0"/>
          </a:fillRef>
          <a:effectRef idx="0">
            <a:scrgbClr r="0" g="0" b="0"/>
          </a:effectRef>
          <a:fontRef idx="minor"/>
        </p:style>
        <p:txBody>
          <a:bodyPr lIns="0" tIns="28800" rIns="0" bIns="0"/>
          <a:lstStyle/>
          <a:p>
            <a:pPr marL="25200">
              <a:lnSpc>
                <a:spcPct val="100000"/>
              </a:lnSpc>
            </a:pPr>
            <a:r>
              <a:rPr lang="en-IN" sz="1490" b="0" strike="noStrike" spc="9">
                <a:solidFill>
                  <a:srgbClr val="66C2A4"/>
                </a:solidFill>
                <a:uFill>
                  <a:solidFill>
                    <a:srgbClr val="FFFFFF"/>
                  </a:solidFill>
                </a:uFill>
                <a:latin typeface="Arial"/>
              </a:rPr>
              <a:t>submission</a:t>
            </a:r>
            <a:r>
              <a:rPr lang="en-IN" sz="1490" b="0" strike="noStrike" spc="-29">
                <a:solidFill>
                  <a:srgbClr val="66C2A4"/>
                </a:solidFill>
                <a:uFill>
                  <a:solidFill>
                    <a:srgbClr val="FFFFFF"/>
                  </a:solidFill>
                </a:uFill>
                <a:latin typeface="Arial"/>
              </a:rPr>
              <a:t> </a:t>
            </a:r>
            <a:r>
              <a:rPr lang="en-IN" sz="1789" b="0" strike="noStrike" spc="-12" baseline="4000">
                <a:solidFill>
                  <a:srgbClr val="66C2A4"/>
                </a:solidFill>
                <a:uFill>
                  <a:solidFill>
                    <a:srgbClr val="FFFFFF"/>
                  </a:solidFill>
                </a:uFill>
                <a:latin typeface="Arial"/>
              </a:rPr>
              <a:t>littlesnowfall</a:t>
            </a:r>
            <a:endParaRPr lang="en-IN" sz="1800" b="0" strike="noStrike" spc="-1">
              <a:solidFill>
                <a:srgbClr val="000000"/>
              </a:solidFill>
              <a:uFill>
                <a:solidFill>
                  <a:srgbClr val="FFFFFF"/>
                </a:solidFill>
              </a:uFill>
              <a:latin typeface="Arial"/>
            </a:endParaRPr>
          </a:p>
        </p:txBody>
      </p:sp>
      <p:sp>
        <p:nvSpPr>
          <p:cNvPr id="871" name="CustomShape 143"/>
          <p:cNvSpPr/>
          <p:nvPr/>
        </p:nvSpPr>
        <p:spPr>
          <a:xfrm>
            <a:off x="3307320" y="1514160"/>
            <a:ext cx="2094840" cy="326520"/>
          </a:xfrm>
          <a:prstGeom prst="rect">
            <a:avLst/>
          </a:prstGeom>
          <a:noFill/>
          <a:ln>
            <a:noFill/>
          </a:ln>
        </p:spPr>
        <p:style>
          <a:lnRef idx="0">
            <a:scrgbClr r="0" g="0" b="0"/>
          </a:lnRef>
          <a:fillRef idx="0">
            <a:scrgbClr r="0" g="0" b="0"/>
          </a:fillRef>
          <a:effectRef idx="0">
            <a:scrgbClr r="0" g="0" b="0"/>
          </a:effectRef>
          <a:fontRef idx="minor"/>
        </p:style>
        <p:txBody>
          <a:bodyPr lIns="0" tIns="32760" rIns="0" bIns="0"/>
          <a:lstStyle/>
          <a:p>
            <a:pPr marL="25200">
              <a:lnSpc>
                <a:spcPct val="100000"/>
              </a:lnSpc>
            </a:pPr>
            <a:r>
              <a:rPr lang="en-IN" sz="1789" b="0" strike="noStrike" spc="-12" baseline="4000">
                <a:solidFill>
                  <a:srgbClr val="66C2A4"/>
                </a:solidFill>
                <a:uFill>
                  <a:solidFill>
                    <a:srgbClr val="FFFFFF"/>
                  </a:solidFill>
                </a:uFill>
                <a:latin typeface="Arial"/>
              </a:rPr>
              <a:t>source </a:t>
            </a:r>
            <a:r>
              <a:rPr lang="en-IN" sz="1190" b="0" strike="noStrike" spc="-9">
                <a:solidFill>
                  <a:srgbClr val="66C2A4"/>
                </a:solidFill>
                <a:uFill>
                  <a:solidFill>
                    <a:srgbClr val="FFFFFF"/>
                  </a:solidFill>
                </a:uFill>
                <a:latin typeface="Arial"/>
              </a:rPr>
              <a:t>handling</a:t>
            </a:r>
            <a:r>
              <a:rPr lang="en-IN" sz="1190" b="0" strike="noStrike" spc="-1">
                <a:solidFill>
                  <a:srgbClr val="66C2A4"/>
                </a:solidFill>
                <a:uFill>
                  <a:solidFill>
                    <a:srgbClr val="FFFFFF"/>
                  </a:solidFill>
                </a:uFill>
                <a:latin typeface="Arial"/>
              </a:rPr>
              <a:t> </a:t>
            </a:r>
            <a:r>
              <a:rPr lang="en-IN" sz="1927" b="0" strike="noStrike" spc="29" baseline="17000">
                <a:solidFill>
                  <a:srgbClr val="66C2A4"/>
                </a:solidFill>
                <a:uFill>
                  <a:solidFill>
                    <a:srgbClr val="FFFFFF"/>
                  </a:solidFill>
                </a:uFill>
                <a:latin typeface="Arial"/>
              </a:rPr>
              <a:t>postdoctoral</a:t>
            </a:r>
            <a:endParaRPr lang="en-IN" sz="1800" b="0" strike="noStrike" spc="-1">
              <a:solidFill>
                <a:srgbClr val="000000"/>
              </a:solidFill>
              <a:uFill>
                <a:solidFill>
                  <a:srgbClr val="FFFFFF"/>
                </a:solidFill>
              </a:uFill>
              <a:latin typeface="Arial"/>
            </a:endParaRPr>
          </a:p>
        </p:txBody>
      </p:sp>
      <p:sp>
        <p:nvSpPr>
          <p:cNvPr id="872" name="CustomShape 144"/>
          <p:cNvSpPr/>
          <p:nvPr/>
        </p:nvSpPr>
        <p:spPr>
          <a:xfrm>
            <a:off x="3520440" y="3786480"/>
            <a:ext cx="1153440" cy="300600"/>
          </a:xfrm>
          <a:prstGeom prst="rect">
            <a:avLst/>
          </a:prstGeom>
          <a:noFill/>
          <a:ln>
            <a:noFill/>
          </a:ln>
        </p:spPr>
        <p:style>
          <a:lnRef idx="0">
            <a:scrgbClr r="0" g="0" b="0"/>
          </a:lnRef>
          <a:fillRef idx="0">
            <a:scrgbClr r="0" g="0" b="0"/>
          </a:fillRef>
          <a:effectRef idx="0">
            <a:scrgbClr r="0" g="0" b="0"/>
          </a:effectRef>
          <a:fontRef idx="minor"/>
        </p:style>
        <p:txBody>
          <a:bodyPr lIns="0" tIns="28800" rIns="0" bIns="0"/>
          <a:lstStyle/>
          <a:p>
            <a:pPr marL="25200">
              <a:lnSpc>
                <a:spcPct val="100000"/>
              </a:lnSpc>
            </a:pPr>
            <a:r>
              <a:rPr lang="en-IN" sz="1789" b="0" strike="noStrike" spc="-12" baseline="9000">
                <a:solidFill>
                  <a:srgbClr val="66C2A4"/>
                </a:solidFill>
                <a:uFill>
                  <a:solidFill>
                    <a:srgbClr val="FFFFFF"/>
                  </a:solidFill>
                </a:uFill>
                <a:latin typeface="Arial"/>
              </a:rPr>
              <a:t>state</a:t>
            </a:r>
            <a:r>
              <a:rPr lang="en-IN" sz="1789" b="0" strike="noStrike" spc="-324" baseline="9000">
                <a:solidFill>
                  <a:srgbClr val="66C2A4"/>
                </a:solidFill>
                <a:uFill>
                  <a:solidFill>
                    <a:srgbClr val="FFFFFF"/>
                  </a:solidFill>
                </a:uFill>
                <a:latin typeface="Arial"/>
              </a:rPr>
              <a:t> </a:t>
            </a:r>
            <a:r>
              <a:rPr lang="en-IN" sz="1490" b="0" strike="noStrike" spc="-1">
                <a:solidFill>
                  <a:srgbClr val="66C2A4"/>
                </a:solidFill>
                <a:uFill>
                  <a:solidFill>
                    <a:srgbClr val="FFFFFF"/>
                  </a:solidFill>
                </a:uFill>
                <a:latin typeface="Arial"/>
              </a:rPr>
              <a:t>available</a:t>
            </a:r>
            <a:endParaRPr lang="en-IN" sz="1800" b="0" strike="noStrike" spc="-1">
              <a:solidFill>
                <a:srgbClr val="000000"/>
              </a:solidFill>
              <a:uFill>
                <a:solidFill>
                  <a:srgbClr val="FFFFFF"/>
                </a:solidFill>
              </a:uFill>
              <a:latin typeface="Arial"/>
            </a:endParaRPr>
          </a:p>
        </p:txBody>
      </p:sp>
      <p:sp>
        <p:nvSpPr>
          <p:cNvPr id="873" name="CustomShape 145"/>
          <p:cNvSpPr/>
          <p:nvPr/>
        </p:nvSpPr>
        <p:spPr>
          <a:xfrm>
            <a:off x="6792120" y="5904720"/>
            <a:ext cx="1020240" cy="31716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190" b="0" strike="noStrike" spc="-9">
                <a:solidFill>
                  <a:srgbClr val="66C2A4"/>
                </a:solidFill>
                <a:uFill>
                  <a:solidFill>
                    <a:srgbClr val="FFFFFF"/>
                  </a:solidFill>
                </a:uFill>
                <a:latin typeface="Arial"/>
              </a:rPr>
              <a:t>studie</a:t>
            </a:r>
            <a:r>
              <a:rPr lang="en-IN" sz="1190" b="0" strike="noStrike" spc="117">
                <a:solidFill>
                  <a:srgbClr val="66C2A4"/>
                </a:solidFill>
                <a:uFill>
                  <a:solidFill>
                    <a:srgbClr val="FFFFFF"/>
                  </a:solidFill>
                </a:uFill>
                <a:latin typeface="Arial"/>
              </a:rPr>
              <a:t>s</a:t>
            </a:r>
            <a:r>
              <a:rPr lang="en-IN" sz="1789" b="0" strike="noStrike" spc="-12" baseline="-18000">
                <a:solidFill>
                  <a:srgbClr val="66C2A4"/>
                </a:solidFill>
                <a:uFill>
                  <a:solidFill>
                    <a:srgbClr val="FFFFFF"/>
                  </a:solidFill>
                </a:uFill>
                <a:latin typeface="Arial"/>
              </a:rPr>
              <a:t>sund</a:t>
            </a:r>
            <a:r>
              <a:rPr lang="en-IN" sz="1789" b="0" strike="noStrike" spc="-72" baseline="-18000">
                <a:solidFill>
                  <a:srgbClr val="66C2A4"/>
                </a:solidFill>
                <a:uFill>
                  <a:solidFill>
                    <a:srgbClr val="FFFFFF"/>
                  </a:solidFill>
                </a:uFill>
                <a:latin typeface="Arial"/>
              </a:rPr>
              <a:t>a</a:t>
            </a:r>
            <a:r>
              <a:rPr lang="en-IN" sz="1789" b="0" strike="noStrike" spc="-12" baseline="-18000">
                <a:solidFill>
                  <a:srgbClr val="66C2A4"/>
                </a:solidFill>
                <a:uFill>
                  <a:solidFill>
                    <a:srgbClr val="FFFFFF"/>
                  </a:solidFill>
                </a:uFill>
                <a:latin typeface="Arial"/>
              </a:rPr>
              <a:t>y</a:t>
            </a:r>
            <a:endParaRPr lang="en-IN" sz="1800" b="0" strike="noStrike" spc="-1">
              <a:solidFill>
                <a:srgbClr val="000000"/>
              </a:solidFill>
              <a:uFill>
                <a:solidFill>
                  <a:srgbClr val="FFFFFF"/>
                </a:solidFill>
              </a:uFill>
              <a:latin typeface="Arial"/>
            </a:endParaRPr>
          </a:p>
        </p:txBody>
      </p:sp>
      <p:sp>
        <p:nvSpPr>
          <p:cNvPr id="874" name="CustomShape 146"/>
          <p:cNvSpPr/>
          <p:nvPr/>
        </p:nvSpPr>
        <p:spPr>
          <a:xfrm>
            <a:off x="4230360" y="6029640"/>
            <a:ext cx="2052000" cy="29556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789" b="0" strike="noStrike" spc="-12" baseline="4000">
                <a:solidFill>
                  <a:srgbClr val="66C2A4"/>
                </a:solidFill>
                <a:uFill>
                  <a:solidFill>
                    <a:srgbClr val="FFFFFF"/>
                  </a:solidFill>
                </a:uFill>
                <a:latin typeface="Arial"/>
              </a:rPr>
              <a:t>suppo</a:t>
            </a:r>
            <a:r>
              <a:rPr lang="en-IN" sz="1789" b="0" strike="noStrike" spc="43" baseline="4000">
                <a:solidFill>
                  <a:srgbClr val="66C2A4"/>
                </a:solidFill>
                <a:uFill>
                  <a:solidFill>
                    <a:srgbClr val="FFFFFF"/>
                  </a:solidFill>
                </a:uFill>
                <a:latin typeface="Arial"/>
              </a:rPr>
              <a:t>r</a:t>
            </a:r>
            <a:r>
              <a:rPr lang="en-IN" sz="1789" b="0" strike="noStrike" spc="-12" baseline="4000">
                <a:solidFill>
                  <a:srgbClr val="66C2A4"/>
                </a:solidFill>
                <a:uFill>
                  <a:solidFill>
                    <a:srgbClr val="FFFFFF"/>
                  </a:solidFill>
                </a:uFill>
                <a:latin typeface="Arial"/>
              </a:rPr>
              <a:t>t</a:t>
            </a:r>
            <a:r>
              <a:rPr lang="en-IN" sz="1789" b="0" strike="noStrike" spc="-1" baseline="4000">
                <a:solidFill>
                  <a:srgbClr val="66C2A4"/>
                </a:solidFill>
                <a:uFill>
                  <a:solidFill>
                    <a:srgbClr val="FFFFFF"/>
                  </a:solidFill>
                </a:uFill>
                <a:latin typeface="Arial"/>
              </a:rPr>
              <a:t>	</a:t>
            </a:r>
            <a:r>
              <a:rPr lang="en-IN" sz="1190" b="0" strike="noStrike" spc="-9">
                <a:solidFill>
                  <a:srgbClr val="66C2A4"/>
                </a:solidFill>
                <a:uFill>
                  <a:solidFill>
                    <a:srgbClr val="FFFFFF"/>
                  </a:solidFill>
                </a:uFill>
                <a:latin typeface="Arial"/>
              </a:rPr>
              <a:t>singapore</a:t>
            </a:r>
            <a:endParaRPr lang="en-IN" sz="1800" b="0" strike="noStrike" spc="-1">
              <a:solidFill>
                <a:srgbClr val="000000"/>
              </a:solidFill>
              <a:uFill>
                <a:solidFill>
                  <a:srgbClr val="FFFFFF"/>
                </a:solidFill>
              </a:uFill>
              <a:latin typeface="Arial"/>
            </a:endParaRPr>
          </a:p>
        </p:txBody>
      </p:sp>
      <p:sp>
        <p:nvSpPr>
          <p:cNvPr id="875" name="CustomShape 147"/>
          <p:cNvSpPr/>
          <p:nvPr/>
        </p:nvSpPr>
        <p:spPr>
          <a:xfrm>
            <a:off x="8724600" y="4707360"/>
            <a:ext cx="325440" cy="20556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190" b="0" strike="noStrike" spc="-9">
                <a:solidFill>
                  <a:srgbClr val="66C2A4"/>
                </a:solidFill>
                <a:uFill>
                  <a:solidFill>
                    <a:srgbClr val="FFFFFF"/>
                  </a:solidFill>
                </a:uFill>
                <a:latin typeface="Arial"/>
              </a:rPr>
              <a:t>task</a:t>
            </a:r>
            <a:endParaRPr lang="en-IN" sz="1800" b="0" strike="noStrike" spc="-1">
              <a:solidFill>
                <a:srgbClr val="000000"/>
              </a:solidFill>
              <a:uFill>
                <a:solidFill>
                  <a:srgbClr val="FFFFFF"/>
                </a:solidFill>
              </a:uFill>
              <a:latin typeface="Arial"/>
            </a:endParaRPr>
          </a:p>
        </p:txBody>
      </p:sp>
      <p:sp>
        <p:nvSpPr>
          <p:cNvPr id="876" name="CustomShape 148"/>
          <p:cNvSpPr/>
          <p:nvPr/>
        </p:nvSpPr>
        <p:spPr>
          <a:xfrm>
            <a:off x="2680560" y="3889440"/>
            <a:ext cx="599760" cy="20556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190" b="0" strike="noStrike" spc="-9">
                <a:solidFill>
                  <a:srgbClr val="66C2A4"/>
                </a:solidFill>
                <a:uFill>
                  <a:solidFill>
                    <a:srgbClr val="FFFFFF"/>
                  </a:solidFill>
                </a:uFill>
                <a:latin typeface="Arial"/>
              </a:rPr>
              <a:t>together</a:t>
            </a:r>
            <a:endParaRPr lang="en-IN" sz="1800" b="0" strike="noStrike" spc="-1">
              <a:solidFill>
                <a:srgbClr val="000000"/>
              </a:solidFill>
              <a:uFill>
                <a:solidFill>
                  <a:srgbClr val="FFFFFF"/>
                </a:solidFill>
              </a:uFill>
              <a:latin typeface="Arial"/>
            </a:endParaRPr>
          </a:p>
        </p:txBody>
      </p:sp>
      <p:sp>
        <p:nvSpPr>
          <p:cNvPr id="877" name="CustomShape 149"/>
          <p:cNvSpPr/>
          <p:nvPr/>
        </p:nvSpPr>
        <p:spPr>
          <a:xfrm>
            <a:off x="7696800" y="4395960"/>
            <a:ext cx="1490760" cy="29556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190" b="0" strike="noStrike" spc="-1">
                <a:solidFill>
                  <a:srgbClr val="66C2A4"/>
                </a:solidFill>
                <a:uFill>
                  <a:solidFill>
                    <a:srgbClr val="FFFFFF"/>
                  </a:solidFill>
                </a:uFill>
                <a:latin typeface="Arial"/>
              </a:rPr>
              <a:t>outlier</a:t>
            </a:r>
            <a:r>
              <a:rPr lang="en-IN" sz="1789" b="0" strike="noStrike" spc="-1" baseline="4000">
                <a:solidFill>
                  <a:srgbClr val="66C2A4"/>
                </a:solidFill>
                <a:uFill>
                  <a:solidFill>
                    <a:srgbClr val="FFFFFF"/>
                  </a:solidFill>
                </a:uFill>
                <a:latin typeface="Arial"/>
              </a:rPr>
              <a:t>amazon</a:t>
            </a:r>
            <a:r>
              <a:rPr lang="en-IN" sz="1789" b="0" strike="noStrike" spc="219" baseline="4000">
                <a:solidFill>
                  <a:srgbClr val="66C2A4"/>
                </a:solidFill>
                <a:uFill>
                  <a:solidFill>
                    <a:srgbClr val="FFFFFF"/>
                  </a:solidFill>
                </a:uFill>
                <a:latin typeface="Arial"/>
              </a:rPr>
              <a:t> </a:t>
            </a:r>
            <a:r>
              <a:rPr lang="en-IN" sz="1789" b="0" strike="noStrike" spc="-12" baseline="4000">
                <a:solidFill>
                  <a:srgbClr val="66C2A4"/>
                </a:solidFill>
                <a:uFill>
                  <a:solidFill>
                    <a:srgbClr val="FFFFFF"/>
                  </a:solidFill>
                </a:uFill>
                <a:latin typeface="Arial"/>
              </a:rPr>
              <a:t>track</a:t>
            </a:r>
            <a:endParaRPr lang="en-IN" sz="1800" b="0" strike="noStrike" spc="-1">
              <a:solidFill>
                <a:srgbClr val="000000"/>
              </a:solidFill>
              <a:uFill>
                <a:solidFill>
                  <a:srgbClr val="FFFFFF"/>
                </a:solidFill>
              </a:uFill>
              <a:latin typeface="Arial"/>
            </a:endParaRPr>
          </a:p>
        </p:txBody>
      </p:sp>
      <p:sp>
        <p:nvSpPr>
          <p:cNvPr id="878" name="CustomShape 150"/>
          <p:cNvSpPr/>
          <p:nvPr/>
        </p:nvSpPr>
        <p:spPr>
          <a:xfrm>
            <a:off x="6391800" y="6134040"/>
            <a:ext cx="1028880" cy="56772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70720">
              <a:lnSpc>
                <a:spcPts val="437"/>
              </a:lnSpc>
            </a:pPr>
            <a:r>
              <a:rPr lang="en-IN" sz="1190" b="0" strike="noStrike" spc="-9">
                <a:solidFill>
                  <a:srgbClr val="66C2A4"/>
                </a:solidFill>
                <a:uFill>
                  <a:solidFill>
                    <a:srgbClr val="FFFFFF"/>
                  </a:solidFill>
                </a:uFill>
                <a:latin typeface="Arial"/>
              </a:rPr>
              <a:t>tree</a:t>
            </a:r>
            <a:r>
              <a:rPr lang="en-IN" sz="1190" b="0" strike="noStrike" spc="-157">
                <a:solidFill>
                  <a:srgbClr val="66C2A4"/>
                </a:solidFill>
                <a:uFill>
                  <a:solidFill>
                    <a:srgbClr val="FFFFFF"/>
                  </a:solidFill>
                </a:uFill>
                <a:latin typeface="Arial"/>
              </a:rPr>
              <a:t> </a:t>
            </a:r>
            <a:r>
              <a:rPr lang="en-IN" sz="1789" b="0" strike="noStrike" spc="-12" baseline="9000">
                <a:solidFill>
                  <a:srgbClr val="66C2A4"/>
                </a:solidFill>
                <a:uFill>
                  <a:solidFill>
                    <a:srgbClr val="FFFFFF"/>
                  </a:solidFill>
                </a:uFill>
                <a:latin typeface="Arial"/>
              </a:rPr>
              <a:t>survey</a:t>
            </a:r>
            <a:endParaRPr lang="en-IN" sz="1800" b="0" strike="noStrike" spc="-1">
              <a:solidFill>
                <a:srgbClr val="000000"/>
              </a:solidFill>
              <a:uFill>
                <a:solidFill>
                  <a:srgbClr val="FFFFFF"/>
                </a:solidFill>
              </a:uFill>
              <a:latin typeface="Arial"/>
            </a:endParaRPr>
          </a:p>
          <a:p>
            <a:pPr marL="25200" indent="259200">
              <a:lnSpc>
                <a:spcPct val="64000"/>
              </a:lnSpc>
            </a:pPr>
            <a:r>
              <a:rPr lang="en-IN" sz="1190" b="0" strike="noStrike" spc="-9">
                <a:solidFill>
                  <a:srgbClr val="66C2A4"/>
                </a:solidFill>
                <a:uFill>
                  <a:solidFill>
                    <a:srgbClr val="FFFFFF"/>
                  </a:solidFill>
                </a:uFill>
                <a:latin typeface="Arial"/>
              </a:rPr>
              <a:t>summit  southern</a:t>
            </a:r>
            <a:endParaRPr lang="en-IN" sz="1800" b="0" strike="noStrike" spc="-1">
              <a:solidFill>
                <a:srgbClr val="000000"/>
              </a:solidFill>
              <a:uFill>
                <a:solidFill>
                  <a:srgbClr val="FFFFFF"/>
                </a:solidFill>
              </a:uFill>
              <a:latin typeface="Arial"/>
            </a:endParaRPr>
          </a:p>
        </p:txBody>
      </p:sp>
      <p:sp>
        <p:nvSpPr>
          <p:cNvPr id="879" name="CustomShape 151"/>
          <p:cNvSpPr/>
          <p:nvPr/>
        </p:nvSpPr>
        <p:spPr>
          <a:xfrm>
            <a:off x="8446320" y="5059800"/>
            <a:ext cx="407520" cy="20556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190" b="0" strike="noStrike" spc="-9">
                <a:solidFill>
                  <a:srgbClr val="66C2A4"/>
                </a:solidFill>
                <a:uFill>
                  <a:solidFill>
                    <a:srgbClr val="FFFFFF"/>
                  </a:solidFill>
                </a:uFill>
                <a:latin typeface="Arial"/>
              </a:rPr>
              <a:t>t</a:t>
            </a:r>
            <a:r>
              <a:rPr lang="en-IN" sz="1190" b="0" strike="noStrike" spc="-29">
                <a:solidFill>
                  <a:srgbClr val="66C2A4"/>
                </a:solidFill>
                <a:uFill>
                  <a:solidFill>
                    <a:srgbClr val="FFFFFF"/>
                  </a:solidFill>
                </a:uFill>
                <a:latin typeface="Arial"/>
              </a:rPr>
              <a:t>w</a:t>
            </a:r>
            <a:r>
              <a:rPr lang="en-IN" sz="1190" b="0" strike="noStrike" spc="-9">
                <a:solidFill>
                  <a:srgbClr val="66C2A4"/>
                </a:solidFill>
                <a:uFill>
                  <a:solidFill>
                    <a:srgbClr val="FFFFFF"/>
                  </a:solidFill>
                </a:uFill>
                <a:latin typeface="Arial"/>
              </a:rPr>
              <a:t>eet</a:t>
            </a:r>
            <a:endParaRPr lang="en-IN" sz="1800" b="0" strike="noStrike" spc="-1">
              <a:solidFill>
                <a:srgbClr val="000000"/>
              </a:solidFill>
              <a:uFill>
                <a:solidFill>
                  <a:srgbClr val="FFFFFF"/>
                </a:solidFill>
              </a:uFill>
              <a:latin typeface="Arial"/>
            </a:endParaRPr>
          </a:p>
        </p:txBody>
      </p:sp>
      <p:sp>
        <p:nvSpPr>
          <p:cNvPr id="880" name="CustomShape 152"/>
          <p:cNvSpPr/>
          <p:nvPr/>
        </p:nvSpPr>
        <p:spPr>
          <a:xfrm>
            <a:off x="5194080" y="295200"/>
            <a:ext cx="1454400" cy="29556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789" b="0" strike="noStrike" spc="-12" baseline="32000">
                <a:solidFill>
                  <a:srgbClr val="66C2A4"/>
                </a:solidFill>
                <a:uFill>
                  <a:solidFill>
                    <a:srgbClr val="FFFFFF"/>
                  </a:solidFill>
                </a:uFill>
                <a:latin typeface="Arial"/>
              </a:rPr>
              <a:t>updated</a:t>
            </a:r>
            <a:r>
              <a:rPr lang="en-IN" sz="1789" b="0" strike="noStrike" spc="-250" baseline="32000">
                <a:solidFill>
                  <a:srgbClr val="66C2A4"/>
                </a:solidFill>
                <a:uFill>
                  <a:solidFill>
                    <a:srgbClr val="FFFFFF"/>
                  </a:solidFill>
                </a:uFill>
                <a:latin typeface="Arial"/>
              </a:rPr>
              <a:t> </a:t>
            </a:r>
            <a:r>
              <a:rPr lang="en-IN" sz="1190" b="0" strike="noStrike" spc="-9">
                <a:solidFill>
                  <a:srgbClr val="66C2A4"/>
                </a:solidFill>
                <a:uFill>
                  <a:solidFill>
                    <a:srgbClr val="FFFFFF"/>
                  </a:solidFill>
                </a:uFill>
                <a:latin typeface="Arial"/>
              </a:rPr>
              <a:t>result</a:t>
            </a:r>
            <a:r>
              <a:rPr lang="en-IN" sz="1190" b="0" strike="noStrike" spc="-137">
                <a:solidFill>
                  <a:srgbClr val="66C2A4"/>
                </a:solidFill>
                <a:uFill>
                  <a:solidFill>
                    <a:srgbClr val="FFFFFF"/>
                  </a:solidFill>
                </a:uFill>
                <a:latin typeface="Arial"/>
              </a:rPr>
              <a:t> </a:t>
            </a:r>
            <a:r>
              <a:rPr lang="en-IN" sz="1190" b="0" strike="noStrike" spc="-9">
                <a:solidFill>
                  <a:srgbClr val="66C2A4"/>
                </a:solidFill>
                <a:uFill>
                  <a:solidFill>
                    <a:srgbClr val="FFFFFF"/>
                  </a:solidFill>
                </a:uFill>
                <a:latin typeface="Arial"/>
              </a:rPr>
              <a:t>please</a:t>
            </a:r>
            <a:endParaRPr lang="en-IN" sz="1800" b="0" strike="noStrike" spc="-1">
              <a:solidFill>
                <a:srgbClr val="000000"/>
              </a:solidFill>
              <a:uFill>
                <a:solidFill>
                  <a:srgbClr val="FFFFFF"/>
                </a:solidFill>
              </a:uFill>
              <a:latin typeface="Arial"/>
            </a:endParaRPr>
          </a:p>
        </p:txBody>
      </p:sp>
      <p:sp>
        <p:nvSpPr>
          <p:cNvPr id="881" name="CustomShape 153"/>
          <p:cNvSpPr/>
          <p:nvPr/>
        </p:nvSpPr>
        <p:spPr>
          <a:xfrm>
            <a:off x="5827320" y="1880280"/>
            <a:ext cx="125640" cy="20556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190" b="0" strike="noStrike" spc="-9">
                <a:solidFill>
                  <a:srgbClr val="66C2A4"/>
                </a:solidFill>
                <a:uFill>
                  <a:solidFill>
                    <a:srgbClr val="FFFFFF"/>
                  </a:solidFill>
                </a:uFill>
                <a:latin typeface="Arial"/>
              </a:rPr>
              <a:t>v</a:t>
            </a:r>
            <a:endParaRPr lang="en-IN" sz="1800" b="0" strike="noStrike" spc="-1">
              <a:solidFill>
                <a:srgbClr val="000000"/>
              </a:solidFill>
              <a:uFill>
                <a:solidFill>
                  <a:srgbClr val="FFFFFF"/>
                </a:solidFill>
              </a:uFill>
              <a:latin typeface="Arial"/>
            </a:endParaRPr>
          </a:p>
        </p:txBody>
      </p:sp>
      <p:sp>
        <p:nvSpPr>
          <p:cNvPr id="882" name="CustomShape 154"/>
          <p:cNvSpPr/>
          <p:nvPr/>
        </p:nvSpPr>
        <p:spPr>
          <a:xfrm>
            <a:off x="8085960" y="3894120"/>
            <a:ext cx="1187640" cy="31716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190" b="0" strike="noStrike" spc="-9">
                <a:solidFill>
                  <a:srgbClr val="66C2A4"/>
                </a:solidFill>
                <a:uFill>
                  <a:solidFill>
                    <a:srgbClr val="FFFFFF"/>
                  </a:solidFill>
                </a:uFill>
                <a:latin typeface="Arial"/>
              </a:rPr>
              <a:t>technique</a:t>
            </a:r>
            <a:r>
              <a:rPr lang="en-IN" sz="1789" b="0" strike="noStrike" spc="-12" baseline="-18000">
                <a:solidFill>
                  <a:srgbClr val="66C2A4"/>
                </a:solidFill>
                <a:uFill>
                  <a:solidFill>
                    <a:srgbClr val="FFFFFF"/>
                  </a:solidFill>
                </a:uFill>
                <a:latin typeface="Arial"/>
              </a:rPr>
              <a:t>various</a:t>
            </a:r>
            <a:endParaRPr lang="en-IN" sz="1800" b="0" strike="noStrike" spc="-1">
              <a:solidFill>
                <a:srgbClr val="000000"/>
              </a:solidFill>
              <a:uFill>
                <a:solidFill>
                  <a:srgbClr val="FFFFFF"/>
                </a:solidFill>
              </a:uFill>
              <a:latin typeface="Arial"/>
            </a:endParaRPr>
          </a:p>
        </p:txBody>
      </p:sp>
      <p:sp>
        <p:nvSpPr>
          <p:cNvPr id="883" name="CustomShape 155"/>
          <p:cNvSpPr/>
          <p:nvPr/>
        </p:nvSpPr>
        <p:spPr>
          <a:xfrm>
            <a:off x="3701880" y="969840"/>
            <a:ext cx="1353600" cy="33768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190" b="0" strike="noStrike" spc="-9">
                <a:solidFill>
                  <a:srgbClr val="66C2A4"/>
                </a:solidFill>
                <a:uFill>
                  <a:solidFill>
                    <a:srgbClr val="FFFFFF"/>
                  </a:solidFill>
                </a:uFill>
                <a:latin typeface="Arial"/>
              </a:rPr>
              <a:t>website</a:t>
            </a:r>
            <a:r>
              <a:rPr lang="en-IN" sz="1190" b="0" strike="noStrike" spc="197">
                <a:solidFill>
                  <a:srgbClr val="66C2A4"/>
                </a:solidFill>
                <a:uFill>
                  <a:solidFill>
                    <a:srgbClr val="FFFFFF"/>
                  </a:solidFill>
                </a:uFill>
                <a:latin typeface="Arial"/>
              </a:rPr>
              <a:t> </a:t>
            </a:r>
            <a:r>
              <a:rPr lang="en-IN" sz="1789" b="0" strike="noStrike" spc="-12" baseline="-27000">
                <a:solidFill>
                  <a:srgbClr val="66C2A4"/>
                </a:solidFill>
                <a:uFill>
                  <a:solidFill>
                    <a:srgbClr val="FFFFFF"/>
                  </a:solidFill>
                </a:uFill>
                <a:latin typeface="Arial"/>
              </a:rPr>
              <a:t>credit</a:t>
            </a:r>
            <a:r>
              <a:rPr lang="en-IN" sz="1789" b="0" strike="noStrike" spc="-12" baseline="-18000">
                <a:solidFill>
                  <a:srgbClr val="66C2A4"/>
                </a:solidFill>
                <a:uFill>
                  <a:solidFill>
                    <a:srgbClr val="FFFFFF"/>
                  </a:solidFill>
                </a:uFill>
                <a:latin typeface="Arial"/>
              </a:rPr>
              <a:t>tricks</a:t>
            </a:r>
            <a:endParaRPr lang="en-IN" sz="1800" b="0" strike="noStrike" spc="-1">
              <a:solidFill>
                <a:srgbClr val="000000"/>
              </a:solidFill>
              <a:uFill>
                <a:solidFill>
                  <a:srgbClr val="FFFFFF"/>
                </a:solidFill>
              </a:uFill>
              <a:latin typeface="Arial"/>
            </a:endParaRPr>
          </a:p>
        </p:txBody>
      </p:sp>
      <p:sp>
        <p:nvSpPr>
          <p:cNvPr id="884" name="CustomShape 156"/>
          <p:cNvSpPr/>
          <p:nvPr/>
        </p:nvSpPr>
        <p:spPr>
          <a:xfrm>
            <a:off x="7673400" y="5206680"/>
            <a:ext cx="908280" cy="30564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789" b="0" strike="noStrike" spc="-12" baseline="-13000">
                <a:solidFill>
                  <a:srgbClr val="66C2A4"/>
                </a:solidFill>
                <a:uFill>
                  <a:solidFill>
                    <a:srgbClr val="FFFFFF"/>
                  </a:solidFill>
                </a:uFill>
                <a:latin typeface="Arial"/>
              </a:rPr>
              <a:t>world</a:t>
            </a:r>
            <a:r>
              <a:rPr lang="en-IN" sz="1789" b="0" strike="noStrike" spc="384" baseline="-13000">
                <a:solidFill>
                  <a:srgbClr val="66C2A4"/>
                </a:solidFill>
                <a:uFill>
                  <a:solidFill>
                    <a:srgbClr val="FFFFFF"/>
                  </a:solidFill>
                </a:uFill>
                <a:latin typeface="Arial"/>
              </a:rPr>
              <a:t> </a:t>
            </a:r>
            <a:r>
              <a:rPr lang="en-IN" sz="1190" b="0" strike="noStrike" spc="-9">
                <a:solidFill>
                  <a:srgbClr val="66C2A4"/>
                </a:solidFill>
                <a:uFill>
                  <a:solidFill>
                    <a:srgbClr val="FFFFFF"/>
                  </a:solidFill>
                </a:uFill>
                <a:latin typeface="Arial"/>
              </a:rPr>
              <a:t>media</a:t>
            </a:r>
            <a:endParaRPr lang="en-IN" sz="1800" b="0" strike="noStrike" spc="-1">
              <a:solidFill>
                <a:srgbClr val="000000"/>
              </a:solidFill>
              <a:uFill>
                <a:solidFill>
                  <a:srgbClr val="FFFFFF"/>
                </a:solidFill>
              </a:uFill>
              <a:latin typeface="Arial"/>
            </a:endParaRPr>
          </a:p>
        </p:txBody>
      </p:sp>
      <p:sp>
        <p:nvSpPr>
          <p:cNvPr id="885" name="CustomShape 157"/>
          <p:cNvSpPr/>
          <p:nvPr/>
        </p:nvSpPr>
        <p:spPr>
          <a:xfrm>
            <a:off x="8960760" y="3627720"/>
            <a:ext cx="581040" cy="20556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190" b="0" strike="noStrike" spc="-38">
                <a:solidFill>
                  <a:srgbClr val="66C2A4"/>
                </a:solidFill>
                <a:uFill>
                  <a:solidFill>
                    <a:srgbClr val="FFFFFF"/>
                  </a:solidFill>
                </a:uFill>
                <a:latin typeface="Arial"/>
              </a:rPr>
              <a:t>y</a:t>
            </a:r>
            <a:r>
              <a:rPr lang="en-IN" sz="1190" b="0" strike="noStrike" spc="-9">
                <a:solidFill>
                  <a:srgbClr val="66C2A4"/>
                </a:solidFill>
                <a:uFill>
                  <a:solidFill>
                    <a:srgbClr val="FFFFFF"/>
                  </a:solidFill>
                </a:uFill>
                <a:latin typeface="Arial"/>
              </a:rPr>
              <a:t>outube</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 name="CustomShape 1"/>
          <p:cNvSpPr/>
          <p:nvPr/>
        </p:nvSpPr>
        <p:spPr>
          <a:xfrm>
            <a:off x="8078760" y="6500160"/>
            <a:ext cx="85320" cy="60120"/>
          </a:xfrm>
          <a:custGeom>
            <a:avLst/>
            <a:gdLst/>
            <a:ahLst/>
            <a:cxnLst/>
            <a:rect l="l" t="t" r="r" b="b"/>
            <a:pathLst>
              <a:path w="43179" h="30479">
                <a:moveTo>
                  <a:pt x="0" y="30366"/>
                </a:moveTo>
                <a:lnTo>
                  <a:pt x="43019" y="30366"/>
                </a:lnTo>
                <a:lnTo>
                  <a:pt x="43019" y="0"/>
                </a:lnTo>
                <a:lnTo>
                  <a:pt x="0" y="0"/>
                </a:lnTo>
                <a:lnTo>
                  <a:pt x="0" y="30366"/>
                </a:lnTo>
                <a:close/>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887" name="CustomShape 2"/>
          <p:cNvSpPr/>
          <p:nvPr/>
        </p:nvSpPr>
        <p:spPr>
          <a:xfrm>
            <a:off x="8099640" y="6479640"/>
            <a:ext cx="85320" cy="60120"/>
          </a:xfrm>
          <a:custGeom>
            <a:avLst/>
            <a:gdLst/>
            <a:ahLst/>
            <a:cxnLst/>
            <a:rect l="l" t="t" r="r" b="b"/>
            <a:pathLst>
              <a:path w="43179" h="30479">
                <a:moveTo>
                  <a:pt x="0" y="10160"/>
                </a:moveTo>
                <a:lnTo>
                  <a:pt x="0" y="0"/>
                </a:lnTo>
                <a:lnTo>
                  <a:pt x="43180" y="0"/>
                </a:lnTo>
                <a:lnTo>
                  <a:pt x="43180" y="30480"/>
                </a:lnTo>
                <a:lnTo>
                  <a:pt x="33020" y="3048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888" name="CustomShape 3"/>
          <p:cNvSpPr/>
          <p:nvPr/>
        </p:nvSpPr>
        <p:spPr>
          <a:xfrm>
            <a:off x="8119800" y="6459480"/>
            <a:ext cx="85320" cy="60120"/>
          </a:xfrm>
          <a:custGeom>
            <a:avLst/>
            <a:gdLst/>
            <a:ahLst/>
            <a:cxnLst/>
            <a:rect l="l" t="t" r="r" b="b"/>
            <a:pathLst>
              <a:path w="43179" h="30479">
                <a:moveTo>
                  <a:pt x="0" y="10160"/>
                </a:moveTo>
                <a:lnTo>
                  <a:pt x="0" y="0"/>
                </a:lnTo>
                <a:lnTo>
                  <a:pt x="43181" y="0"/>
                </a:lnTo>
                <a:lnTo>
                  <a:pt x="43181" y="30480"/>
                </a:lnTo>
                <a:lnTo>
                  <a:pt x="33020" y="3048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889" name="CustomShape 4"/>
          <p:cNvSpPr/>
          <p:nvPr/>
        </p:nvSpPr>
        <p:spPr>
          <a:xfrm>
            <a:off x="7953840" y="6472080"/>
            <a:ext cx="402480" cy="75240"/>
          </a:xfrm>
          <a:custGeom>
            <a:avLst/>
            <a:gdLst/>
            <a:ahLst/>
            <a:cxn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890" name="CustomShape 5"/>
          <p:cNvSpPr/>
          <p:nvPr/>
        </p:nvSpPr>
        <p:spPr>
          <a:xfrm>
            <a:off x="8675640" y="64846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891" name="CustomShape 6"/>
          <p:cNvSpPr/>
          <p:nvPr/>
        </p:nvSpPr>
        <p:spPr>
          <a:xfrm>
            <a:off x="8499600" y="6472080"/>
            <a:ext cx="402480" cy="75240"/>
          </a:xfrm>
          <a:custGeom>
            <a:avLst/>
            <a:gdLst/>
            <a:ahLst/>
            <a:cxn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892" name="CustomShape 7"/>
          <p:cNvSpPr/>
          <p:nvPr/>
        </p:nvSpPr>
        <p:spPr>
          <a:xfrm>
            <a:off x="8650440" y="6459480"/>
            <a:ext cx="75240" cy="360"/>
          </a:xfrm>
          <a:custGeom>
            <a:avLst/>
            <a:gdLst/>
            <a:ahLst/>
            <a:cxnLst/>
            <a:rect l="l" t="t" r="r" b="b"/>
            <a:pathLst>
              <a:path w="38100">
                <a:moveTo>
                  <a:pt x="0" y="0"/>
                </a:moveTo>
                <a:lnTo>
                  <a:pt x="38100"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893" name="CustomShape 8"/>
          <p:cNvSpPr/>
          <p:nvPr/>
        </p:nvSpPr>
        <p:spPr>
          <a:xfrm>
            <a:off x="8675640" y="6509880"/>
            <a:ext cx="75240" cy="360"/>
          </a:xfrm>
          <a:custGeom>
            <a:avLst/>
            <a:gdLst/>
            <a:ahLst/>
            <a:cxnLst/>
            <a:rect l="l" t="t" r="r" b="b"/>
            <a:pathLst>
              <a:path w="38100">
                <a:moveTo>
                  <a:pt x="0" y="0"/>
                </a:moveTo>
                <a:lnTo>
                  <a:pt x="38101"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894" name="CustomShape 9"/>
          <p:cNvSpPr/>
          <p:nvPr/>
        </p:nvSpPr>
        <p:spPr>
          <a:xfrm>
            <a:off x="8650440" y="6535080"/>
            <a:ext cx="75240" cy="360"/>
          </a:xfrm>
          <a:custGeom>
            <a:avLst/>
            <a:gdLst/>
            <a:ahLst/>
            <a:cxnLst/>
            <a:rect l="l" t="t" r="r" b="b"/>
            <a:pathLst>
              <a:path w="38100">
                <a:moveTo>
                  <a:pt x="0" y="0"/>
                </a:moveTo>
                <a:lnTo>
                  <a:pt x="38100"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895" name="CustomShape 10"/>
          <p:cNvSpPr/>
          <p:nvPr/>
        </p:nvSpPr>
        <p:spPr>
          <a:xfrm>
            <a:off x="8675640" y="6560280"/>
            <a:ext cx="75240" cy="360"/>
          </a:xfrm>
          <a:custGeom>
            <a:avLst/>
            <a:gdLst/>
            <a:ahLst/>
            <a:cxnLst/>
            <a:rect l="l" t="t" r="r" b="b"/>
            <a:pathLst>
              <a:path w="38100">
                <a:moveTo>
                  <a:pt x="0" y="0"/>
                </a:moveTo>
                <a:lnTo>
                  <a:pt x="38101"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896" name="CustomShape 11"/>
          <p:cNvSpPr/>
          <p:nvPr/>
        </p:nvSpPr>
        <p:spPr>
          <a:xfrm>
            <a:off x="9196560" y="6459480"/>
            <a:ext cx="75240" cy="360"/>
          </a:xfrm>
          <a:custGeom>
            <a:avLst/>
            <a:gdLst/>
            <a:ahLst/>
            <a:cxnLst/>
            <a:rect l="l" t="t" r="r" b="b"/>
            <a:pathLst>
              <a:path w="38100">
                <a:moveTo>
                  <a:pt x="0" y="0"/>
                </a:moveTo>
                <a:lnTo>
                  <a:pt x="38100"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897" name="CustomShape 12"/>
          <p:cNvSpPr/>
          <p:nvPr/>
        </p:nvSpPr>
        <p:spPr>
          <a:xfrm>
            <a:off x="9221760" y="64846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898" name="CustomShape 13"/>
          <p:cNvSpPr/>
          <p:nvPr/>
        </p:nvSpPr>
        <p:spPr>
          <a:xfrm>
            <a:off x="9221760" y="65098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899" name="CustomShape 14"/>
          <p:cNvSpPr/>
          <p:nvPr/>
        </p:nvSpPr>
        <p:spPr>
          <a:xfrm>
            <a:off x="9045360" y="6472080"/>
            <a:ext cx="402480" cy="75240"/>
          </a:xfrm>
          <a:custGeom>
            <a:avLst/>
            <a:gdLst/>
            <a:ahLst/>
            <a:cxn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900" name="CustomShape 15"/>
          <p:cNvSpPr/>
          <p:nvPr/>
        </p:nvSpPr>
        <p:spPr>
          <a:xfrm>
            <a:off x="9196560" y="6535080"/>
            <a:ext cx="75240" cy="360"/>
          </a:xfrm>
          <a:custGeom>
            <a:avLst/>
            <a:gdLst/>
            <a:ahLst/>
            <a:cxnLst/>
            <a:rect l="l" t="t" r="r" b="b"/>
            <a:pathLst>
              <a:path w="38100">
                <a:moveTo>
                  <a:pt x="0" y="0"/>
                </a:moveTo>
                <a:lnTo>
                  <a:pt x="38100"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901" name="CustomShape 16"/>
          <p:cNvSpPr/>
          <p:nvPr/>
        </p:nvSpPr>
        <p:spPr>
          <a:xfrm>
            <a:off x="9221760" y="6560280"/>
            <a:ext cx="75240" cy="360"/>
          </a:xfrm>
          <a:custGeom>
            <a:avLst/>
            <a:gdLst/>
            <a:ahLst/>
            <a:cxnLst/>
            <a:rect l="l" t="t" r="r" b="b"/>
            <a:pathLst>
              <a:path w="38100">
                <a:moveTo>
                  <a:pt x="0" y="0"/>
                </a:moveTo>
                <a:lnTo>
                  <a:pt x="38101"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902" name="CustomShape 17"/>
          <p:cNvSpPr/>
          <p:nvPr/>
        </p:nvSpPr>
        <p:spPr>
          <a:xfrm>
            <a:off x="9742320" y="6459480"/>
            <a:ext cx="75240" cy="360"/>
          </a:xfrm>
          <a:custGeom>
            <a:avLst/>
            <a:gdLst/>
            <a:ahLst/>
            <a:cxnLst/>
            <a:rect l="l" t="t" r="r" b="b"/>
            <a:pathLst>
              <a:path w="38100">
                <a:moveTo>
                  <a:pt x="0" y="0"/>
                </a:moveTo>
                <a:lnTo>
                  <a:pt x="38100"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903" name="CustomShape 18"/>
          <p:cNvSpPr/>
          <p:nvPr/>
        </p:nvSpPr>
        <p:spPr>
          <a:xfrm>
            <a:off x="9767520" y="64846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904" name="CustomShape 19"/>
          <p:cNvSpPr/>
          <p:nvPr/>
        </p:nvSpPr>
        <p:spPr>
          <a:xfrm>
            <a:off x="9767520" y="65098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905" name="CustomShape 20"/>
          <p:cNvSpPr/>
          <p:nvPr/>
        </p:nvSpPr>
        <p:spPr>
          <a:xfrm>
            <a:off x="9742320" y="6535080"/>
            <a:ext cx="75240" cy="360"/>
          </a:xfrm>
          <a:custGeom>
            <a:avLst/>
            <a:gdLst/>
            <a:ahLst/>
            <a:cxnLst/>
            <a:rect l="l" t="t" r="r" b="b"/>
            <a:pathLst>
              <a:path w="38100">
                <a:moveTo>
                  <a:pt x="0" y="0"/>
                </a:moveTo>
                <a:lnTo>
                  <a:pt x="38100"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906" name="CustomShape 21"/>
          <p:cNvSpPr/>
          <p:nvPr/>
        </p:nvSpPr>
        <p:spPr>
          <a:xfrm>
            <a:off x="9767520" y="65602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907" name="CustomShape 22"/>
          <p:cNvSpPr/>
          <p:nvPr/>
        </p:nvSpPr>
        <p:spPr>
          <a:xfrm>
            <a:off x="10348560" y="6519960"/>
            <a:ext cx="39960" cy="39960"/>
          </a:xfrm>
          <a:custGeom>
            <a:avLst/>
            <a:gdLst/>
            <a:ahLst/>
            <a:cxnLst/>
            <a:rect l="l" t="t" r="r" b="b"/>
            <a:pathLst>
              <a:path w="20320" h="20320">
                <a:moveTo>
                  <a:pt x="0" y="0"/>
                </a:moveTo>
                <a:lnTo>
                  <a:pt x="20321" y="2032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908" name="CustomShape 23"/>
          <p:cNvSpPr/>
          <p:nvPr/>
        </p:nvSpPr>
        <p:spPr>
          <a:xfrm>
            <a:off x="10294920" y="6467400"/>
            <a:ext cx="60120" cy="60120"/>
          </a:xfrm>
          <a:custGeom>
            <a:avLst/>
            <a:gdLst/>
            <a:ahLst/>
            <a:cxn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909" name="CustomShape 24"/>
          <p:cNvSpPr/>
          <p:nvPr/>
        </p:nvSpPr>
        <p:spPr>
          <a:xfrm>
            <a:off x="10137240" y="6459480"/>
            <a:ext cx="100440" cy="10044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910" name="CustomShape 25"/>
          <p:cNvSpPr/>
          <p:nvPr/>
        </p:nvSpPr>
        <p:spPr>
          <a:xfrm>
            <a:off x="10107000" y="6494760"/>
            <a:ext cx="60120" cy="24840"/>
          </a:xfrm>
          <a:custGeom>
            <a:avLst/>
            <a:gdLst/>
            <a:ahLst/>
            <a:cxnLst/>
            <a:rect l="l" t="t" r="r" b="b"/>
            <a:pathLst>
              <a:path w="30479" h="12700">
                <a:moveTo>
                  <a:pt x="30480" y="0"/>
                </a:moveTo>
                <a:lnTo>
                  <a:pt x="15240" y="12700"/>
                </a:lnTo>
                <a:lnTo>
                  <a:pt x="0" y="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911" name="CustomShape 26"/>
          <p:cNvSpPr/>
          <p:nvPr/>
        </p:nvSpPr>
        <p:spPr>
          <a:xfrm>
            <a:off x="10439280" y="6459480"/>
            <a:ext cx="100440" cy="10044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912" name="CustomShape 27"/>
          <p:cNvSpPr/>
          <p:nvPr/>
        </p:nvSpPr>
        <p:spPr>
          <a:xfrm>
            <a:off x="10509840" y="6494760"/>
            <a:ext cx="60120" cy="24840"/>
          </a:xfrm>
          <a:custGeom>
            <a:avLst/>
            <a:gdLst/>
            <a:ahLst/>
            <a:cxnLst/>
            <a:rect l="l" t="t" r="r" b="b"/>
            <a:pathLst>
              <a:path w="30479" h="12700">
                <a:moveTo>
                  <a:pt x="30479" y="0"/>
                </a:moveTo>
                <a:lnTo>
                  <a:pt x="15239" y="12700"/>
                </a:lnTo>
                <a:lnTo>
                  <a:pt x="0" y="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913" name="TextShape 28"/>
          <p:cNvSpPr txBox="1"/>
          <p:nvPr/>
        </p:nvSpPr>
        <p:spPr>
          <a:xfrm>
            <a:off x="1717200" y="143640"/>
            <a:ext cx="2868480" cy="1179000"/>
          </a:xfrm>
          <a:prstGeom prst="rect">
            <a:avLst/>
          </a:prstGeom>
          <a:noFill/>
          <a:ln>
            <a:noFill/>
          </a:ln>
        </p:spPr>
        <p:txBody>
          <a:bodyPr lIns="0" tIns="33840" rIns="0" bIns="0"/>
          <a:lstStyle/>
          <a:p>
            <a:pPr marL="25200">
              <a:lnSpc>
                <a:spcPct val="100000"/>
              </a:lnSpc>
            </a:pPr>
            <a:r>
              <a:rPr lang="en-US" sz="3600" b="0" u="sng" strike="noStrike" spc="-205">
                <a:solidFill>
                  <a:srgbClr val="178DBB"/>
                </a:solidFill>
                <a:uFill>
                  <a:solidFill>
                    <a:srgbClr val="FFFFFF"/>
                  </a:solidFill>
                </a:uFill>
                <a:latin typeface="Century Gothic"/>
              </a:rPr>
              <a:t>Ass</a:t>
            </a:r>
            <a:r>
              <a:rPr lang="en-US" sz="3600" b="0" u="sng" strike="noStrike" spc="-137">
                <a:solidFill>
                  <a:srgbClr val="178DBB"/>
                </a:solidFill>
                <a:uFill>
                  <a:solidFill>
                    <a:srgbClr val="FFFFFF"/>
                  </a:solidFill>
                </a:uFill>
                <a:latin typeface="Century Gothic"/>
              </a:rPr>
              <a:t>o</a:t>
            </a:r>
            <a:r>
              <a:rPr lang="en-US" sz="3600" b="0" u="sng" strike="noStrike" spc="-86">
                <a:solidFill>
                  <a:srgbClr val="178DBB"/>
                </a:solidFill>
                <a:uFill>
                  <a:solidFill>
                    <a:srgbClr val="FFFFFF"/>
                  </a:solidFill>
                </a:uFill>
                <a:latin typeface="Century Gothic"/>
              </a:rPr>
              <a:t>ciations</a:t>
            </a:r>
            <a:endParaRPr lang="en-US" sz="1800" b="0" strike="noStrike" spc="-1">
              <a:solidFill>
                <a:srgbClr val="000000"/>
              </a:solidFill>
              <a:uFill>
                <a:solidFill>
                  <a:srgbClr val="FFFFFF"/>
                </a:solidFill>
              </a:uFill>
              <a:latin typeface="Century Gothic"/>
            </a:endParaRPr>
          </a:p>
        </p:txBody>
      </p:sp>
      <p:sp>
        <p:nvSpPr>
          <p:cNvPr id="914" name="CustomShape 29"/>
          <p:cNvSpPr/>
          <p:nvPr/>
        </p:nvSpPr>
        <p:spPr>
          <a:xfrm>
            <a:off x="2166480" y="932400"/>
            <a:ext cx="7855560" cy="5377680"/>
          </a:xfrm>
          <a:custGeom>
            <a:avLst/>
            <a:gdLst/>
            <a:ahLst/>
            <a:cxnLst/>
            <a:rect l="l" t="t" r="r" b="b"/>
            <a:pathLst>
              <a:path w="3964304" h="2713990">
                <a:moveTo>
                  <a:pt x="0" y="2713977"/>
                </a:moveTo>
                <a:lnTo>
                  <a:pt x="3963911" y="2713977"/>
                </a:lnTo>
                <a:lnTo>
                  <a:pt x="3963911" y="0"/>
                </a:lnTo>
                <a:lnTo>
                  <a:pt x="0" y="0"/>
                </a:lnTo>
                <a:lnTo>
                  <a:pt x="0" y="2713977"/>
                </a:lnTo>
                <a:close/>
              </a:path>
            </a:pathLst>
          </a:custGeom>
          <a:solidFill>
            <a:srgbClr val="F7F7F7"/>
          </a:solidFill>
          <a:ln>
            <a:noFill/>
          </a:ln>
        </p:spPr>
        <p:style>
          <a:lnRef idx="0">
            <a:scrgbClr r="0" g="0" b="0"/>
          </a:lnRef>
          <a:fillRef idx="0">
            <a:scrgbClr r="0" g="0" b="0"/>
          </a:fillRef>
          <a:effectRef idx="0">
            <a:scrgbClr r="0" g="0" b="0"/>
          </a:effectRef>
          <a:fontRef idx="minor"/>
        </p:style>
      </p:sp>
      <p:sp>
        <p:nvSpPr>
          <p:cNvPr id="915" name="CustomShape 30"/>
          <p:cNvSpPr/>
          <p:nvPr/>
        </p:nvSpPr>
        <p:spPr>
          <a:xfrm>
            <a:off x="2216520" y="894600"/>
            <a:ext cx="4907160" cy="341028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790" b="0" i="1" strike="noStrike" spc="38">
                <a:solidFill>
                  <a:srgbClr val="AC94AE"/>
                </a:solidFill>
                <a:uFill>
                  <a:solidFill>
                    <a:srgbClr val="FFFFFF"/>
                  </a:solidFill>
                </a:uFill>
                <a:latin typeface="Times New Roman"/>
              </a:rPr>
              <a:t># </a:t>
            </a:r>
            <a:r>
              <a:rPr lang="en-IN" sz="1790" b="0" i="1" strike="noStrike" spc="77">
                <a:solidFill>
                  <a:srgbClr val="AC94AE"/>
                </a:solidFill>
                <a:uFill>
                  <a:solidFill>
                    <a:srgbClr val="FFFFFF"/>
                  </a:solidFill>
                </a:uFill>
                <a:latin typeface="Times New Roman"/>
              </a:rPr>
              <a:t>which </a:t>
            </a:r>
            <a:r>
              <a:rPr lang="en-IN" sz="1790" b="0" i="1" strike="noStrike" spc="58">
                <a:solidFill>
                  <a:srgbClr val="AC94AE"/>
                </a:solidFill>
                <a:uFill>
                  <a:solidFill>
                    <a:srgbClr val="FFFFFF"/>
                  </a:solidFill>
                </a:uFill>
                <a:latin typeface="Times New Roman"/>
              </a:rPr>
              <a:t>words </a:t>
            </a:r>
            <a:r>
              <a:rPr lang="en-IN" sz="1790" b="0" i="1" strike="noStrike" spc="137">
                <a:solidFill>
                  <a:srgbClr val="AC94AE"/>
                </a:solidFill>
                <a:uFill>
                  <a:solidFill>
                    <a:srgbClr val="FFFFFF"/>
                  </a:solidFill>
                </a:uFill>
                <a:latin typeface="Times New Roman"/>
              </a:rPr>
              <a:t>are </a:t>
            </a:r>
            <a:r>
              <a:rPr lang="en-IN" sz="1790" b="0" i="1" strike="noStrike" spc="177">
                <a:solidFill>
                  <a:srgbClr val="AC94AE"/>
                </a:solidFill>
                <a:uFill>
                  <a:solidFill>
                    <a:srgbClr val="FFFFFF"/>
                  </a:solidFill>
                </a:uFill>
                <a:latin typeface="Times New Roman"/>
              </a:rPr>
              <a:t>associated </a:t>
            </a:r>
            <a:r>
              <a:rPr lang="en-IN" sz="1790" b="0" i="1" strike="noStrike" spc="157">
                <a:solidFill>
                  <a:srgbClr val="AC94AE"/>
                </a:solidFill>
                <a:uFill>
                  <a:solidFill>
                    <a:srgbClr val="FFFFFF"/>
                  </a:solidFill>
                </a:uFill>
                <a:latin typeface="Times New Roman"/>
              </a:rPr>
              <a:t>with</a:t>
            </a:r>
            <a:r>
              <a:rPr lang="en-IN" sz="1790" b="0" i="1" strike="noStrike" spc="245">
                <a:solidFill>
                  <a:srgbClr val="AC94AE"/>
                </a:solidFill>
                <a:uFill>
                  <a:solidFill>
                    <a:srgbClr val="FFFFFF"/>
                  </a:solidFill>
                </a:uFill>
                <a:latin typeface="Times New Roman"/>
              </a:rPr>
              <a:t> </a:t>
            </a:r>
            <a:r>
              <a:rPr lang="en-IN" sz="1790" b="0" i="1" strike="noStrike" spc="-9">
                <a:solidFill>
                  <a:srgbClr val="AC94AE"/>
                </a:solidFill>
                <a:uFill>
                  <a:solidFill>
                    <a:srgbClr val="FFFFFF"/>
                  </a:solidFill>
                </a:uFill>
                <a:latin typeface="Courier New"/>
              </a:rPr>
              <a:t>'</a:t>
            </a:r>
            <a:r>
              <a:rPr lang="en-IN" sz="1790" b="0" i="1" strike="noStrike" spc="-9">
                <a:solidFill>
                  <a:srgbClr val="AC94AE"/>
                </a:solidFill>
                <a:uFill>
                  <a:solidFill>
                    <a:srgbClr val="FFFFFF"/>
                  </a:solidFill>
                </a:uFill>
                <a:latin typeface="Times New Roman"/>
              </a:rPr>
              <a:t>r</a:t>
            </a:r>
            <a:r>
              <a:rPr lang="en-IN" sz="1790" b="0" i="1" strike="noStrike" spc="-9">
                <a:solidFill>
                  <a:srgbClr val="AC94AE"/>
                </a:solidFill>
                <a:uFill>
                  <a:solidFill>
                    <a:srgbClr val="FFFFFF"/>
                  </a:solidFill>
                </a:uFill>
                <a:latin typeface="Courier New"/>
              </a:rPr>
              <a:t>'</a:t>
            </a:r>
            <a:r>
              <a:rPr lang="en-IN" sz="1790" b="0" i="1" strike="noStrike" spc="-9">
                <a:solidFill>
                  <a:srgbClr val="AC94AE"/>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a:p>
            <a:pPr marL="25200">
              <a:lnSpc>
                <a:spcPct val="100000"/>
              </a:lnSpc>
            </a:pPr>
            <a:r>
              <a:rPr lang="en-IN" sz="1790" b="0" strike="noStrike" spc="185">
                <a:solidFill>
                  <a:srgbClr val="BB5A64"/>
                </a:solidFill>
                <a:uFill>
                  <a:solidFill>
                    <a:srgbClr val="FFFFFF"/>
                  </a:solidFill>
                </a:uFill>
                <a:latin typeface="Times New Roman"/>
              </a:rPr>
              <a:t>findAssocs</a:t>
            </a:r>
            <a:r>
              <a:rPr lang="en-IN" sz="1790" b="0" strike="noStrike" spc="185">
                <a:solidFill>
                  <a:srgbClr val="575757"/>
                </a:solidFill>
                <a:uFill>
                  <a:solidFill>
                    <a:srgbClr val="FFFFFF"/>
                  </a:solidFill>
                </a:uFill>
                <a:latin typeface="Times New Roman"/>
              </a:rPr>
              <a:t>(tdm,</a:t>
            </a:r>
            <a:r>
              <a:rPr lang="en-IN" sz="1790" b="0" strike="noStrike" spc="185">
                <a:solidFill>
                  <a:srgbClr val="307DCC"/>
                </a:solidFill>
                <a:uFill>
                  <a:solidFill>
                    <a:srgbClr val="FFFFFF"/>
                  </a:solidFill>
                </a:uFill>
                <a:latin typeface="Times New Roman"/>
              </a:rPr>
              <a:t>"r"</a:t>
            </a:r>
            <a:r>
              <a:rPr lang="en-IN" sz="1790" b="0" strike="noStrike" spc="185">
                <a:solidFill>
                  <a:srgbClr val="575757"/>
                </a:solidFill>
                <a:uFill>
                  <a:solidFill>
                    <a:srgbClr val="FFFFFF"/>
                  </a:solidFill>
                </a:uFill>
                <a:latin typeface="Times New Roman"/>
              </a:rPr>
              <a:t>,</a:t>
            </a:r>
            <a:r>
              <a:rPr lang="en-IN" sz="1790" b="0" strike="noStrike" spc="185">
                <a:solidFill>
                  <a:srgbClr val="AE0F91"/>
                </a:solidFill>
                <a:uFill>
                  <a:solidFill>
                    <a:srgbClr val="FFFFFF"/>
                  </a:solidFill>
                </a:uFill>
                <a:latin typeface="Times New Roman"/>
              </a:rPr>
              <a:t>0.2</a:t>
            </a:r>
            <a:r>
              <a:rPr lang="en-IN" sz="1790" b="0" strike="noStrike" spc="185">
                <a:solidFill>
                  <a:srgbClr val="575757"/>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25200">
              <a:lnSpc>
                <a:spcPct val="100000"/>
              </a:lnSpc>
            </a:pPr>
            <a:r>
              <a:rPr lang="en-IN" sz="1790" b="0" strike="noStrike" spc="38">
                <a:solidFill>
                  <a:srgbClr val="575757"/>
                </a:solidFill>
                <a:uFill>
                  <a:solidFill>
                    <a:srgbClr val="FFFFFF"/>
                  </a:solidFill>
                </a:uFill>
                <a:latin typeface="Times New Roman"/>
              </a:rPr>
              <a:t>##	</a:t>
            </a:r>
            <a:r>
              <a:rPr lang="en-IN" sz="1790" b="0" strike="noStrike" spc="335">
                <a:solidFill>
                  <a:srgbClr val="575757"/>
                </a:solidFill>
                <a:uFill>
                  <a:solidFill>
                    <a:srgbClr val="FFFFFF"/>
                  </a:solidFill>
                </a:uFill>
                <a:latin typeface="Times New Roman"/>
              </a:rPr>
              <a:t>r</a:t>
            </a:r>
            <a:endParaRPr lang="en-IN" sz="1800" b="0" strike="noStrike" spc="-1">
              <a:solidFill>
                <a:srgbClr val="000000"/>
              </a:solidFill>
              <a:uFill>
                <a:solidFill>
                  <a:srgbClr val="FFFFFF"/>
                </a:solidFill>
              </a:uFill>
              <a:latin typeface="Arial"/>
            </a:endParaRPr>
          </a:p>
          <a:p>
            <a:pPr marL="25200">
              <a:lnSpc>
                <a:spcPct val="100000"/>
              </a:lnSpc>
            </a:pPr>
            <a:r>
              <a:rPr lang="en-IN" sz="1790" b="0" strike="noStrike" spc="38">
                <a:solidFill>
                  <a:srgbClr val="575757"/>
                </a:solidFill>
                <a:uFill>
                  <a:solidFill>
                    <a:srgbClr val="FFFFFF"/>
                  </a:solidFill>
                </a:uFill>
                <a:latin typeface="Times New Roman"/>
              </a:rPr>
              <a:t>##</a:t>
            </a:r>
            <a:r>
              <a:rPr lang="en-IN" sz="1790" b="0" strike="noStrike" spc="483">
                <a:solidFill>
                  <a:srgbClr val="575757"/>
                </a:solidFill>
                <a:uFill>
                  <a:solidFill>
                    <a:srgbClr val="FFFFFF"/>
                  </a:solidFill>
                </a:uFill>
                <a:latin typeface="Times New Roman"/>
              </a:rPr>
              <a:t> </a:t>
            </a:r>
            <a:r>
              <a:rPr lang="en-IN" sz="1790" b="0" strike="noStrike" spc="86">
                <a:solidFill>
                  <a:srgbClr val="575757"/>
                </a:solidFill>
                <a:uFill>
                  <a:solidFill>
                    <a:srgbClr val="FFFFFF"/>
                  </a:solidFill>
                </a:uFill>
                <a:latin typeface="Times New Roman"/>
              </a:rPr>
              <a:t>code	</a:t>
            </a:r>
            <a:r>
              <a:rPr lang="en-IN" sz="1790" b="0" strike="noStrike" spc="148">
                <a:solidFill>
                  <a:srgbClr val="575757"/>
                </a:solidFill>
                <a:uFill>
                  <a:solidFill>
                    <a:srgbClr val="FFFFFF"/>
                  </a:solidFill>
                </a:uFill>
                <a:latin typeface="Times New Roman"/>
              </a:rPr>
              <a:t>0.27</a:t>
            </a:r>
            <a:endParaRPr lang="en-IN" sz="1800" b="0" strike="noStrike" spc="-1">
              <a:solidFill>
                <a:srgbClr val="000000"/>
              </a:solidFill>
              <a:uFill>
                <a:solidFill>
                  <a:srgbClr val="FFFFFF"/>
                </a:solidFill>
              </a:uFill>
              <a:latin typeface="Arial"/>
            </a:endParaRPr>
          </a:p>
          <a:p>
            <a:pPr marL="25200">
              <a:lnSpc>
                <a:spcPct val="100000"/>
              </a:lnSpc>
            </a:pPr>
            <a:r>
              <a:rPr lang="en-IN" sz="1790" b="0" strike="noStrike" spc="38">
                <a:solidFill>
                  <a:srgbClr val="575757"/>
                </a:solidFill>
                <a:uFill>
                  <a:solidFill>
                    <a:srgbClr val="FFFFFF"/>
                  </a:solidFill>
                </a:uFill>
                <a:latin typeface="Times New Roman"/>
              </a:rPr>
              <a:t>##  </a:t>
            </a:r>
            <a:r>
              <a:rPr lang="en-IN" sz="1790" b="0" strike="noStrike" spc="66">
                <a:solidFill>
                  <a:srgbClr val="575757"/>
                </a:solidFill>
                <a:uFill>
                  <a:solidFill>
                    <a:srgbClr val="FFFFFF"/>
                  </a:solidFill>
                </a:uFill>
                <a:latin typeface="Times New Roman"/>
              </a:rPr>
              <a:t>example  </a:t>
            </a:r>
            <a:r>
              <a:rPr lang="en-IN" sz="1790" b="0" strike="noStrike" spc="165">
                <a:solidFill>
                  <a:srgbClr val="575757"/>
                </a:solidFill>
                <a:uFill>
                  <a:solidFill>
                    <a:srgbClr val="FFFFFF"/>
                  </a:solidFill>
                </a:uFill>
                <a:latin typeface="Times New Roman"/>
              </a:rPr>
              <a:t> </a:t>
            </a:r>
            <a:r>
              <a:rPr lang="en-IN" sz="1790" b="0" strike="noStrike" spc="148">
                <a:solidFill>
                  <a:srgbClr val="575757"/>
                </a:solidFill>
                <a:uFill>
                  <a:solidFill>
                    <a:srgbClr val="FFFFFF"/>
                  </a:solidFill>
                </a:uFill>
                <a:latin typeface="Times New Roman"/>
              </a:rPr>
              <a:t>0.21</a:t>
            </a:r>
            <a:endParaRPr lang="en-IN" sz="1800" b="0" strike="noStrike" spc="-1">
              <a:solidFill>
                <a:srgbClr val="000000"/>
              </a:solidFill>
              <a:uFill>
                <a:solidFill>
                  <a:srgbClr val="FFFFFF"/>
                </a:solidFill>
              </a:uFill>
              <a:latin typeface="Arial"/>
            </a:endParaRPr>
          </a:p>
          <a:p>
            <a:pPr marL="25200">
              <a:lnSpc>
                <a:spcPct val="100000"/>
              </a:lnSpc>
            </a:pPr>
            <a:r>
              <a:rPr lang="en-IN" sz="1790" b="0" strike="noStrike" spc="38">
                <a:solidFill>
                  <a:srgbClr val="575757"/>
                </a:solidFill>
                <a:uFill>
                  <a:solidFill>
                    <a:srgbClr val="FFFFFF"/>
                  </a:solidFill>
                </a:uFill>
                <a:latin typeface="Times New Roman"/>
              </a:rPr>
              <a:t>##</a:t>
            </a:r>
            <a:r>
              <a:rPr lang="en-IN" sz="1790" b="0" strike="noStrike" spc="500">
                <a:solidFill>
                  <a:srgbClr val="575757"/>
                </a:solidFill>
                <a:uFill>
                  <a:solidFill>
                    <a:srgbClr val="FFFFFF"/>
                  </a:solidFill>
                </a:uFill>
                <a:latin typeface="Times New Roman"/>
              </a:rPr>
              <a:t> </a:t>
            </a:r>
            <a:r>
              <a:rPr lang="en-IN" sz="1790" b="0" strike="noStrike" spc="245">
                <a:solidFill>
                  <a:srgbClr val="575757"/>
                </a:solidFill>
                <a:uFill>
                  <a:solidFill>
                    <a:srgbClr val="FFFFFF"/>
                  </a:solidFill>
                </a:uFill>
                <a:latin typeface="Times New Roman"/>
              </a:rPr>
              <a:t>series	</a:t>
            </a:r>
            <a:r>
              <a:rPr lang="en-IN" sz="1790" b="0" strike="noStrike" spc="148">
                <a:solidFill>
                  <a:srgbClr val="575757"/>
                </a:solidFill>
                <a:uFill>
                  <a:solidFill>
                    <a:srgbClr val="FFFFFF"/>
                  </a:solidFill>
                </a:uFill>
                <a:latin typeface="Times New Roman"/>
              </a:rPr>
              <a:t>0.21</a:t>
            </a:r>
            <a:endParaRPr lang="en-IN" sz="1800" b="0" strike="noStrike" spc="-1">
              <a:solidFill>
                <a:srgbClr val="000000"/>
              </a:solidFill>
              <a:uFill>
                <a:solidFill>
                  <a:srgbClr val="FFFFFF"/>
                </a:solidFill>
              </a:uFill>
              <a:latin typeface="Arial"/>
            </a:endParaRPr>
          </a:p>
          <a:p>
            <a:pPr marL="25200">
              <a:lnSpc>
                <a:spcPct val="100000"/>
              </a:lnSpc>
            </a:pPr>
            <a:r>
              <a:rPr lang="en-IN" sz="1790" b="0" strike="noStrike" spc="38">
                <a:solidFill>
                  <a:srgbClr val="575757"/>
                </a:solidFill>
                <a:uFill>
                  <a:solidFill>
                    <a:srgbClr val="FFFFFF"/>
                  </a:solidFill>
                </a:uFill>
                <a:latin typeface="Times New Roman"/>
              </a:rPr>
              <a:t>##  </a:t>
            </a:r>
            <a:r>
              <a:rPr lang="en-IN" sz="1790" b="0" strike="noStrike" spc="-29">
                <a:solidFill>
                  <a:srgbClr val="575757"/>
                </a:solidFill>
                <a:uFill>
                  <a:solidFill>
                    <a:srgbClr val="FFFFFF"/>
                  </a:solidFill>
                </a:uFill>
                <a:latin typeface="Times New Roman"/>
              </a:rPr>
              <a:t>markdown</a:t>
            </a:r>
            <a:r>
              <a:rPr lang="en-IN" sz="1790" b="0" strike="noStrike" spc="335">
                <a:solidFill>
                  <a:srgbClr val="575757"/>
                </a:solidFill>
                <a:uFill>
                  <a:solidFill>
                    <a:srgbClr val="FFFFFF"/>
                  </a:solidFill>
                </a:uFill>
                <a:latin typeface="Times New Roman"/>
              </a:rPr>
              <a:t> </a:t>
            </a:r>
            <a:r>
              <a:rPr lang="en-IN" sz="1790" b="0" strike="noStrike" spc="148">
                <a:solidFill>
                  <a:srgbClr val="575757"/>
                </a:solidFill>
                <a:uFill>
                  <a:solidFill>
                    <a:srgbClr val="FFFFFF"/>
                  </a:solidFill>
                </a:uFill>
                <a:latin typeface="Times New Roman"/>
              </a:rPr>
              <a:t>0.20</a:t>
            </a:r>
            <a:endParaRPr lang="en-IN" sz="1800" b="0" strike="noStrike" spc="-1">
              <a:solidFill>
                <a:srgbClr val="000000"/>
              </a:solidFill>
              <a:uFill>
                <a:solidFill>
                  <a:srgbClr val="FFFFFF"/>
                </a:solidFill>
              </a:uFill>
              <a:latin typeface="Arial"/>
            </a:endParaRPr>
          </a:p>
          <a:p>
            <a:pPr marL="25200">
              <a:lnSpc>
                <a:spcPct val="100000"/>
              </a:lnSpc>
            </a:pPr>
            <a:r>
              <a:rPr lang="en-IN" sz="1790" b="0" strike="noStrike" spc="38">
                <a:solidFill>
                  <a:srgbClr val="575757"/>
                </a:solidFill>
                <a:uFill>
                  <a:solidFill>
                    <a:srgbClr val="FFFFFF"/>
                  </a:solidFill>
                </a:uFill>
                <a:latin typeface="Times New Roman"/>
              </a:rPr>
              <a:t>##</a:t>
            </a:r>
            <a:r>
              <a:rPr lang="en-IN" sz="1790" b="0" strike="noStrike" spc="483">
                <a:solidFill>
                  <a:srgbClr val="575757"/>
                </a:solidFill>
                <a:uFill>
                  <a:solidFill>
                    <a:srgbClr val="FFFFFF"/>
                  </a:solidFill>
                </a:uFill>
                <a:latin typeface="Times New Roman"/>
              </a:rPr>
              <a:t> </a:t>
            </a:r>
            <a:r>
              <a:rPr lang="en-IN" sz="1790" b="0" strike="noStrike" spc="185">
                <a:solidFill>
                  <a:srgbClr val="575757"/>
                </a:solidFill>
                <a:uFill>
                  <a:solidFill>
                    <a:srgbClr val="FFFFFF"/>
                  </a:solidFill>
                </a:uFill>
                <a:latin typeface="Times New Roman"/>
              </a:rPr>
              <a:t>user	</a:t>
            </a:r>
            <a:r>
              <a:rPr lang="en-IN" sz="1790" b="0" strike="noStrike" spc="148">
                <a:solidFill>
                  <a:srgbClr val="575757"/>
                </a:solidFill>
                <a:uFill>
                  <a:solidFill>
                    <a:srgbClr val="FFFFFF"/>
                  </a:solidFill>
                </a:uFill>
                <a:latin typeface="Times New Roman"/>
              </a:rPr>
              <a:t>0.20</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25200">
              <a:lnSpc>
                <a:spcPct val="100000"/>
              </a:lnSpc>
            </a:pPr>
            <a:r>
              <a:rPr lang="en-IN" sz="1790" b="0" i="1" strike="noStrike" spc="38">
                <a:solidFill>
                  <a:srgbClr val="AC94AE"/>
                </a:solidFill>
                <a:uFill>
                  <a:solidFill>
                    <a:srgbClr val="FFFFFF"/>
                  </a:solidFill>
                </a:uFill>
                <a:latin typeface="Times New Roman"/>
              </a:rPr>
              <a:t># </a:t>
            </a:r>
            <a:r>
              <a:rPr lang="en-IN" sz="1790" b="0" i="1" strike="noStrike" spc="77">
                <a:solidFill>
                  <a:srgbClr val="AC94AE"/>
                </a:solidFill>
                <a:uFill>
                  <a:solidFill>
                    <a:srgbClr val="FFFFFF"/>
                  </a:solidFill>
                </a:uFill>
                <a:latin typeface="Times New Roman"/>
              </a:rPr>
              <a:t>which </a:t>
            </a:r>
            <a:r>
              <a:rPr lang="en-IN" sz="1790" b="0" i="1" strike="noStrike" spc="58">
                <a:solidFill>
                  <a:srgbClr val="AC94AE"/>
                </a:solidFill>
                <a:uFill>
                  <a:solidFill>
                    <a:srgbClr val="FFFFFF"/>
                  </a:solidFill>
                </a:uFill>
                <a:latin typeface="Times New Roman"/>
              </a:rPr>
              <a:t>words </a:t>
            </a:r>
            <a:r>
              <a:rPr lang="en-IN" sz="1790" b="0" i="1" strike="noStrike" spc="137">
                <a:solidFill>
                  <a:srgbClr val="AC94AE"/>
                </a:solidFill>
                <a:uFill>
                  <a:solidFill>
                    <a:srgbClr val="FFFFFF"/>
                  </a:solidFill>
                </a:uFill>
                <a:latin typeface="Times New Roman"/>
              </a:rPr>
              <a:t>are </a:t>
            </a:r>
            <a:r>
              <a:rPr lang="en-IN" sz="1790" b="0" i="1" strike="noStrike" spc="177">
                <a:solidFill>
                  <a:srgbClr val="AC94AE"/>
                </a:solidFill>
                <a:uFill>
                  <a:solidFill>
                    <a:srgbClr val="FFFFFF"/>
                  </a:solidFill>
                </a:uFill>
                <a:latin typeface="Times New Roman"/>
              </a:rPr>
              <a:t>associated </a:t>
            </a:r>
            <a:r>
              <a:rPr lang="en-IN" sz="1790" b="0" i="1" strike="noStrike" spc="157">
                <a:solidFill>
                  <a:srgbClr val="AC94AE"/>
                </a:solidFill>
                <a:uFill>
                  <a:solidFill>
                    <a:srgbClr val="FFFFFF"/>
                  </a:solidFill>
                </a:uFill>
                <a:latin typeface="Times New Roman"/>
              </a:rPr>
              <a:t>with</a:t>
            </a:r>
            <a:r>
              <a:rPr lang="en-IN" sz="1790" b="0" i="1" strike="noStrike" spc="216">
                <a:solidFill>
                  <a:srgbClr val="AC94AE"/>
                </a:solidFill>
                <a:uFill>
                  <a:solidFill>
                    <a:srgbClr val="FFFFFF"/>
                  </a:solidFill>
                </a:uFill>
                <a:latin typeface="Times New Roman"/>
              </a:rPr>
              <a:t> </a:t>
            </a:r>
            <a:r>
              <a:rPr lang="en-IN" sz="1790" b="0" i="1" strike="noStrike" spc="38">
                <a:solidFill>
                  <a:srgbClr val="AC94AE"/>
                </a:solidFill>
                <a:uFill>
                  <a:solidFill>
                    <a:srgbClr val="FFFFFF"/>
                  </a:solidFill>
                </a:uFill>
                <a:latin typeface="Courier New"/>
              </a:rPr>
              <a:t>'</a:t>
            </a:r>
            <a:r>
              <a:rPr lang="en-IN" sz="1790" b="0" i="1" strike="noStrike" spc="38">
                <a:solidFill>
                  <a:srgbClr val="AC94AE"/>
                </a:solidFill>
                <a:uFill>
                  <a:solidFill>
                    <a:srgbClr val="FFFFFF"/>
                  </a:solidFill>
                </a:uFill>
                <a:latin typeface="Times New Roman"/>
              </a:rPr>
              <a:t>data</a:t>
            </a:r>
            <a:r>
              <a:rPr lang="en-IN" sz="1790" b="0" i="1" strike="noStrike" spc="38">
                <a:solidFill>
                  <a:srgbClr val="AC94AE"/>
                </a:solidFill>
                <a:uFill>
                  <a:solidFill>
                    <a:srgbClr val="FFFFFF"/>
                  </a:solidFill>
                </a:uFill>
                <a:latin typeface="Courier New"/>
              </a:rPr>
              <a:t>'</a:t>
            </a:r>
            <a:r>
              <a:rPr lang="en-IN" sz="1790" b="0" i="1" strike="noStrike" spc="38">
                <a:solidFill>
                  <a:srgbClr val="AC94AE"/>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a:p>
            <a:pPr marL="25200">
              <a:lnSpc>
                <a:spcPct val="100000"/>
              </a:lnSpc>
            </a:pPr>
            <a:r>
              <a:rPr lang="en-IN" sz="1790" b="0" strike="noStrike" spc="177">
                <a:solidFill>
                  <a:srgbClr val="BB5A64"/>
                </a:solidFill>
                <a:uFill>
                  <a:solidFill>
                    <a:srgbClr val="FFFFFF"/>
                  </a:solidFill>
                </a:uFill>
                <a:latin typeface="Times New Roman"/>
              </a:rPr>
              <a:t>findAssocs</a:t>
            </a:r>
            <a:r>
              <a:rPr lang="en-IN" sz="1790" b="0" strike="noStrike" spc="177">
                <a:solidFill>
                  <a:srgbClr val="575757"/>
                </a:solidFill>
                <a:uFill>
                  <a:solidFill>
                    <a:srgbClr val="FFFFFF"/>
                  </a:solidFill>
                </a:uFill>
                <a:latin typeface="Times New Roman"/>
              </a:rPr>
              <a:t>(tdm,</a:t>
            </a:r>
            <a:r>
              <a:rPr lang="en-IN" sz="1790" b="0" strike="noStrike" spc="177">
                <a:solidFill>
                  <a:srgbClr val="307DCC"/>
                </a:solidFill>
                <a:uFill>
                  <a:solidFill>
                    <a:srgbClr val="FFFFFF"/>
                  </a:solidFill>
                </a:uFill>
                <a:latin typeface="Times New Roman"/>
              </a:rPr>
              <a:t>"data"</a:t>
            </a:r>
            <a:r>
              <a:rPr lang="en-IN" sz="1790" b="0" strike="noStrike" spc="177">
                <a:solidFill>
                  <a:srgbClr val="575757"/>
                </a:solidFill>
                <a:uFill>
                  <a:solidFill>
                    <a:srgbClr val="FFFFFF"/>
                  </a:solidFill>
                </a:uFill>
                <a:latin typeface="Times New Roman"/>
              </a:rPr>
              <a:t>,</a:t>
            </a:r>
            <a:r>
              <a:rPr lang="en-IN" sz="1790" b="0" strike="noStrike" spc="177">
                <a:solidFill>
                  <a:srgbClr val="AE0F91"/>
                </a:solidFill>
                <a:uFill>
                  <a:solidFill>
                    <a:srgbClr val="FFFFFF"/>
                  </a:solidFill>
                </a:uFill>
                <a:latin typeface="Times New Roman"/>
              </a:rPr>
              <a:t>0.2</a:t>
            </a:r>
            <a:r>
              <a:rPr lang="en-IN" sz="1790" b="0" strike="noStrike" spc="177">
                <a:solidFill>
                  <a:srgbClr val="575757"/>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p:txBody>
      </p:sp>
      <p:sp>
        <p:nvSpPr>
          <p:cNvPr id="916" name="TextShape 31"/>
          <p:cNvSpPr txBox="1"/>
          <p:nvPr/>
        </p:nvSpPr>
        <p:spPr>
          <a:xfrm>
            <a:off x="9996480" y="4798800"/>
            <a:ext cx="528120" cy="3977640"/>
          </a:xfrm>
          <a:prstGeom prst="rect">
            <a:avLst/>
          </a:prstGeom>
          <a:noFill/>
          <a:ln>
            <a:noFill/>
          </a:ln>
        </p:spPr>
        <p:txBody>
          <a:bodyPr lIns="0" tIns="0" rIns="0" bIns="0" anchor="ctr"/>
          <a:lstStyle/>
          <a:p>
            <a:pPr marL="50400" algn="r">
              <a:lnSpc>
                <a:spcPts val="472"/>
              </a:lnSpc>
            </a:pPr>
            <a:fld id="{345FF615-5B5B-4444-A6C8-7F6F0E00F8FD}" type="slidenum">
              <a:rPr lang="en-IN" sz="2000" b="0" strike="noStrike" spc="-38">
                <a:solidFill>
                  <a:srgbClr val="FEFFFF"/>
                </a:solidFill>
                <a:uFill>
                  <a:solidFill>
                    <a:srgbClr val="FFFFFF"/>
                  </a:solidFill>
                </a:uFill>
                <a:latin typeface="Century Gothic"/>
              </a:rPr>
              <a:t>19</a:t>
            </a:fld>
            <a:r>
              <a:rPr lang="en-IN" sz="2000" b="0" strike="noStrike" spc="-185">
                <a:solidFill>
                  <a:srgbClr val="FEFFFF"/>
                </a:solidFill>
                <a:uFill>
                  <a:solidFill>
                    <a:srgbClr val="FFFFFF"/>
                  </a:solidFill>
                </a:uFill>
                <a:latin typeface="Century Gothic"/>
              </a:rPr>
              <a:t> </a:t>
            </a:r>
            <a:r>
              <a:rPr lang="en-IN" sz="2000" b="0" strike="noStrike" spc="296">
                <a:solidFill>
                  <a:srgbClr val="FEFFFF"/>
                </a:solidFill>
                <a:uFill>
                  <a:solidFill>
                    <a:srgbClr val="FFFFFF"/>
                  </a:solidFill>
                </a:uFill>
                <a:latin typeface="Century Gothic"/>
              </a:rPr>
              <a:t>/</a:t>
            </a:r>
            <a:r>
              <a:rPr lang="en-IN" sz="2000" b="0" strike="noStrike" spc="-177">
                <a:solidFill>
                  <a:srgbClr val="FEFFFF"/>
                </a:solidFill>
                <a:uFill>
                  <a:solidFill>
                    <a:srgbClr val="FFFFFF"/>
                  </a:solidFill>
                </a:uFill>
                <a:latin typeface="Century Gothic"/>
              </a:rPr>
              <a:t> </a:t>
            </a:r>
            <a:r>
              <a:rPr lang="en-IN" sz="2000" b="0" strike="noStrike" spc="-38">
                <a:solidFill>
                  <a:srgbClr val="FEFFFF"/>
                </a:solidFill>
                <a:uFill>
                  <a:solidFill>
                    <a:srgbClr val="FFFFFF"/>
                  </a:solidFill>
                </a:uFill>
                <a:latin typeface="Century Gothic"/>
              </a:rPr>
              <a:t>40</a:t>
            </a:r>
            <a:endParaRPr lang="en-IN" sz="1400" b="0" strike="noStrike" spc="-1">
              <a:solidFill>
                <a:srgbClr val="000000"/>
              </a:solidFill>
              <a:uFill>
                <a:solidFill>
                  <a:srgbClr val="FFFFFF"/>
                </a:solidFill>
              </a:uFill>
              <a:latin typeface="Times New Roman"/>
            </a:endParaRPr>
          </a:p>
        </p:txBody>
      </p:sp>
      <p:sp>
        <p:nvSpPr>
          <p:cNvPr id="917" name="CustomShape 32"/>
          <p:cNvSpPr/>
          <p:nvPr/>
        </p:nvSpPr>
        <p:spPr>
          <a:xfrm>
            <a:off x="2216520" y="4555080"/>
            <a:ext cx="1117080" cy="84564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790" b="0" strike="noStrike" spc="38">
                <a:solidFill>
                  <a:srgbClr val="575757"/>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a:p>
            <a:pPr marL="25200">
              <a:lnSpc>
                <a:spcPct val="101000"/>
              </a:lnSpc>
            </a:pPr>
            <a:r>
              <a:rPr lang="en-IN" sz="1790" b="0" strike="noStrike" spc="38">
                <a:solidFill>
                  <a:srgbClr val="575757"/>
                </a:solidFill>
                <a:uFill>
                  <a:solidFill>
                    <a:srgbClr val="FFFFFF"/>
                  </a:solidFill>
                </a:uFill>
                <a:latin typeface="Times New Roman"/>
              </a:rPr>
              <a:t>## </a:t>
            </a:r>
            <a:r>
              <a:rPr lang="en-IN" sz="1790" b="0" strike="noStrike" spc="86">
                <a:solidFill>
                  <a:srgbClr val="575757"/>
                </a:solidFill>
                <a:uFill>
                  <a:solidFill>
                    <a:srgbClr val="FFFFFF"/>
                  </a:solidFill>
                </a:uFill>
                <a:latin typeface="Times New Roman"/>
              </a:rPr>
              <a:t>mining  </a:t>
            </a:r>
            <a:r>
              <a:rPr lang="en-IN" sz="1790" b="0" strike="noStrike" spc="38">
                <a:solidFill>
                  <a:srgbClr val="575757"/>
                </a:solidFill>
                <a:uFill>
                  <a:solidFill>
                    <a:srgbClr val="FFFFFF"/>
                  </a:solidFill>
                </a:uFill>
                <a:latin typeface="Times New Roman"/>
              </a:rPr>
              <a:t>##</a:t>
            </a:r>
            <a:r>
              <a:rPr lang="en-IN" sz="1790" b="0" strike="noStrike" spc="435">
                <a:solidFill>
                  <a:srgbClr val="575757"/>
                </a:solidFill>
                <a:uFill>
                  <a:solidFill>
                    <a:srgbClr val="FFFFFF"/>
                  </a:solidFill>
                </a:uFill>
                <a:latin typeface="Times New Roman"/>
              </a:rPr>
              <a:t> </a:t>
            </a:r>
            <a:r>
              <a:rPr lang="en-IN" sz="1790" b="0" strike="noStrike" spc="165">
                <a:solidFill>
                  <a:srgbClr val="575757"/>
                </a:solidFill>
                <a:uFill>
                  <a:solidFill>
                    <a:srgbClr val="FFFFFF"/>
                  </a:solidFill>
                </a:uFill>
                <a:latin typeface="Times New Roman"/>
              </a:rPr>
              <a:t>big</a:t>
            </a:r>
            <a:endParaRPr lang="en-IN" sz="1800" b="0" strike="noStrike" spc="-1">
              <a:solidFill>
                <a:srgbClr val="000000"/>
              </a:solidFill>
              <a:uFill>
                <a:solidFill>
                  <a:srgbClr val="FFFFFF"/>
                </a:solidFill>
              </a:uFill>
              <a:latin typeface="Arial"/>
            </a:endParaRPr>
          </a:p>
        </p:txBody>
      </p:sp>
      <p:sp>
        <p:nvSpPr>
          <p:cNvPr id="918" name="CustomShape 33"/>
          <p:cNvSpPr/>
          <p:nvPr/>
        </p:nvSpPr>
        <p:spPr>
          <a:xfrm>
            <a:off x="3756600" y="4555080"/>
            <a:ext cx="524520" cy="1117440"/>
          </a:xfrm>
          <a:prstGeom prst="rect">
            <a:avLst/>
          </a:prstGeom>
          <a:noFill/>
          <a:ln>
            <a:noFill/>
          </a:ln>
        </p:spPr>
        <p:style>
          <a:lnRef idx="0">
            <a:scrgbClr r="0" g="0" b="0"/>
          </a:lnRef>
          <a:fillRef idx="0">
            <a:scrgbClr r="0" g="0" b="0"/>
          </a:fillRef>
          <a:effectRef idx="0">
            <a:scrgbClr r="0" g="0" b="0"/>
          </a:effectRef>
          <a:fontRef idx="minor"/>
        </p:style>
        <p:txBody>
          <a:bodyPr lIns="0" tIns="20160" rIns="0" bIns="0"/>
          <a:lstStyle/>
          <a:p>
            <a:pPr marL="25200">
              <a:lnSpc>
                <a:spcPct val="101000"/>
              </a:lnSpc>
            </a:pPr>
            <a:r>
              <a:rPr lang="en-IN" sz="1790" b="0" strike="noStrike" spc="157">
                <a:solidFill>
                  <a:srgbClr val="575757"/>
                </a:solidFill>
                <a:uFill>
                  <a:solidFill>
                    <a:srgbClr val="FFFFFF"/>
                  </a:solidFill>
                </a:uFill>
                <a:latin typeface="Times New Roman"/>
              </a:rPr>
              <a:t>data  </a:t>
            </a:r>
            <a:r>
              <a:rPr lang="en-IN" sz="1790" b="0" strike="noStrike" spc="148">
                <a:solidFill>
                  <a:srgbClr val="575757"/>
                </a:solidFill>
                <a:uFill>
                  <a:solidFill>
                    <a:srgbClr val="FFFFFF"/>
                  </a:solidFill>
                </a:uFill>
                <a:latin typeface="Times New Roman"/>
              </a:rPr>
              <a:t>0.48</a:t>
            </a:r>
            <a:endParaRPr lang="en-IN" sz="1800" b="0" strike="noStrike" spc="-1">
              <a:solidFill>
                <a:srgbClr val="000000"/>
              </a:solidFill>
              <a:uFill>
                <a:solidFill>
                  <a:srgbClr val="FFFFFF"/>
                </a:solidFill>
              </a:uFill>
              <a:latin typeface="Arial"/>
            </a:endParaRPr>
          </a:p>
          <a:p>
            <a:pPr marL="25200">
              <a:lnSpc>
                <a:spcPct val="100000"/>
              </a:lnSpc>
            </a:pPr>
            <a:r>
              <a:rPr lang="en-IN" sz="1790" b="0" strike="noStrike" spc="148">
                <a:solidFill>
                  <a:srgbClr val="575757"/>
                </a:solidFill>
                <a:uFill>
                  <a:solidFill>
                    <a:srgbClr val="FFFFFF"/>
                  </a:solidFill>
                </a:uFill>
                <a:latin typeface="Times New Roman"/>
              </a:rPr>
              <a:t>0.44</a:t>
            </a:r>
            <a:endParaRPr lang="en-IN" sz="1800" b="0" strike="noStrike" spc="-1">
              <a:solidFill>
                <a:srgbClr val="000000"/>
              </a:solidFill>
              <a:uFill>
                <a:solidFill>
                  <a:srgbClr val="FFFFFF"/>
                </a:solidFill>
              </a:uFill>
              <a:latin typeface="Arial"/>
            </a:endParaRPr>
          </a:p>
        </p:txBody>
      </p:sp>
      <p:sp>
        <p:nvSpPr>
          <p:cNvPr id="919" name="CustomShape 34"/>
          <p:cNvSpPr/>
          <p:nvPr/>
        </p:nvSpPr>
        <p:spPr>
          <a:xfrm>
            <a:off x="2216520" y="5382720"/>
            <a:ext cx="2064600" cy="29628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790" b="0" strike="noStrike" spc="38">
                <a:solidFill>
                  <a:srgbClr val="575757"/>
                </a:solidFill>
                <a:uFill>
                  <a:solidFill>
                    <a:srgbClr val="FFFFFF"/>
                  </a:solidFill>
                </a:uFill>
                <a:latin typeface="Times New Roman"/>
              </a:rPr>
              <a:t>## </a:t>
            </a:r>
            <a:r>
              <a:rPr lang="en-IN" sz="1790" b="0" strike="noStrike" spc="225">
                <a:solidFill>
                  <a:srgbClr val="575757"/>
                </a:solidFill>
                <a:uFill>
                  <a:solidFill>
                    <a:srgbClr val="FFFFFF"/>
                  </a:solidFill>
                </a:uFill>
                <a:latin typeface="Times New Roman"/>
              </a:rPr>
              <a:t>analytics</a:t>
            </a:r>
            <a:r>
              <a:rPr lang="en-IN" sz="1790" b="0" strike="noStrike" spc="284">
                <a:solidFill>
                  <a:srgbClr val="575757"/>
                </a:solidFill>
                <a:uFill>
                  <a:solidFill>
                    <a:srgbClr val="FFFFFF"/>
                  </a:solidFill>
                </a:uFill>
                <a:latin typeface="Times New Roman"/>
              </a:rPr>
              <a:t> </a:t>
            </a:r>
            <a:r>
              <a:rPr lang="en-IN" sz="1790" b="0" strike="noStrike" spc="148">
                <a:solidFill>
                  <a:srgbClr val="575757"/>
                </a:solidFill>
                <a:uFill>
                  <a:solidFill>
                    <a:srgbClr val="FFFFFF"/>
                  </a:solidFill>
                </a:uFill>
                <a:latin typeface="Times New Roman"/>
              </a:rPr>
              <a:t>0.31</a:t>
            </a:r>
            <a:endParaRPr lang="en-IN" sz="1800" b="0" strike="noStrike" spc="-1">
              <a:solidFill>
                <a:srgbClr val="000000"/>
              </a:solidFill>
              <a:uFill>
                <a:solidFill>
                  <a:srgbClr val="FFFFFF"/>
                </a:solidFill>
              </a:uFill>
              <a:latin typeface="Arial"/>
            </a:endParaRPr>
          </a:p>
        </p:txBody>
      </p:sp>
      <p:sp>
        <p:nvSpPr>
          <p:cNvPr id="920" name="CustomShape 35"/>
          <p:cNvSpPr/>
          <p:nvPr/>
        </p:nvSpPr>
        <p:spPr>
          <a:xfrm>
            <a:off x="2216520" y="5658480"/>
            <a:ext cx="1235160" cy="567360"/>
          </a:xfrm>
          <a:prstGeom prst="rect">
            <a:avLst/>
          </a:prstGeom>
          <a:noFill/>
          <a:ln>
            <a:noFill/>
          </a:ln>
        </p:spPr>
        <p:style>
          <a:lnRef idx="0">
            <a:scrgbClr r="0" g="0" b="0"/>
          </a:lnRef>
          <a:fillRef idx="0">
            <a:scrgbClr r="0" g="0" b="0"/>
          </a:fillRef>
          <a:effectRef idx="0">
            <a:scrgbClr r="0" g="0" b="0"/>
          </a:effectRef>
          <a:fontRef idx="minor"/>
        </p:style>
        <p:txBody>
          <a:bodyPr lIns="0" tIns="20160" rIns="0" bIns="0"/>
          <a:lstStyle/>
          <a:p>
            <a:pPr marL="25200">
              <a:lnSpc>
                <a:spcPct val="101000"/>
              </a:lnSpc>
            </a:pPr>
            <a:r>
              <a:rPr lang="en-IN" sz="1790" b="0" strike="noStrike" spc="38">
                <a:solidFill>
                  <a:srgbClr val="575757"/>
                </a:solidFill>
                <a:uFill>
                  <a:solidFill>
                    <a:srgbClr val="FFFFFF"/>
                  </a:solidFill>
                </a:uFill>
                <a:latin typeface="Times New Roman"/>
              </a:rPr>
              <a:t>## </a:t>
            </a:r>
            <a:r>
              <a:rPr lang="en-IN" sz="1790" b="0" strike="noStrike" spc="177">
                <a:solidFill>
                  <a:srgbClr val="575757"/>
                </a:solidFill>
                <a:uFill>
                  <a:solidFill>
                    <a:srgbClr val="FFFFFF"/>
                  </a:solidFill>
                </a:uFill>
                <a:latin typeface="Times New Roman"/>
              </a:rPr>
              <a:t>science  </a:t>
            </a:r>
            <a:r>
              <a:rPr lang="en-IN" sz="1790" b="0" strike="noStrike" spc="38">
                <a:solidFill>
                  <a:srgbClr val="575757"/>
                </a:solidFill>
                <a:uFill>
                  <a:solidFill>
                    <a:srgbClr val="FFFFFF"/>
                  </a:solidFill>
                </a:uFill>
                <a:latin typeface="Times New Roman"/>
              </a:rPr>
              <a:t>##</a:t>
            </a:r>
            <a:r>
              <a:rPr lang="en-IN" sz="1790" b="0" strike="noStrike" spc="435">
                <a:solidFill>
                  <a:srgbClr val="575757"/>
                </a:solidFill>
                <a:uFill>
                  <a:solidFill>
                    <a:srgbClr val="FFFFFF"/>
                  </a:solidFill>
                </a:uFill>
                <a:latin typeface="Times New Roman"/>
              </a:rPr>
              <a:t> </a:t>
            </a:r>
            <a:r>
              <a:rPr lang="en-IN" sz="1790" b="0" strike="noStrike" spc="236">
                <a:solidFill>
                  <a:srgbClr val="575757"/>
                </a:solidFill>
                <a:uFill>
                  <a:solidFill>
                    <a:srgbClr val="FFFFFF"/>
                  </a:solidFill>
                </a:uFill>
                <a:latin typeface="Times New Roman"/>
              </a:rPr>
              <a:t>poll</a:t>
            </a:r>
            <a:endParaRPr lang="en-IN" sz="1800" b="0" strike="noStrike" spc="-1">
              <a:solidFill>
                <a:srgbClr val="000000"/>
              </a:solidFill>
              <a:uFill>
                <a:solidFill>
                  <a:srgbClr val="FFFFFF"/>
                </a:solidFill>
              </a:uFill>
              <a:latin typeface="Arial"/>
            </a:endParaRPr>
          </a:p>
        </p:txBody>
      </p:sp>
      <p:sp>
        <p:nvSpPr>
          <p:cNvPr id="921" name="CustomShape 36"/>
          <p:cNvSpPr/>
          <p:nvPr/>
        </p:nvSpPr>
        <p:spPr>
          <a:xfrm>
            <a:off x="3756600" y="5658480"/>
            <a:ext cx="524520" cy="57240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790" b="0" strike="noStrike" spc="148">
                <a:solidFill>
                  <a:srgbClr val="575757"/>
                </a:solidFill>
                <a:uFill>
                  <a:solidFill>
                    <a:srgbClr val="FFFFFF"/>
                  </a:solidFill>
                </a:uFill>
                <a:latin typeface="Times New Roman"/>
              </a:rPr>
              <a:t>0.29</a:t>
            </a:r>
            <a:endParaRPr lang="en-IN" sz="1800" b="0" strike="noStrike" spc="-1">
              <a:solidFill>
                <a:srgbClr val="000000"/>
              </a:solidFill>
              <a:uFill>
                <a:solidFill>
                  <a:srgbClr val="FFFFFF"/>
                </a:solidFill>
              </a:uFill>
              <a:latin typeface="Arial"/>
            </a:endParaRPr>
          </a:p>
          <a:p>
            <a:pPr marL="25200">
              <a:lnSpc>
                <a:spcPct val="100000"/>
              </a:lnSpc>
            </a:pPr>
            <a:r>
              <a:rPr lang="en-IN" sz="1790" b="0" strike="noStrike" spc="148">
                <a:solidFill>
                  <a:srgbClr val="575757"/>
                </a:solidFill>
                <a:uFill>
                  <a:solidFill>
                    <a:srgbClr val="FFFFFF"/>
                  </a:solidFill>
                </a:uFill>
                <a:latin typeface="Times New Roman"/>
              </a:rPr>
              <a:t>0.24</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extShape 1"/>
          <p:cNvSpPr txBox="1"/>
          <p:nvPr/>
        </p:nvSpPr>
        <p:spPr>
          <a:xfrm>
            <a:off x="2593080" y="624240"/>
            <a:ext cx="8911440" cy="1280520"/>
          </a:xfrm>
          <a:prstGeom prst="rect">
            <a:avLst/>
          </a:prstGeom>
          <a:noFill/>
          <a:ln>
            <a:noFill/>
          </a:ln>
        </p:spPr>
        <p:txBody>
          <a:bodyPr/>
          <a:lstStyle/>
          <a:p>
            <a:pPr>
              <a:lnSpc>
                <a:spcPct val="100000"/>
              </a:lnSpc>
            </a:pPr>
            <a:r>
              <a:rPr lang="en-US" sz="3600" b="0" u="sng" strike="noStrike" spc="-1">
                <a:solidFill>
                  <a:srgbClr val="178DBB"/>
                </a:solidFill>
                <a:uFill>
                  <a:solidFill>
                    <a:srgbClr val="FFFFFF"/>
                  </a:solidFill>
                </a:uFill>
                <a:latin typeface="Century Gothic"/>
              </a:rPr>
              <a:t>INTRODUCTION</a:t>
            </a:r>
            <a:endParaRPr lang="en-US" sz="1800" b="0" strike="noStrike" spc="-1">
              <a:solidFill>
                <a:srgbClr val="000000"/>
              </a:solidFill>
              <a:uFill>
                <a:solidFill>
                  <a:srgbClr val="FFFFFF"/>
                </a:solidFill>
              </a:uFill>
              <a:latin typeface="Century Gothic"/>
            </a:endParaRPr>
          </a:p>
        </p:txBody>
      </p:sp>
      <p:sp>
        <p:nvSpPr>
          <p:cNvPr id="263" name="TextShape 2"/>
          <p:cNvSpPr txBox="1"/>
          <p:nvPr/>
        </p:nvSpPr>
        <p:spPr>
          <a:xfrm>
            <a:off x="2589120" y="2133720"/>
            <a:ext cx="8915040" cy="3777120"/>
          </a:xfrm>
          <a:prstGeom prst="rect">
            <a:avLst/>
          </a:prstGeom>
          <a:noFill/>
          <a:ln>
            <a:noFill/>
          </a:ln>
        </p:spPr>
        <p:txBody>
          <a:bodyPr/>
          <a:lstStyle/>
          <a:p>
            <a:pPr marL="343080" indent="-342720">
              <a:lnSpc>
                <a:spcPct val="100000"/>
              </a:lnSpc>
              <a:buClr>
                <a:srgbClr val="353535"/>
              </a:buClr>
              <a:buFont typeface="Wingdings 3" charset="2"/>
              <a:buChar char=""/>
            </a:pPr>
            <a:r>
              <a:rPr lang="en-US" sz="2800" b="0" strike="noStrike" spc="-1">
                <a:solidFill>
                  <a:srgbClr val="265991"/>
                </a:solidFill>
                <a:uFill>
                  <a:solidFill>
                    <a:srgbClr val="FFFFFF"/>
                  </a:solidFill>
                </a:uFill>
                <a:latin typeface="Century Gothic"/>
              </a:rPr>
              <a:t>What is twitter?</a:t>
            </a:r>
            <a:endParaRPr lang="en-US" sz="1800" b="0" strike="noStrike" spc="-1">
              <a:solidFill>
                <a:srgbClr val="404040"/>
              </a:solidFill>
              <a:uFill>
                <a:solidFill>
                  <a:srgbClr val="FFFFFF"/>
                </a:solidFill>
              </a:uFill>
              <a:latin typeface="Century Gothic"/>
            </a:endParaRPr>
          </a:p>
          <a:p>
            <a:pPr marL="343080" indent="-342720">
              <a:lnSpc>
                <a:spcPct val="100000"/>
              </a:lnSpc>
              <a:buClr>
                <a:srgbClr val="353535"/>
              </a:buClr>
              <a:buFont typeface="Wingdings 3" charset="2"/>
              <a:buChar char=""/>
            </a:pPr>
            <a:r>
              <a:rPr lang="en-US" sz="1800" b="0" strike="noStrike" spc="-1">
                <a:solidFill>
                  <a:srgbClr val="404040"/>
                </a:solidFill>
                <a:uFill>
                  <a:solidFill>
                    <a:srgbClr val="FFFFFF"/>
                  </a:solidFill>
                </a:uFill>
                <a:latin typeface="Century Gothic"/>
              </a:rPr>
              <a:t> An online social networking service that enables users to send and read short 140-character messages called “tweets”.</a:t>
            </a:r>
          </a:p>
          <a:p>
            <a:pPr marL="343080" indent="-342720">
              <a:lnSpc>
                <a:spcPct val="100000"/>
              </a:lnSpc>
              <a:buClr>
                <a:srgbClr val="353535"/>
              </a:buClr>
              <a:buFont typeface="Wingdings 3" charset="2"/>
              <a:buChar char=""/>
            </a:pPr>
            <a:r>
              <a:rPr lang="en-US" sz="1800" b="0" strike="noStrike" spc="-1">
                <a:solidFill>
                  <a:srgbClr val="404040"/>
                </a:solidFill>
                <a:uFill>
                  <a:solidFill>
                    <a:srgbClr val="FFFFFF"/>
                  </a:solidFill>
                </a:uFill>
                <a:latin typeface="Century Gothic"/>
              </a:rPr>
              <a:t> Over 300 million monthly active users (as of 2015).</a:t>
            </a:r>
          </a:p>
          <a:p>
            <a:pPr marL="343080" indent="-342720">
              <a:lnSpc>
                <a:spcPct val="100000"/>
              </a:lnSpc>
              <a:buClr>
                <a:srgbClr val="353535"/>
              </a:buClr>
              <a:buFont typeface="Wingdings 3" charset="2"/>
              <a:buChar char=""/>
            </a:pPr>
            <a:r>
              <a:rPr lang="en-US" sz="1800" b="0" strike="noStrike" spc="-1">
                <a:solidFill>
                  <a:srgbClr val="404040"/>
                </a:solidFill>
                <a:uFill>
                  <a:solidFill>
                    <a:srgbClr val="FFFFFF"/>
                  </a:solidFill>
                </a:uFill>
                <a:latin typeface="Century Gothic"/>
              </a:rPr>
              <a:t>Creating over 500 million tweets per day.</a:t>
            </a:r>
          </a:p>
          <a:p>
            <a:pPr marL="343080" indent="-342720">
              <a:lnSpc>
                <a:spcPct val="100000"/>
              </a:lnSpc>
              <a:buClr>
                <a:srgbClr val="353535"/>
              </a:buClr>
              <a:buFont typeface="Wingdings 3" charset="2"/>
              <a:buChar char=""/>
            </a:pPr>
            <a:r>
              <a:rPr lang="en-US" sz="1800" b="0" strike="noStrike" spc="-1">
                <a:solidFill>
                  <a:srgbClr val="404040"/>
                </a:solidFill>
                <a:uFill>
                  <a:solidFill>
                    <a:srgbClr val="FFFFFF"/>
                  </a:solidFill>
                </a:uFill>
                <a:latin typeface="Century Gothic"/>
              </a:rPr>
              <a:t> Tweets also contain links to pictures, videos, or other websites as well as hashtags—words that begin with # and are turned into links to make it easier to find certain terms.</a:t>
            </a:r>
          </a:p>
          <a:p>
            <a:pPr>
              <a:lnSpc>
                <a:spcPct val="100000"/>
              </a:lnSpc>
            </a:pPr>
            <a:endParaRPr lang="en-US" sz="1800" b="0" strike="noStrike" spc="-1">
              <a:solidFill>
                <a:srgbClr val="404040"/>
              </a:solidFill>
              <a:uFill>
                <a:solidFill>
                  <a:srgbClr val="FFFFFF"/>
                </a:solidFill>
              </a:uFill>
              <a:latin typeface="Century Gothic"/>
            </a:endParaRPr>
          </a:p>
        </p:txBody>
      </p:sp>
      <p:pic>
        <p:nvPicPr>
          <p:cNvPr id="264" name="Picture 3"/>
          <p:cNvPicPr/>
          <p:nvPr/>
        </p:nvPicPr>
        <p:blipFill>
          <a:blip r:embed="rId2"/>
          <a:stretch/>
        </p:blipFill>
        <p:spPr>
          <a:xfrm>
            <a:off x="9012600" y="975240"/>
            <a:ext cx="1740960" cy="15357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 name="CustomShape 1"/>
          <p:cNvSpPr/>
          <p:nvPr/>
        </p:nvSpPr>
        <p:spPr>
          <a:xfrm>
            <a:off x="8078760" y="6500160"/>
            <a:ext cx="85320" cy="60120"/>
          </a:xfrm>
          <a:custGeom>
            <a:avLst/>
            <a:gdLst/>
            <a:ahLst/>
            <a:cxnLst/>
            <a:rect l="l" t="t" r="r" b="b"/>
            <a:pathLst>
              <a:path w="43179" h="30479">
                <a:moveTo>
                  <a:pt x="0" y="30366"/>
                </a:moveTo>
                <a:lnTo>
                  <a:pt x="43019" y="30366"/>
                </a:lnTo>
                <a:lnTo>
                  <a:pt x="43019" y="0"/>
                </a:lnTo>
                <a:lnTo>
                  <a:pt x="0" y="0"/>
                </a:lnTo>
                <a:lnTo>
                  <a:pt x="0" y="30366"/>
                </a:lnTo>
                <a:close/>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923" name="CustomShape 2"/>
          <p:cNvSpPr/>
          <p:nvPr/>
        </p:nvSpPr>
        <p:spPr>
          <a:xfrm>
            <a:off x="8099640" y="6479640"/>
            <a:ext cx="85320" cy="60120"/>
          </a:xfrm>
          <a:custGeom>
            <a:avLst/>
            <a:gdLst/>
            <a:ahLst/>
            <a:cxnLst/>
            <a:rect l="l" t="t" r="r" b="b"/>
            <a:pathLst>
              <a:path w="43179" h="30479">
                <a:moveTo>
                  <a:pt x="0" y="10160"/>
                </a:moveTo>
                <a:lnTo>
                  <a:pt x="0" y="0"/>
                </a:lnTo>
                <a:lnTo>
                  <a:pt x="43180" y="0"/>
                </a:lnTo>
                <a:lnTo>
                  <a:pt x="43180" y="30480"/>
                </a:lnTo>
                <a:lnTo>
                  <a:pt x="33020" y="3048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924" name="CustomShape 3"/>
          <p:cNvSpPr/>
          <p:nvPr/>
        </p:nvSpPr>
        <p:spPr>
          <a:xfrm>
            <a:off x="8119800" y="6459480"/>
            <a:ext cx="85320" cy="60120"/>
          </a:xfrm>
          <a:custGeom>
            <a:avLst/>
            <a:gdLst/>
            <a:ahLst/>
            <a:cxnLst/>
            <a:rect l="l" t="t" r="r" b="b"/>
            <a:pathLst>
              <a:path w="43179" h="30479">
                <a:moveTo>
                  <a:pt x="0" y="10160"/>
                </a:moveTo>
                <a:lnTo>
                  <a:pt x="0" y="0"/>
                </a:lnTo>
                <a:lnTo>
                  <a:pt x="43181" y="0"/>
                </a:lnTo>
                <a:lnTo>
                  <a:pt x="43181" y="30480"/>
                </a:lnTo>
                <a:lnTo>
                  <a:pt x="33020" y="3048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925" name="CustomShape 4"/>
          <p:cNvSpPr/>
          <p:nvPr/>
        </p:nvSpPr>
        <p:spPr>
          <a:xfrm>
            <a:off x="7953840" y="6472080"/>
            <a:ext cx="402480" cy="75240"/>
          </a:xfrm>
          <a:custGeom>
            <a:avLst/>
            <a:gdLst/>
            <a:ahLst/>
            <a:cxn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926" name="CustomShape 5"/>
          <p:cNvSpPr/>
          <p:nvPr/>
        </p:nvSpPr>
        <p:spPr>
          <a:xfrm>
            <a:off x="8675640" y="64846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927" name="CustomShape 6"/>
          <p:cNvSpPr/>
          <p:nvPr/>
        </p:nvSpPr>
        <p:spPr>
          <a:xfrm>
            <a:off x="8499600" y="6472080"/>
            <a:ext cx="402480" cy="75240"/>
          </a:xfrm>
          <a:custGeom>
            <a:avLst/>
            <a:gdLst/>
            <a:ahLst/>
            <a:cxn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928" name="CustomShape 7"/>
          <p:cNvSpPr/>
          <p:nvPr/>
        </p:nvSpPr>
        <p:spPr>
          <a:xfrm>
            <a:off x="8650440" y="6459480"/>
            <a:ext cx="75240" cy="360"/>
          </a:xfrm>
          <a:custGeom>
            <a:avLst/>
            <a:gdLst/>
            <a:ahLst/>
            <a:cxnLst/>
            <a:rect l="l" t="t" r="r" b="b"/>
            <a:pathLst>
              <a:path w="38100">
                <a:moveTo>
                  <a:pt x="0" y="0"/>
                </a:moveTo>
                <a:lnTo>
                  <a:pt x="38100"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929" name="CustomShape 8"/>
          <p:cNvSpPr/>
          <p:nvPr/>
        </p:nvSpPr>
        <p:spPr>
          <a:xfrm>
            <a:off x="8675640" y="6509880"/>
            <a:ext cx="75240" cy="360"/>
          </a:xfrm>
          <a:custGeom>
            <a:avLst/>
            <a:gdLst/>
            <a:ahLst/>
            <a:cxnLst/>
            <a:rect l="l" t="t" r="r" b="b"/>
            <a:pathLst>
              <a:path w="38100">
                <a:moveTo>
                  <a:pt x="0" y="0"/>
                </a:moveTo>
                <a:lnTo>
                  <a:pt x="38101"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930" name="CustomShape 9"/>
          <p:cNvSpPr/>
          <p:nvPr/>
        </p:nvSpPr>
        <p:spPr>
          <a:xfrm>
            <a:off x="8650440" y="6535080"/>
            <a:ext cx="75240" cy="360"/>
          </a:xfrm>
          <a:custGeom>
            <a:avLst/>
            <a:gdLst/>
            <a:ahLst/>
            <a:cxnLst/>
            <a:rect l="l" t="t" r="r" b="b"/>
            <a:pathLst>
              <a:path w="38100">
                <a:moveTo>
                  <a:pt x="0" y="0"/>
                </a:moveTo>
                <a:lnTo>
                  <a:pt x="38100"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931" name="CustomShape 10"/>
          <p:cNvSpPr/>
          <p:nvPr/>
        </p:nvSpPr>
        <p:spPr>
          <a:xfrm>
            <a:off x="8675640" y="6560280"/>
            <a:ext cx="75240" cy="360"/>
          </a:xfrm>
          <a:custGeom>
            <a:avLst/>
            <a:gdLst/>
            <a:ahLst/>
            <a:cxnLst/>
            <a:rect l="l" t="t" r="r" b="b"/>
            <a:pathLst>
              <a:path w="38100">
                <a:moveTo>
                  <a:pt x="0" y="0"/>
                </a:moveTo>
                <a:lnTo>
                  <a:pt x="38101"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932" name="CustomShape 11"/>
          <p:cNvSpPr/>
          <p:nvPr/>
        </p:nvSpPr>
        <p:spPr>
          <a:xfrm>
            <a:off x="9196560" y="6459480"/>
            <a:ext cx="75240" cy="360"/>
          </a:xfrm>
          <a:custGeom>
            <a:avLst/>
            <a:gdLst/>
            <a:ahLst/>
            <a:cxnLst/>
            <a:rect l="l" t="t" r="r" b="b"/>
            <a:pathLst>
              <a:path w="38100">
                <a:moveTo>
                  <a:pt x="0" y="0"/>
                </a:moveTo>
                <a:lnTo>
                  <a:pt x="38100"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933" name="CustomShape 12"/>
          <p:cNvSpPr/>
          <p:nvPr/>
        </p:nvSpPr>
        <p:spPr>
          <a:xfrm>
            <a:off x="9221760" y="64846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934" name="CustomShape 13"/>
          <p:cNvSpPr/>
          <p:nvPr/>
        </p:nvSpPr>
        <p:spPr>
          <a:xfrm>
            <a:off x="9221760" y="65098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935" name="CustomShape 14"/>
          <p:cNvSpPr/>
          <p:nvPr/>
        </p:nvSpPr>
        <p:spPr>
          <a:xfrm>
            <a:off x="9045360" y="6472080"/>
            <a:ext cx="402480" cy="75240"/>
          </a:xfrm>
          <a:custGeom>
            <a:avLst/>
            <a:gdLst/>
            <a:ahLst/>
            <a:cxn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936" name="CustomShape 15"/>
          <p:cNvSpPr/>
          <p:nvPr/>
        </p:nvSpPr>
        <p:spPr>
          <a:xfrm>
            <a:off x="9196560" y="6535080"/>
            <a:ext cx="75240" cy="360"/>
          </a:xfrm>
          <a:custGeom>
            <a:avLst/>
            <a:gdLst/>
            <a:ahLst/>
            <a:cxnLst/>
            <a:rect l="l" t="t" r="r" b="b"/>
            <a:pathLst>
              <a:path w="38100">
                <a:moveTo>
                  <a:pt x="0" y="0"/>
                </a:moveTo>
                <a:lnTo>
                  <a:pt x="38100"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937" name="CustomShape 16"/>
          <p:cNvSpPr/>
          <p:nvPr/>
        </p:nvSpPr>
        <p:spPr>
          <a:xfrm>
            <a:off x="9221760" y="6560280"/>
            <a:ext cx="75240" cy="360"/>
          </a:xfrm>
          <a:custGeom>
            <a:avLst/>
            <a:gdLst/>
            <a:ahLst/>
            <a:cxnLst/>
            <a:rect l="l" t="t" r="r" b="b"/>
            <a:pathLst>
              <a:path w="38100">
                <a:moveTo>
                  <a:pt x="0" y="0"/>
                </a:moveTo>
                <a:lnTo>
                  <a:pt x="38101"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938" name="CustomShape 17"/>
          <p:cNvSpPr/>
          <p:nvPr/>
        </p:nvSpPr>
        <p:spPr>
          <a:xfrm>
            <a:off x="9742320" y="6459480"/>
            <a:ext cx="75240" cy="360"/>
          </a:xfrm>
          <a:custGeom>
            <a:avLst/>
            <a:gdLst/>
            <a:ahLst/>
            <a:cxnLst/>
            <a:rect l="l" t="t" r="r" b="b"/>
            <a:pathLst>
              <a:path w="38100">
                <a:moveTo>
                  <a:pt x="0" y="0"/>
                </a:moveTo>
                <a:lnTo>
                  <a:pt x="38100"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939" name="CustomShape 18"/>
          <p:cNvSpPr/>
          <p:nvPr/>
        </p:nvSpPr>
        <p:spPr>
          <a:xfrm>
            <a:off x="9767520" y="64846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940" name="CustomShape 19"/>
          <p:cNvSpPr/>
          <p:nvPr/>
        </p:nvSpPr>
        <p:spPr>
          <a:xfrm>
            <a:off x="9767520" y="65098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941" name="CustomShape 20"/>
          <p:cNvSpPr/>
          <p:nvPr/>
        </p:nvSpPr>
        <p:spPr>
          <a:xfrm>
            <a:off x="9742320" y="6535080"/>
            <a:ext cx="75240" cy="360"/>
          </a:xfrm>
          <a:custGeom>
            <a:avLst/>
            <a:gdLst/>
            <a:ahLst/>
            <a:cxnLst/>
            <a:rect l="l" t="t" r="r" b="b"/>
            <a:pathLst>
              <a:path w="38100">
                <a:moveTo>
                  <a:pt x="0" y="0"/>
                </a:moveTo>
                <a:lnTo>
                  <a:pt x="38100"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942" name="CustomShape 21"/>
          <p:cNvSpPr/>
          <p:nvPr/>
        </p:nvSpPr>
        <p:spPr>
          <a:xfrm>
            <a:off x="9767520" y="65602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943" name="CustomShape 22"/>
          <p:cNvSpPr/>
          <p:nvPr/>
        </p:nvSpPr>
        <p:spPr>
          <a:xfrm>
            <a:off x="10348560" y="6519960"/>
            <a:ext cx="39960" cy="39960"/>
          </a:xfrm>
          <a:custGeom>
            <a:avLst/>
            <a:gdLst/>
            <a:ahLst/>
            <a:cxnLst/>
            <a:rect l="l" t="t" r="r" b="b"/>
            <a:pathLst>
              <a:path w="20320" h="20320">
                <a:moveTo>
                  <a:pt x="0" y="0"/>
                </a:moveTo>
                <a:lnTo>
                  <a:pt x="20321" y="2032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944" name="CustomShape 23"/>
          <p:cNvSpPr/>
          <p:nvPr/>
        </p:nvSpPr>
        <p:spPr>
          <a:xfrm>
            <a:off x="10294920" y="6467400"/>
            <a:ext cx="60120" cy="60120"/>
          </a:xfrm>
          <a:custGeom>
            <a:avLst/>
            <a:gdLst/>
            <a:ahLst/>
            <a:cxn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945" name="CustomShape 24"/>
          <p:cNvSpPr/>
          <p:nvPr/>
        </p:nvSpPr>
        <p:spPr>
          <a:xfrm>
            <a:off x="10137240" y="6459480"/>
            <a:ext cx="100440" cy="10044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946" name="CustomShape 25"/>
          <p:cNvSpPr/>
          <p:nvPr/>
        </p:nvSpPr>
        <p:spPr>
          <a:xfrm>
            <a:off x="10107000" y="6494760"/>
            <a:ext cx="60120" cy="24840"/>
          </a:xfrm>
          <a:custGeom>
            <a:avLst/>
            <a:gdLst/>
            <a:ahLst/>
            <a:cxnLst/>
            <a:rect l="l" t="t" r="r" b="b"/>
            <a:pathLst>
              <a:path w="30479" h="12700">
                <a:moveTo>
                  <a:pt x="30480" y="0"/>
                </a:moveTo>
                <a:lnTo>
                  <a:pt x="15240" y="12700"/>
                </a:lnTo>
                <a:lnTo>
                  <a:pt x="0" y="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947" name="CustomShape 26"/>
          <p:cNvSpPr/>
          <p:nvPr/>
        </p:nvSpPr>
        <p:spPr>
          <a:xfrm>
            <a:off x="10439280" y="6459480"/>
            <a:ext cx="100440" cy="10044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948" name="CustomShape 27"/>
          <p:cNvSpPr/>
          <p:nvPr/>
        </p:nvSpPr>
        <p:spPr>
          <a:xfrm>
            <a:off x="10509840" y="6494760"/>
            <a:ext cx="60120" cy="24840"/>
          </a:xfrm>
          <a:custGeom>
            <a:avLst/>
            <a:gdLst/>
            <a:ahLst/>
            <a:cxnLst/>
            <a:rect l="l" t="t" r="r" b="b"/>
            <a:pathLst>
              <a:path w="30479" h="12700">
                <a:moveTo>
                  <a:pt x="30479" y="0"/>
                </a:moveTo>
                <a:lnTo>
                  <a:pt x="15239" y="12700"/>
                </a:lnTo>
                <a:lnTo>
                  <a:pt x="0" y="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949" name="TextShape 28"/>
          <p:cNvSpPr txBox="1"/>
          <p:nvPr/>
        </p:nvSpPr>
        <p:spPr>
          <a:xfrm>
            <a:off x="1717200" y="143640"/>
            <a:ext cx="4007880" cy="1179000"/>
          </a:xfrm>
          <a:prstGeom prst="rect">
            <a:avLst/>
          </a:prstGeom>
          <a:noFill/>
          <a:ln>
            <a:noFill/>
          </a:ln>
        </p:spPr>
        <p:txBody>
          <a:bodyPr lIns="0" tIns="33840" rIns="0" bIns="0"/>
          <a:lstStyle/>
          <a:p>
            <a:pPr marL="25200">
              <a:lnSpc>
                <a:spcPct val="100000"/>
              </a:lnSpc>
            </a:pPr>
            <a:r>
              <a:rPr lang="en-US" sz="3600" b="0" u="sng" strike="noStrike" spc="-97">
                <a:solidFill>
                  <a:srgbClr val="178DBB"/>
                </a:solidFill>
                <a:uFill>
                  <a:solidFill>
                    <a:srgbClr val="FFFFFF"/>
                  </a:solidFill>
                </a:uFill>
                <a:latin typeface="Century Gothic"/>
              </a:rPr>
              <a:t>Network </a:t>
            </a:r>
            <a:r>
              <a:rPr lang="en-US" sz="3600" b="0" u="sng" strike="noStrike" spc="-38">
                <a:solidFill>
                  <a:srgbClr val="178DBB"/>
                </a:solidFill>
                <a:uFill>
                  <a:solidFill>
                    <a:srgbClr val="FFFFFF"/>
                  </a:solidFill>
                </a:uFill>
                <a:latin typeface="Century Gothic"/>
              </a:rPr>
              <a:t>of</a:t>
            </a:r>
            <a:r>
              <a:rPr lang="en-US" sz="3600" b="0" u="sng" strike="noStrike" spc="-364">
                <a:solidFill>
                  <a:srgbClr val="178DBB"/>
                </a:solidFill>
                <a:uFill>
                  <a:solidFill>
                    <a:srgbClr val="FFFFFF"/>
                  </a:solidFill>
                </a:uFill>
                <a:latin typeface="Century Gothic"/>
              </a:rPr>
              <a:t> </a:t>
            </a:r>
            <a:r>
              <a:rPr lang="en-US" sz="3600" b="0" u="sng" strike="noStrike" spc="-157">
                <a:solidFill>
                  <a:srgbClr val="178DBB"/>
                </a:solidFill>
                <a:uFill>
                  <a:solidFill>
                    <a:srgbClr val="FFFFFF"/>
                  </a:solidFill>
                </a:uFill>
                <a:latin typeface="Century Gothic"/>
              </a:rPr>
              <a:t>Terms</a:t>
            </a:r>
            <a:endParaRPr lang="en-US" sz="1800" b="0" strike="noStrike" spc="-1">
              <a:solidFill>
                <a:srgbClr val="000000"/>
              </a:solidFill>
              <a:uFill>
                <a:solidFill>
                  <a:srgbClr val="FFFFFF"/>
                </a:solidFill>
              </a:uFill>
              <a:latin typeface="Century Gothic"/>
            </a:endParaRPr>
          </a:p>
        </p:txBody>
      </p:sp>
      <p:sp>
        <p:nvSpPr>
          <p:cNvPr id="950" name="CustomShape 29"/>
          <p:cNvSpPr/>
          <p:nvPr/>
        </p:nvSpPr>
        <p:spPr>
          <a:xfrm>
            <a:off x="2166480" y="844920"/>
            <a:ext cx="7855560" cy="1640160"/>
          </a:xfrm>
          <a:prstGeom prst="rect">
            <a:avLst/>
          </a:prstGeom>
          <a:solidFill>
            <a:srgbClr val="F7F7F7"/>
          </a:solidFill>
          <a:ln>
            <a:noFill/>
          </a:ln>
        </p:spPr>
        <p:style>
          <a:lnRef idx="0">
            <a:scrgbClr r="0" g="0" b="0"/>
          </a:lnRef>
          <a:fillRef idx="0">
            <a:scrgbClr r="0" g="0" b="0"/>
          </a:fillRef>
          <a:effectRef idx="0">
            <a:scrgbClr r="0" g="0" b="0"/>
          </a:effectRef>
          <a:fontRef idx="minor"/>
        </p:style>
        <p:txBody>
          <a:bodyPr lIns="0" tIns="1080" rIns="0" bIns="0"/>
          <a:lstStyle/>
          <a:p>
            <a:pPr marL="74160">
              <a:lnSpc>
                <a:spcPct val="101000"/>
              </a:lnSpc>
            </a:pPr>
            <a:r>
              <a:rPr lang="en-IN" sz="1790" b="0" strike="noStrike" spc="216">
                <a:solidFill>
                  <a:srgbClr val="BB5A64"/>
                </a:solidFill>
                <a:uFill>
                  <a:solidFill>
                    <a:srgbClr val="FFFFFF"/>
                  </a:solidFill>
                </a:uFill>
                <a:latin typeface="Times New Roman"/>
              </a:rPr>
              <a:t>library</a:t>
            </a:r>
            <a:r>
              <a:rPr lang="en-IN" sz="1790" b="0" strike="noStrike" spc="216">
                <a:solidFill>
                  <a:srgbClr val="575757"/>
                </a:solidFill>
                <a:uFill>
                  <a:solidFill>
                    <a:srgbClr val="FFFFFF"/>
                  </a:solidFill>
                </a:uFill>
                <a:latin typeface="Times New Roman"/>
              </a:rPr>
              <a:t>(graph)  </a:t>
            </a:r>
            <a:r>
              <a:rPr lang="en-IN" sz="1790" b="0" strike="noStrike" spc="245">
                <a:solidFill>
                  <a:srgbClr val="BB5A64"/>
                </a:solidFill>
                <a:uFill>
                  <a:solidFill>
                    <a:srgbClr val="FFFFFF"/>
                  </a:solidFill>
                </a:uFill>
                <a:latin typeface="Times New Roman"/>
              </a:rPr>
              <a:t>library</a:t>
            </a:r>
            <a:r>
              <a:rPr lang="en-IN" sz="1790" b="0" strike="noStrike" spc="148">
                <a:solidFill>
                  <a:srgbClr val="575757"/>
                </a:solidFill>
                <a:uFill>
                  <a:solidFill>
                    <a:srgbClr val="FFFFFF"/>
                  </a:solidFill>
                </a:uFill>
                <a:latin typeface="Times New Roman"/>
              </a:rPr>
              <a:t>(Rgraphviz)</a:t>
            </a:r>
            <a:endParaRPr lang="en-IN" sz="1800" b="0" strike="noStrike" spc="-1">
              <a:solidFill>
                <a:srgbClr val="000000"/>
              </a:solidFill>
              <a:uFill>
                <a:solidFill>
                  <a:srgbClr val="FFFFFF"/>
                </a:solidFill>
              </a:uFill>
              <a:latin typeface="Arial"/>
            </a:endParaRPr>
          </a:p>
          <a:p>
            <a:pPr marL="74160">
              <a:lnSpc>
                <a:spcPct val="100000"/>
              </a:lnSpc>
            </a:pPr>
            <a:r>
              <a:rPr lang="en-IN" sz="1790" b="0" strike="noStrike" spc="148">
                <a:solidFill>
                  <a:srgbClr val="BB5A64"/>
                </a:solidFill>
                <a:uFill>
                  <a:solidFill>
                    <a:srgbClr val="FFFFFF"/>
                  </a:solidFill>
                </a:uFill>
                <a:latin typeface="Times New Roman"/>
              </a:rPr>
              <a:t>plot</a:t>
            </a:r>
            <a:r>
              <a:rPr lang="en-IN" sz="1790" b="0" strike="noStrike" spc="148">
                <a:solidFill>
                  <a:srgbClr val="575757"/>
                </a:solidFill>
                <a:uFill>
                  <a:solidFill>
                    <a:srgbClr val="FFFFFF"/>
                  </a:solidFill>
                </a:uFill>
                <a:latin typeface="Times New Roman"/>
              </a:rPr>
              <a:t>(tdm,</a:t>
            </a:r>
            <a:r>
              <a:rPr lang="en-IN" sz="1790" b="0" strike="noStrike" spc="148">
                <a:solidFill>
                  <a:srgbClr val="54AA54"/>
                </a:solidFill>
                <a:uFill>
                  <a:solidFill>
                    <a:srgbClr val="FFFFFF"/>
                  </a:solidFill>
                </a:uFill>
                <a:latin typeface="Times New Roman"/>
              </a:rPr>
              <a:t>term</a:t>
            </a:r>
            <a:r>
              <a:rPr lang="en-IN" sz="1790" b="0" strike="noStrike" spc="148">
                <a:solidFill>
                  <a:srgbClr val="575757"/>
                </a:solidFill>
                <a:uFill>
                  <a:solidFill>
                    <a:srgbClr val="FFFFFF"/>
                  </a:solidFill>
                </a:uFill>
                <a:latin typeface="Times New Roman"/>
              </a:rPr>
              <a:t>= </a:t>
            </a:r>
            <a:r>
              <a:rPr lang="en-IN" sz="1790" b="0" strike="noStrike" spc="157">
                <a:solidFill>
                  <a:srgbClr val="575757"/>
                </a:solidFill>
                <a:uFill>
                  <a:solidFill>
                    <a:srgbClr val="FFFFFF"/>
                  </a:solidFill>
                </a:uFill>
                <a:latin typeface="Times New Roman"/>
              </a:rPr>
              <a:t>freq.terms,</a:t>
            </a:r>
            <a:r>
              <a:rPr lang="en-IN" sz="1790" b="0" strike="noStrike" spc="157">
                <a:solidFill>
                  <a:srgbClr val="54AA54"/>
                </a:solidFill>
                <a:uFill>
                  <a:solidFill>
                    <a:srgbClr val="FFFFFF"/>
                  </a:solidFill>
                </a:uFill>
                <a:latin typeface="Times New Roman"/>
              </a:rPr>
              <a:t>corThreshold</a:t>
            </a:r>
            <a:r>
              <a:rPr lang="en-IN" sz="1790" b="0" strike="noStrike" spc="157">
                <a:solidFill>
                  <a:srgbClr val="575757"/>
                </a:solidFill>
                <a:uFill>
                  <a:solidFill>
                    <a:srgbClr val="FFFFFF"/>
                  </a:solidFill>
                </a:uFill>
                <a:latin typeface="Times New Roman"/>
              </a:rPr>
              <a:t>=</a:t>
            </a:r>
            <a:r>
              <a:rPr lang="en-IN" sz="1790" b="0" strike="noStrike" spc="157">
                <a:solidFill>
                  <a:srgbClr val="AE0F91"/>
                </a:solidFill>
                <a:uFill>
                  <a:solidFill>
                    <a:srgbClr val="FFFFFF"/>
                  </a:solidFill>
                </a:uFill>
                <a:latin typeface="Times New Roman"/>
              </a:rPr>
              <a:t>0.1</a:t>
            </a:r>
            <a:r>
              <a:rPr lang="en-IN" sz="1790" b="0" strike="noStrike" spc="157">
                <a:solidFill>
                  <a:srgbClr val="575757"/>
                </a:solidFill>
                <a:uFill>
                  <a:solidFill>
                    <a:srgbClr val="FFFFFF"/>
                  </a:solidFill>
                </a:uFill>
                <a:latin typeface="Times New Roman"/>
              </a:rPr>
              <a:t>,</a:t>
            </a:r>
            <a:r>
              <a:rPr lang="en-IN" sz="1790" b="0" strike="noStrike" spc="157">
                <a:solidFill>
                  <a:srgbClr val="54AA54"/>
                </a:solidFill>
                <a:uFill>
                  <a:solidFill>
                    <a:srgbClr val="FFFFFF"/>
                  </a:solidFill>
                </a:uFill>
                <a:latin typeface="Times New Roman"/>
              </a:rPr>
              <a:t>weighting</a:t>
            </a:r>
            <a:r>
              <a:rPr lang="en-IN" sz="1790" b="0" strike="noStrike" spc="157">
                <a:solidFill>
                  <a:srgbClr val="575757"/>
                </a:solidFill>
                <a:uFill>
                  <a:solidFill>
                    <a:srgbClr val="FFFFFF"/>
                  </a:solidFill>
                </a:uFill>
                <a:latin typeface="Times New Roman"/>
              </a:rPr>
              <a:t>=</a:t>
            </a:r>
            <a:r>
              <a:rPr lang="en-IN" sz="1790" b="0" strike="noStrike" spc="276">
                <a:solidFill>
                  <a:srgbClr val="575757"/>
                </a:solidFill>
                <a:uFill>
                  <a:solidFill>
                    <a:srgbClr val="FFFFFF"/>
                  </a:solidFill>
                </a:uFill>
                <a:latin typeface="Times New Roman"/>
              </a:rPr>
              <a:t> </a:t>
            </a:r>
            <a:r>
              <a:rPr lang="en-IN" sz="1790" b="0" strike="noStrike" spc="86">
                <a:solidFill>
                  <a:srgbClr val="575757"/>
                </a:solidFill>
                <a:uFill>
                  <a:solidFill>
                    <a:srgbClr val="FFFFFF"/>
                  </a:solidFill>
                </a:uFill>
                <a:latin typeface="Times New Roman"/>
              </a:rPr>
              <a:t>T)</a:t>
            </a:r>
            <a:endParaRPr lang="en-IN" sz="1800" b="0" strike="noStrike" spc="-1">
              <a:solidFill>
                <a:srgbClr val="000000"/>
              </a:solidFill>
              <a:uFill>
                <a:solidFill>
                  <a:srgbClr val="FFFFFF"/>
                </a:solidFill>
              </a:uFill>
              <a:latin typeface="Arial"/>
            </a:endParaRPr>
          </a:p>
        </p:txBody>
      </p:sp>
      <p:sp>
        <p:nvSpPr>
          <p:cNvPr id="951" name="CustomShape 30"/>
          <p:cNvSpPr/>
          <p:nvPr/>
        </p:nvSpPr>
        <p:spPr>
          <a:xfrm>
            <a:off x="2554920" y="2162160"/>
            <a:ext cx="6516720" cy="4148280"/>
          </a:xfrm>
          <a:prstGeom prst="rect">
            <a:avLst/>
          </a:prstGeom>
          <a:blipFill>
            <a:blip r:embed="rId2"/>
            <a:stretch>
              <a:fillRect/>
            </a:stretch>
          </a:blipFill>
          <a:ln>
            <a:noFill/>
          </a:ln>
        </p:spPr>
        <p:style>
          <a:lnRef idx="0">
            <a:scrgbClr r="0" g="0" b="0"/>
          </a:lnRef>
          <a:fillRef idx="0">
            <a:scrgbClr r="0" g="0" b="0"/>
          </a:fillRef>
          <a:effectRef idx="0">
            <a:scrgbClr r="0" g="0" b="0"/>
          </a:effectRef>
          <a:fontRef idx="minor"/>
        </p:style>
      </p:sp>
      <p:sp>
        <p:nvSpPr>
          <p:cNvPr id="952" name="CustomShape 31"/>
          <p:cNvSpPr/>
          <p:nvPr/>
        </p:nvSpPr>
        <p:spPr>
          <a:xfrm>
            <a:off x="2571480" y="4121640"/>
            <a:ext cx="564480" cy="165960"/>
          </a:xfrm>
          <a:prstGeom prst="rect">
            <a:avLst/>
          </a:prstGeom>
          <a:noFill/>
          <a:ln>
            <a:noFill/>
          </a:ln>
        </p:spPr>
        <p:style>
          <a:lnRef idx="0">
            <a:scrgbClr r="0" g="0" b="0"/>
          </a:lnRef>
          <a:fillRef idx="0">
            <a:scrgbClr r="0" g="0" b="0"/>
          </a:fillRef>
          <a:effectRef idx="0">
            <a:scrgbClr r="0" g="0" b="0"/>
          </a:effectRef>
          <a:fontRef idx="minor"/>
        </p:style>
        <p:txBody>
          <a:bodyPr lIns="0" tIns="30240" rIns="0" bIns="0"/>
          <a:lstStyle/>
          <a:p>
            <a:pPr marL="25200">
              <a:lnSpc>
                <a:spcPct val="100000"/>
              </a:lnSpc>
            </a:pPr>
            <a:r>
              <a:rPr lang="en-IN" sz="889" b="0" strike="noStrike" spc="29">
                <a:solidFill>
                  <a:srgbClr val="000000"/>
                </a:solidFill>
                <a:uFill>
                  <a:solidFill>
                    <a:srgbClr val="FFFFFF"/>
                  </a:solidFill>
                </a:uFill>
                <a:latin typeface="Arial"/>
              </a:rPr>
              <a:t>analysing</a:t>
            </a:r>
            <a:endParaRPr lang="en-IN" sz="1800" b="0" strike="noStrike" spc="-1">
              <a:solidFill>
                <a:srgbClr val="000000"/>
              </a:solidFill>
              <a:uFill>
                <a:solidFill>
                  <a:srgbClr val="FFFFFF"/>
                </a:solidFill>
              </a:uFill>
              <a:latin typeface="Arial"/>
            </a:endParaRPr>
          </a:p>
        </p:txBody>
      </p:sp>
      <p:sp>
        <p:nvSpPr>
          <p:cNvPr id="953" name="TextShape 32"/>
          <p:cNvSpPr txBox="1"/>
          <p:nvPr/>
        </p:nvSpPr>
        <p:spPr>
          <a:xfrm>
            <a:off x="9996480" y="4798800"/>
            <a:ext cx="528120" cy="3977640"/>
          </a:xfrm>
          <a:prstGeom prst="rect">
            <a:avLst/>
          </a:prstGeom>
          <a:noFill/>
          <a:ln>
            <a:noFill/>
          </a:ln>
        </p:spPr>
        <p:txBody>
          <a:bodyPr lIns="0" tIns="0" rIns="0" bIns="0" anchor="ctr"/>
          <a:lstStyle/>
          <a:p>
            <a:pPr marL="50400" algn="r">
              <a:lnSpc>
                <a:spcPts val="472"/>
              </a:lnSpc>
            </a:pPr>
            <a:fld id="{0B973EB7-5B56-43D2-AF8F-AC1736168B82}" type="slidenum">
              <a:rPr lang="en-IN" sz="2000" b="0" strike="noStrike" spc="-38">
                <a:solidFill>
                  <a:srgbClr val="FEFFFF"/>
                </a:solidFill>
                <a:uFill>
                  <a:solidFill>
                    <a:srgbClr val="FFFFFF"/>
                  </a:solidFill>
                </a:uFill>
                <a:latin typeface="Century Gothic"/>
              </a:rPr>
              <a:t>20</a:t>
            </a:fld>
            <a:r>
              <a:rPr lang="en-IN" sz="2000" b="0" strike="noStrike" spc="-185">
                <a:solidFill>
                  <a:srgbClr val="FEFFFF"/>
                </a:solidFill>
                <a:uFill>
                  <a:solidFill>
                    <a:srgbClr val="FFFFFF"/>
                  </a:solidFill>
                </a:uFill>
                <a:latin typeface="Century Gothic"/>
              </a:rPr>
              <a:t> </a:t>
            </a:r>
            <a:r>
              <a:rPr lang="en-IN" sz="2000" b="0" strike="noStrike" spc="296">
                <a:solidFill>
                  <a:srgbClr val="FEFFFF"/>
                </a:solidFill>
                <a:uFill>
                  <a:solidFill>
                    <a:srgbClr val="FFFFFF"/>
                  </a:solidFill>
                </a:uFill>
                <a:latin typeface="Century Gothic"/>
              </a:rPr>
              <a:t>/</a:t>
            </a:r>
            <a:r>
              <a:rPr lang="en-IN" sz="2000" b="0" strike="noStrike" spc="-177">
                <a:solidFill>
                  <a:srgbClr val="FEFFFF"/>
                </a:solidFill>
                <a:uFill>
                  <a:solidFill>
                    <a:srgbClr val="FFFFFF"/>
                  </a:solidFill>
                </a:uFill>
                <a:latin typeface="Century Gothic"/>
              </a:rPr>
              <a:t> </a:t>
            </a:r>
            <a:r>
              <a:rPr lang="en-IN" sz="2000" b="0" strike="noStrike" spc="-38">
                <a:solidFill>
                  <a:srgbClr val="FEFFFF"/>
                </a:solidFill>
                <a:uFill>
                  <a:solidFill>
                    <a:srgbClr val="FFFFFF"/>
                  </a:solidFill>
                </a:uFill>
                <a:latin typeface="Century Gothic"/>
              </a:rPr>
              <a:t>40</a:t>
            </a:r>
            <a:endParaRPr lang="en-IN" sz="1400" b="0" strike="noStrike" spc="-1">
              <a:solidFill>
                <a:srgbClr val="000000"/>
              </a:solidFill>
              <a:uFill>
                <a:solidFill>
                  <a:srgbClr val="FFFFFF"/>
                </a:solidFill>
              </a:uFill>
              <a:latin typeface="Times New Roman"/>
            </a:endParaRPr>
          </a:p>
        </p:txBody>
      </p:sp>
      <p:sp>
        <p:nvSpPr>
          <p:cNvPr id="954" name="CustomShape 33"/>
          <p:cNvSpPr/>
          <p:nvPr/>
        </p:nvSpPr>
        <p:spPr>
          <a:xfrm>
            <a:off x="5725080" y="6044040"/>
            <a:ext cx="524520" cy="165960"/>
          </a:xfrm>
          <a:prstGeom prst="rect">
            <a:avLst/>
          </a:prstGeom>
          <a:noFill/>
          <a:ln>
            <a:noFill/>
          </a:ln>
        </p:spPr>
        <p:style>
          <a:lnRef idx="0">
            <a:scrgbClr r="0" g="0" b="0"/>
          </a:lnRef>
          <a:fillRef idx="0">
            <a:scrgbClr r="0" g="0" b="0"/>
          </a:fillRef>
          <a:effectRef idx="0">
            <a:scrgbClr r="0" g="0" b="0"/>
          </a:effectRef>
          <a:fontRef idx="minor"/>
        </p:style>
        <p:txBody>
          <a:bodyPr lIns="0" tIns="30240" rIns="0" bIns="0"/>
          <a:lstStyle/>
          <a:p>
            <a:pPr marL="25200">
              <a:lnSpc>
                <a:spcPct val="100000"/>
              </a:lnSpc>
            </a:pPr>
            <a:r>
              <a:rPr lang="en-IN" sz="889" b="0" strike="noStrike" spc="18">
                <a:solidFill>
                  <a:srgbClr val="000000"/>
                </a:solidFill>
                <a:uFill>
                  <a:solidFill>
                    <a:srgbClr val="FFFFFF"/>
                  </a:solidFill>
                </a:uFill>
                <a:latin typeface="Arial"/>
              </a:rPr>
              <a:t>analytics</a:t>
            </a:r>
            <a:endParaRPr lang="en-IN" sz="1800" b="0" strike="noStrike" spc="-1">
              <a:solidFill>
                <a:srgbClr val="000000"/>
              </a:solidFill>
              <a:uFill>
                <a:solidFill>
                  <a:srgbClr val="FFFFFF"/>
                </a:solidFill>
              </a:uFill>
              <a:latin typeface="Arial"/>
            </a:endParaRPr>
          </a:p>
        </p:txBody>
      </p:sp>
      <p:sp>
        <p:nvSpPr>
          <p:cNvPr id="955" name="CustomShape 34"/>
          <p:cNvSpPr/>
          <p:nvPr/>
        </p:nvSpPr>
        <p:spPr>
          <a:xfrm>
            <a:off x="6384240" y="5400360"/>
            <a:ext cx="213480" cy="165960"/>
          </a:xfrm>
          <a:prstGeom prst="rect">
            <a:avLst/>
          </a:prstGeom>
          <a:noFill/>
          <a:ln>
            <a:noFill/>
          </a:ln>
        </p:spPr>
        <p:style>
          <a:lnRef idx="0">
            <a:scrgbClr r="0" g="0" b="0"/>
          </a:lnRef>
          <a:fillRef idx="0">
            <a:scrgbClr r="0" g="0" b="0"/>
          </a:fillRef>
          <a:effectRef idx="0">
            <a:scrgbClr r="0" g="0" b="0"/>
          </a:effectRef>
          <a:fontRef idx="minor"/>
        </p:style>
        <p:txBody>
          <a:bodyPr lIns="0" tIns="30240" rIns="0" bIns="0"/>
          <a:lstStyle/>
          <a:p>
            <a:pPr marL="25200">
              <a:lnSpc>
                <a:spcPct val="100000"/>
              </a:lnSpc>
            </a:pPr>
            <a:r>
              <a:rPr lang="en-IN" sz="889" b="0" strike="noStrike" spc="29">
                <a:solidFill>
                  <a:srgbClr val="000000"/>
                </a:solidFill>
                <a:uFill>
                  <a:solidFill>
                    <a:srgbClr val="FFFFFF"/>
                  </a:solidFill>
                </a:uFill>
                <a:latin typeface="Arial"/>
              </a:rPr>
              <a:t>big</a:t>
            </a:r>
            <a:endParaRPr lang="en-IN" sz="1800" b="0" strike="noStrike" spc="-1">
              <a:solidFill>
                <a:srgbClr val="000000"/>
              </a:solidFill>
              <a:uFill>
                <a:solidFill>
                  <a:srgbClr val="FFFFFF"/>
                </a:solidFill>
              </a:uFill>
              <a:latin typeface="Arial"/>
            </a:endParaRPr>
          </a:p>
        </p:txBody>
      </p:sp>
      <p:sp>
        <p:nvSpPr>
          <p:cNvPr id="956" name="CustomShape 35"/>
          <p:cNvSpPr/>
          <p:nvPr/>
        </p:nvSpPr>
        <p:spPr>
          <a:xfrm>
            <a:off x="5366520" y="4777200"/>
            <a:ext cx="529560" cy="165960"/>
          </a:xfrm>
          <a:prstGeom prst="rect">
            <a:avLst/>
          </a:prstGeom>
          <a:noFill/>
          <a:ln>
            <a:noFill/>
          </a:ln>
        </p:spPr>
        <p:style>
          <a:lnRef idx="0">
            <a:scrgbClr r="0" g="0" b="0"/>
          </a:lnRef>
          <a:fillRef idx="0">
            <a:scrgbClr r="0" g="0" b="0"/>
          </a:fillRef>
          <a:effectRef idx="0">
            <a:scrgbClr r="0" g="0" b="0"/>
          </a:effectRef>
          <a:fontRef idx="minor"/>
        </p:style>
        <p:txBody>
          <a:bodyPr lIns="0" tIns="30240" rIns="0" bIns="0"/>
          <a:lstStyle/>
          <a:p>
            <a:pPr marL="25200">
              <a:lnSpc>
                <a:spcPct val="100000"/>
              </a:lnSpc>
            </a:pPr>
            <a:r>
              <a:rPr lang="en-IN" sz="889" b="0" strike="noStrike" spc="29">
                <a:solidFill>
                  <a:srgbClr val="000000"/>
                </a:solidFill>
                <a:uFill>
                  <a:solidFill>
                    <a:srgbClr val="FFFFFF"/>
                  </a:solidFill>
                </a:uFill>
                <a:latin typeface="Arial"/>
              </a:rPr>
              <a:t>canber</a:t>
            </a:r>
            <a:r>
              <a:rPr lang="en-IN" sz="889" b="0" strike="noStrike" spc="9">
                <a:solidFill>
                  <a:srgbClr val="000000"/>
                </a:solidFill>
                <a:uFill>
                  <a:solidFill>
                    <a:srgbClr val="FFFFFF"/>
                  </a:solidFill>
                </a:uFill>
                <a:latin typeface="Arial"/>
              </a:rPr>
              <a:t>r</a:t>
            </a:r>
            <a:r>
              <a:rPr lang="en-IN" sz="889" b="0" strike="noStrike" spc="29">
                <a:solidFill>
                  <a:srgbClr val="000000"/>
                </a:solidFill>
                <a:uFill>
                  <a:solidFill>
                    <a:srgbClr val="FFFFFF"/>
                  </a:solidFill>
                </a:uFill>
                <a:latin typeface="Arial"/>
              </a:rPr>
              <a:t>a</a:t>
            </a:r>
            <a:endParaRPr lang="en-IN" sz="1800" b="0" strike="noStrike" spc="-1">
              <a:solidFill>
                <a:srgbClr val="000000"/>
              </a:solidFill>
              <a:uFill>
                <a:solidFill>
                  <a:srgbClr val="FFFFFF"/>
                </a:solidFill>
              </a:uFill>
              <a:latin typeface="Arial"/>
            </a:endParaRPr>
          </a:p>
        </p:txBody>
      </p:sp>
      <p:sp>
        <p:nvSpPr>
          <p:cNvPr id="957" name="CustomShape 36"/>
          <p:cNvSpPr/>
          <p:nvPr/>
        </p:nvSpPr>
        <p:spPr>
          <a:xfrm>
            <a:off x="7584840" y="4766760"/>
            <a:ext cx="416160" cy="165960"/>
          </a:xfrm>
          <a:prstGeom prst="rect">
            <a:avLst/>
          </a:prstGeom>
          <a:noFill/>
          <a:ln>
            <a:noFill/>
          </a:ln>
        </p:spPr>
        <p:style>
          <a:lnRef idx="0">
            <a:scrgbClr r="0" g="0" b="0"/>
          </a:lnRef>
          <a:fillRef idx="0">
            <a:scrgbClr r="0" g="0" b="0"/>
          </a:fillRef>
          <a:effectRef idx="0">
            <a:scrgbClr r="0" g="0" b="0"/>
          </a:effectRef>
          <a:fontRef idx="minor"/>
        </p:style>
        <p:txBody>
          <a:bodyPr lIns="0" tIns="30240" rIns="0" bIns="0"/>
          <a:lstStyle/>
          <a:p>
            <a:pPr marL="25200">
              <a:lnSpc>
                <a:spcPct val="100000"/>
              </a:lnSpc>
            </a:pPr>
            <a:r>
              <a:rPr lang="en-IN" sz="889" b="0" strike="noStrike" spc="29">
                <a:solidFill>
                  <a:srgbClr val="000000"/>
                </a:solidFill>
                <a:uFill>
                  <a:solidFill>
                    <a:srgbClr val="FFFFFF"/>
                  </a:solidFill>
                </a:uFill>
                <a:latin typeface="Arial"/>
              </a:rPr>
              <a:t>course</a:t>
            </a:r>
            <a:endParaRPr lang="en-IN" sz="1800" b="0" strike="noStrike" spc="-1">
              <a:solidFill>
                <a:srgbClr val="000000"/>
              </a:solidFill>
              <a:uFill>
                <a:solidFill>
                  <a:srgbClr val="FFFFFF"/>
                </a:solidFill>
              </a:uFill>
              <a:latin typeface="Arial"/>
            </a:endParaRPr>
          </a:p>
        </p:txBody>
      </p:sp>
      <p:sp>
        <p:nvSpPr>
          <p:cNvPr id="958" name="CustomShape 37"/>
          <p:cNvSpPr/>
          <p:nvPr/>
        </p:nvSpPr>
        <p:spPr>
          <a:xfrm>
            <a:off x="6199560" y="4777200"/>
            <a:ext cx="287640" cy="165960"/>
          </a:xfrm>
          <a:prstGeom prst="rect">
            <a:avLst/>
          </a:prstGeom>
          <a:noFill/>
          <a:ln>
            <a:noFill/>
          </a:ln>
        </p:spPr>
        <p:style>
          <a:lnRef idx="0">
            <a:scrgbClr r="0" g="0" b="0"/>
          </a:lnRef>
          <a:fillRef idx="0">
            <a:scrgbClr r="0" g="0" b="0"/>
          </a:fillRef>
          <a:effectRef idx="0">
            <a:scrgbClr r="0" g="0" b="0"/>
          </a:effectRef>
          <a:fontRef idx="minor"/>
        </p:style>
        <p:txBody>
          <a:bodyPr lIns="0" tIns="30240" rIns="0" bIns="0"/>
          <a:lstStyle/>
          <a:p>
            <a:pPr marL="25200">
              <a:lnSpc>
                <a:spcPct val="100000"/>
              </a:lnSpc>
            </a:pPr>
            <a:r>
              <a:rPr lang="en-IN" sz="889" b="0" strike="noStrike" spc="29">
                <a:solidFill>
                  <a:srgbClr val="000000"/>
                </a:solidFill>
                <a:uFill>
                  <a:solidFill>
                    <a:srgbClr val="FFFFFF"/>
                  </a:solidFill>
                </a:uFill>
                <a:latin typeface="Arial"/>
              </a:rPr>
              <a:t>data</a:t>
            </a:r>
            <a:endParaRPr lang="en-IN" sz="1800" b="0" strike="noStrike" spc="-1">
              <a:solidFill>
                <a:srgbClr val="000000"/>
              </a:solidFill>
              <a:uFill>
                <a:solidFill>
                  <a:srgbClr val="FFFFFF"/>
                </a:solidFill>
              </a:uFill>
              <a:latin typeface="Arial"/>
            </a:endParaRPr>
          </a:p>
        </p:txBody>
      </p:sp>
      <p:sp>
        <p:nvSpPr>
          <p:cNvPr id="959" name="CustomShape 38"/>
          <p:cNvSpPr/>
          <p:nvPr/>
        </p:nvSpPr>
        <p:spPr>
          <a:xfrm>
            <a:off x="3809880" y="4110840"/>
            <a:ext cx="362160" cy="165960"/>
          </a:xfrm>
          <a:prstGeom prst="rect">
            <a:avLst/>
          </a:prstGeom>
          <a:noFill/>
          <a:ln>
            <a:noFill/>
          </a:ln>
        </p:spPr>
        <p:style>
          <a:lnRef idx="0">
            <a:scrgbClr r="0" g="0" b="0"/>
          </a:lnRef>
          <a:fillRef idx="0">
            <a:scrgbClr r="0" g="0" b="0"/>
          </a:fillRef>
          <a:effectRef idx="0">
            <a:scrgbClr r="0" g="0" b="0"/>
          </a:effectRef>
          <a:fontRef idx="minor"/>
        </p:style>
        <p:txBody>
          <a:bodyPr lIns="0" tIns="30240" rIns="0" bIns="0"/>
          <a:lstStyle/>
          <a:p>
            <a:pPr marL="25200">
              <a:lnSpc>
                <a:spcPct val="100000"/>
              </a:lnSpc>
            </a:pPr>
            <a:r>
              <a:rPr lang="en-IN" sz="889" b="0" strike="noStrike" spc="29">
                <a:solidFill>
                  <a:srgbClr val="000000"/>
                </a:solidFill>
                <a:uFill>
                  <a:solidFill>
                    <a:srgbClr val="FFFFFF"/>
                  </a:solidFill>
                </a:uFill>
                <a:latin typeface="Arial"/>
              </a:rPr>
              <a:t>group</a:t>
            </a:r>
            <a:endParaRPr lang="en-IN" sz="1800" b="0" strike="noStrike" spc="-1">
              <a:solidFill>
                <a:srgbClr val="000000"/>
              </a:solidFill>
              <a:uFill>
                <a:solidFill>
                  <a:srgbClr val="FFFFFF"/>
                </a:solidFill>
              </a:uFill>
              <a:latin typeface="Arial"/>
            </a:endParaRPr>
          </a:p>
        </p:txBody>
      </p:sp>
      <p:sp>
        <p:nvSpPr>
          <p:cNvPr id="960" name="CustomShape 39"/>
          <p:cNvSpPr/>
          <p:nvPr/>
        </p:nvSpPr>
        <p:spPr>
          <a:xfrm>
            <a:off x="9276840" y="6010200"/>
            <a:ext cx="729360" cy="212400"/>
          </a:xfrm>
          <a:prstGeom prst="rect">
            <a:avLst/>
          </a:prstGeom>
          <a:noFill/>
          <a:ln w="3600">
            <a:solidFill>
              <a:srgbClr val="000000"/>
            </a:solidFill>
            <a:round/>
          </a:ln>
        </p:spPr>
        <p:style>
          <a:lnRef idx="0">
            <a:scrgbClr r="0" g="0" b="0"/>
          </a:lnRef>
          <a:fillRef idx="0">
            <a:scrgbClr r="0" g="0" b="0"/>
          </a:fillRef>
          <a:effectRef idx="0">
            <a:scrgbClr r="0" g="0" b="0"/>
          </a:effectRef>
          <a:fontRef idx="minor"/>
        </p:style>
        <p:txBody>
          <a:bodyPr lIns="0" tIns="76680" rIns="0" bIns="0"/>
          <a:lstStyle/>
          <a:p>
            <a:pPr marL="48960">
              <a:lnSpc>
                <a:spcPct val="100000"/>
              </a:lnSpc>
            </a:pPr>
            <a:r>
              <a:rPr lang="en-IN" sz="889" b="0" strike="noStrike" spc="18">
                <a:solidFill>
                  <a:srgbClr val="000000"/>
                </a:solidFill>
                <a:uFill>
                  <a:solidFill>
                    <a:srgbClr val="FFFFFF"/>
                  </a:solidFill>
                </a:uFill>
                <a:latin typeface="Arial"/>
              </a:rPr>
              <a:t>introduction</a:t>
            </a:r>
            <a:endParaRPr lang="en-IN" sz="1800" b="0" strike="noStrike" spc="-1">
              <a:solidFill>
                <a:srgbClr val="000000"/>
              </a:solidFill>
              <a:uFill>
                <a:solidFill>
                  <a:srgbClr val="FFFFFF"/>
                </a:solidFill>
              </a:uFill>
              <a:latin typeface="Arial"/>
            </a:endParaRPr>
          </a:p>
        </p:txBody>
      </p:sp>
      <p:sp>
        <p:nvSpPr>
          <p:cNvPr id="961" name="CustomShape 40"/>
          <p:cNvSpPr/>
          <p:nvPr/>
        </p:nvSpPr>
        <p:spPr>
          <a:xfrm>
            <a:off x="7717320" y="4133880"/>
            <a:ext cx="324360" cy="165960"/>
          </a:xfrm>
          <a:prstGeom prst="rect">
            <a:avLst/>
          </a:prstGeom>
          <a:noFill/>
          <a:ln>
            <a:noFill/>
          </a:ln>
        </p:spPr>
        <p:style>
          <a:lnRef idx="0">
            <a:scrgbClr r="0" g="0" b="0"/>
          </a:lnRef>
          <a:fillRef idx="0">
            <a:scrgbClr r="0" g="0" b="0"/>
          </a:fillRef>
          <a:effectRef idx="0">
            <a:scrgbClr r="0" g="0" b="0"/>
          </a:effectRef>
          <a:fontRef idx="minor"/>
        </p:style>
        <p:txBody>
          <a:bodyPr lIns="0" tIns="30240" rIns="0" bIns="0"/>
          <a:lstStyle/>
          <a:p>
            <a:pPr marL="25200">
              <a:lnSpc>
                <a:spcPct val="100000"/>
              </a:lnSpc>
            </a:pPr>
            <a:r>
              <a:rPr lang="en-IN" sz="889" b="0" strike="noStrike" spc="29">
                <a:solidFill>
                  <a:srgbClr val="000000"/>
                </a:solidFill>
                <a:uFill>
                  <a:solidFill>
                    <a:srgbClr val="FFFFFF"/>
                  </a:solidFill>
                </a:uFill>
                <a:latin typeface="Arial"/>
              </a:rPr>
              <a:t>lea</a:t>
            </a:r>
            <a:r>
              <a:rPr lang="en-IN" sz="889" b="0" strike="noStrike" spc="38">
                <a:solidFill>
                  <a:srgbClr val="000000"/>
                </a:solidFill>
                <a:uFill>
                  <a:solidFill>
                    <a:srgbClr val="FFFFFF"/>
                  </a:solidFill>
                </a:uFill>
                <a:latin typeface="Arial"/>
              </a:rPr>
              <a:t>r</a:t>
            </a:r>
            <a:r>
              <a:rPr lang="en-IN" sz="889" b="0" strike="noStrike" spc="29">
                <a:solidFill>
                  <a:srgbClr val="000000"/>
                </a:solidFill>
                <a:uFill>
                  <a:solidFill>
                    <a:srgbClr val="FFFFFF"/>
                  </a:solidFill>
                </a:uFill>
                <a:latin typeface="Arial"/>
              </a:rPr>
              <a:t>n</a:t>
            </a:r>
            <a:endParaRPr lang="en-IN" sz="1800" b="0" strike="noStrike" spc="-1">
              <a:solidFill>
                <a:srgbClr val="000000"/>
              </a:solidFill>
              <a:uFill>
                <a:solidFill>
                  <a:srgbClr val="FFFFFF"/>
                </a:solidFill>
              </a:uFill>
              <a:latin typeface="Arial"/>
            </a:endParaRPr>
          </a:p>
        </p:txBody>
      </p:sp>
      <p:sp>
        <p:nvSpPr>
          <p:cNvPr id="962" name="CustomShape 41"/>
          <p:cNvSpPr/>
          <p:nvPr/>
        </p:nvSpPr>
        <p:spPr>
          <a:xfrm>
            <a:off x="4463280" y="4121640"/>
            <a:ext cx="408600" cy="165960"/>
          </a:xfrm>
          <a:prstGeom prst="rect">
            <a:avLst/>
          </a:prstGeom>
          <a:noFill/>
          <a:ln>
            <a:noFill/>
          </a:ln>
        </p:spPr>
        <p:style>
          <a:lnRef idx="0">
            <a:scrgbClr r="0" g="0" b="0"/>
          </a:lnRef>
          <a:fillRef idx="0">
            <a:scrgbClr r="0" g="0" b="0"/>
          </a:fillRef>
          <a:effectRef idx="0">
            <a:scrgbClr r="0" g="0" b="0"/>
          </a:effectRef>
          <a:fontRef idx="minor"/>
        </p:style>
        <p:txBody>
          <a:bodyPr lIns="0" tIns="30240" rIns="0" bIns="0"/>
          <a:lstStyle/>
          <a:p>
            <a:pPr marL="25200">
              <a:lnSpc>
                <a:spcPct val="100000"/>
              </a:lnSpc>
            </a:pPr>
            <a:r>
              <a:rPr lang="en-IN" sz="889" b="0" strike="noStrike" spc="29">
                <a:solidFill>
                  <a:srgbClr val="000000"/>
                </a:solidFill>
                <a:uFill>
                  <a:solidFill>
                    <a:srgbClr val="FFFFFF"/>
                  </a:solidFill>
                </a:uFill>
                <a:latin typeface="Arial"/>
              </a:rPr>
              <a:t>mining</a:t>
            </a:r>
            <a:endParaRPr lang="en-IN" sz="1800" b="0" strike="noStrike" spc="-1">
              <a:solidFill>
                <a:srgbClr val="000000"/>
              </a:solidFill>
              <a:uFill>
                <a:solidFill>
                  <a:srgbClr val="FFFFFF"/>
                </a:solidFill>
              </a:uFill>
              <a:latin typeface="Arial"/>
            </a:endParaRPr>
          </a:p>
        </p:txBody>
      </p:sp>
      <p:sp>
        <p:nvSpPr>
          <p:cNvPr id="963" name="CustomShape 42"/>
          <p:cNvSpPr/>
          <p:nvPr/>
        </p:nvSpPr>
        <p:spPr>
          <a:xfrm>
            <a:off x="2589120" y="3490200"/>
            <a:ext cx="477720" cy="165960"/>
          </a:xfrm>
          <a:prstGeom prst="rect">
            <a:avLst/>
          </a:prstGeom>
          <a:noFill/>
          <a:ln>
            <a:noFill/>
          </a:ln>
        </p:spPr>
        <p:style>
          <a:lnRef idx="0">
            <a:scrgbClr r="0" g="0" b="0"/>
          </a:lnRef>
          <a:fillRef idx="0">
            <a:scrgbClr r="0" g="0" b="0"/>
          </a:fillRef>
          <a:effectRef idx="0">
            <a:scrgbClr r="0" g="0" b="0"/>
          </a:effectRef>
          <a:fontRef idx="minor"/>
        </p:style>
        <p:txBody>
          <a:bodyPr lIns="0" tIns="30240" rIns="0" bIns="0"/>
          <a:lstStyle/>
          <a:p>
            <a:pPr marL="25200">
              <a:lnSpc>
                <a:spcPct val="100000"/>
              </a:lnSpc>
            </a:pPr>
            <a:r>
              <a:rPr lang="en-IN" sz="889" b="0" strike="noStrike" spc="29">
                <a:solidFill>
                  <a:srgbClr val="000000"/>
                </a:solidFill>
                <a:uFill>
                  <a:solidFill>
                    <a:srgbClr val="FFFFFF"/>
                  </a:solidFill>
                </a:uFill>
                <a:latin typeface="Arial"/>
              </a:rPr>
              <a:t>network</a:t>
            </a:r>
            <a:endParaRPr lang="en-IN" sz="1800" b="0" strike="noStrike" spc="-1">
              <a:solidFill>
                <a:srgbClr val="000000"/>
              </a:solidFill>
              <a:uFill>
                <a:solidFill>
                  <a:srgbClr val="FFFFFF"/>
                </a:solidFill>
              </a:uFill>
              <a:latin typeface="Arial"/>
            </a:endParaRPr>
          </a:p>
        </p:txBody>
      </p:sp>
      <p:sp>
        <p:nvSpPr>
          <p:cNvPr id="964" name="CustomShape 43"/>
          <p:cNvSpPr/>
          <p:nvPr/>
        </p:nvSpPr>
        <p:spPr>
          <a:xfrm>
            <a:off x="5135040" y="4122360"/>
            <a:ext cx="1255320" cy="165960"/>
          </a:xfrm>
          <a:prstGeom prst="rect">
            <a:avLst/>
          </a:prstGeom>
          <a:noFill/>
          <a:ln>
            <a:noFill/>
          </a:ln>
        </p:spPr>
        <p:style>
          <a:lnRef idx="0">
            <a:scrgbClr r="0" g="0" b="0"/>
          </a:lnRef>
          <a:fillRef idx="0">
            <a:scrgbClr r="0" g="0" b="0"/>
          </a:fillRef>
          <a:effectRef idx="0">
            <a:scrgbClr r="0" g="0" b="0"/>
          </a:effectRef>
          <a:fontRef idx="minor"/>
        </p:style>
        <p:txBody>
          <a:bodyPr lIns="0" tIns="30240" rIns="0" bIns="0"/>
          <a:lstStyle/>
          <a:p>
            <a:pPr marL="25200">
              <a:lnSpc>
                <a:spcPct val="100000"/>
              </a:lnSpc>
            </a:pPr>
            <a:r>
              <a:rPr lang="en-IN" sz="889" b="0" strike="noStrike" spc="-1">
                <a:solidFill>
                  <a:srgbClr val="000000"/>
                </a:solidFill>
                <a:uFill>
                  <a:solidFill>
                    <a:srgbClr val="FFFFFF"/>
                  </a:solidFill>
                </a:uFill>
                <a:latin typeface="Arial"/>
              </a:rPr>
              <a:t>e</a:t>
            </a:r>
            <a:r>
              <a:rPr lang="en-IN" sz="889" b="0" strike="noStrike" spc="29">
                <a:solidFill>
                  <a:srgbClr val="000000"/>
                </a:solidFill>
                <a:uFill>
                  <a:solidFill>
                    <a:srgbClr val="FFFFFF"/>
                  </a:solidFill>
                </a:uFill>
                <a:latin typeface="Arial"/>
              </a:rPr>
              <a:t>xample</a:t>
            </a:r>
            <a:r>
              <a:rPr lang="en-IN" sz="889" b="0" strike="noStrike" spc="-1">
                <a:solidFill>
                  <a:srgbClr val="000000"/>
                </a:solidFill>
                <a:uFill>
                  <a:solidFill>
                    <a:srgbClr val="FFFFFF"/>
                  </a:solidFill>
                </a:uFill>
                <a:latin typeface="Arial"/>
              </a:rPr>
              <a:t>	</a:t>
            </a:r>
            <a:r>
              <a:rPr lang="en-IN" sz="889" b="0" strike="noStrike" spc="29">
                <a:solidFill>
                  <a:srgbClr val="000000"/>
                </a:solidFill>
                <a:uFill>
                  <a:solidFill>
                    <a:srgbClr val="FFFFFF"/>
                  </a:solidFill>
                </a:uFill>
                <a:latin typeface="Arial"/>
              </a:rPr>
              <a:t>package</a:t>
            </a:r>
            <a:endParaRPr lang="en-IN" sz="1800" b="0" strike="noStrike" spc="-1">
              <a:solidFill>
                <a:srgbClr val="000000"/>
              </a:solidFill>
              <a:uFill>
                <a:solidFill>
                  <a:srgbClr val="FFFFFF"/>
                </a:solidFill>
              </a:uFill>
              <a:latin typeface="Arial"/>
            </a:endParaRPr>
          </a:p>
        </p:txBody>
      </p:sp>
      <p:sp>
        <p:nvSpPr>
          <p:cNvPr id="965" name="CustomShape 44"/>
          <p:cNvSpPr/>
          <p:nvPr/>
        </p:nvSpPr>
        <p:spPr>
          <a:xfrm>
            <a:off x="7815960" y="6056280"/>
            <a:ext cx="1227960" cy="234000"/>
          </a:xfrm>
          <a:prstGeom prst="rect">
            <a:avLst/>
          </a:prstGeom>
          <a:noFill/>
          <a:ln>
            <a:noFill/>
          </a:ln>
        </p:spPr>
        <p:style>
          <a:lnRef idx="0">
            <a:scrgbClr r="0" g="0" b="0"/>
          </a:lnRef>
          <a:fillRef idx="0">
            <a:scrgbClr r="0" g="0" b="0"/>
          </a:fillRef>
          <a:effectRef idx="0">
            <a:scrgbClr r="0" g="0" b="0"/>
          </a:effectRef>
          <a:fontRef idx="minor"/>
        </p:style>
        <p:txBody>
          <a:bodyPr lIns="0" tIns="30240" rIns="0" bIns="0"/>
          <a:lstStyle/>
          <a:p>
            <a:pPr marL="25200">
              <a:lnSpc>
                <a:spcPct val="100000"/>
              </a:lnSpc>
            </a:pPr>
            <a:r>
              <a:rPr lang="en-IN" sz="889" b="0" strike="noStrike" spc="18">
                <a:solidFill>
                  <a:srgbClr val="000000"/>
                </a:solidFill>
                <a:uFill>
                  <a:solidFill>
                    <a:srgbClr val="FFFFFF"/>
                  </a:solidFill>
                </a:uFill>
                <a:latin typeface="Arial"/>
              </a:rPr>
              <a:t>australia	</a:t>
            </a:r>
            <a:r>
              <a:rPr lang="en-IN" sz="1339" b="0" strike="noStrike" spc="29" baseline="6000">
                <a:solidFill>
                  <a:srgbClr val="000000"/>
                </a:solidFill>
                <a:uFill>
                  <a:solidFill>
                    <a:srgbClr val="FFFFFF"/>
                  </a:solidFill>
                </a:uFill>
                <a:latin typeface="Arial"/>
              </a:rPr>
              <a:t>position</a:t>
            </a:r>
            <a:endParaRPr lang="en-IN" sz="1800" b="0" strike="noStrike" spc="-1">
              <a:solidFill>
                <a:srgbClr val="000000"/>
              </a:solidFill>
              <a:uFill>
                <a:solidFill>
                  <a:srgbClr val="FFFFFF"/>
                </a:solidFill>
              </a:uFill>
              <a:latin typeface="Arial"/>
            </a:endParaRPr>
          </a:p>
        </p:txBody>
      </p:sp>
      <p:sp>
        <p:nvSpPr>
          <p:cNvPr id="966" name="CustomShape 45"/>
          <p:cNvSpPr/>
          <p:nvPr/>
        </p:nvSpPr>
        <p:spPr>
          <a:xfrm>
            <a:off x="5386320" y="3480480"/>
            <a:ext cx="91440" cy="165960"/>
          </a:xfrm>
          <a:prstGeom prst="rect">
            <a:avLst/>
          </a:prstGeom>
          <a:noFill/>
          <a:ln>
            <a:noFill/>
          </a:ln>
        </p:spPr>
        <p:style>
          <a:lnRef idx="0">
            <a:scrgbClr r="0" g="0" b="0"/>
          </a:lnRef>
          <a:fillRef idx="0">
            <a:scrgbClr r="0" g="0" b="0"/>
          </a:fillRef>
          <a:effectRef idx="0">
            <a:scrgbClr r="0" g="0" b="0"/>
          </a:effectRef>
          <a:fontRef idx="minor"/>
        </p:style>
        <p:txBody>
          <a:bodyPr lIns="0" tIns="30240" rIns="0" bIns="0"/>
          <a:lstStyle/>
          <a:p>
            <a:pPr marL="25200">
              <a:lnSpc>
                <a:spcPct val="100000"/>
              </a:lnSpc>
            </a:pPr>
            <a:r>
              <a:rPr lang="en-IN" sz="889" b="0" strike="noStrike" spc="18">
                <a:solidFill>
                  <a:srgbClr val="000000"/>
                </a:solidFill>
                <a:uFill>
                  <a:solidFill>
                    <a:srgbClr val="FFFFFF"/>
                  </a:solidFill>
                </a:uFill>
                <a:latin typeface="Arial"/>
              </a:rPr>
              <a:t>r</a:t>
            </a:r>
            <a:endParaRPr lang="en-IN" sz="1800" b="0" strike="noStrike" spc="-1">
              <a:solidFill>
                <a:srgbClr val="000000"/>
              </a:solidFill>
              <a:uFill>
                <a:solidFill>
                  <a:srgbClr val="FFFFFF"/>
                </a:solidFill>
              </a:uFill>
              <a:latin typeface="Arial"/>
            </a:endParaRPr>
          </a:p>
        </p:txBody>
      </p:sp>
      <p:sp>
        <p:nvSpPr>
          <p:cNvPr id="967" name="CustomShape 46"/>
          <p:cNvSpPr/>
          <p:nvPr/>
        </p:nvSpPr>
        <p:spPr>
          <a:xfrm>
            <a:off x="4290120" y="3477960"/>
            <a:ext cx="686520" cy="165960"/>
          </a:xfrm>
          <a:prstGeom prst="rect">
            <a:avLst/>
          </a:prstGeom>
          <a:noFill/>
          <a:ln>
            <a:noFill/>
          </a:ln>
        </p:spPr>
        <p:style>
          <a:lnRef idx="0">
            <a:scrgbClr r="0" g="0" b="0"/>
          </a:lnRef>
          <a:fillRef idx="0">
            <a:scrgbClr r="0" g="0" b="0"/>
          </a:fillRef>
          <a:effectRef idx="0">
            <a:scrgbClr r="0" g="0" b="0"/>
          </a:effectRef>
          <a:fontRef idx="minor"/>
        </p:style>
        <p:txBody>
          <a:bodyPr lIns="0" tIns="30240" rIns="0" bIns="0"/>
          <a:lstStyle/>
          <a:p>
            <a:pPr marL="25200">
              <a:lnSpc>
                <a:spcPct val="100000"/>
              </a:lnSpc>
            </a:pPr>
            <a:r>
              <a:rPr lang="en-IN" sz="889" b="0" strike="noStrike" spc="29">
                <a:solidFill>
                  <a:srgbClr val="000000"/>
                </a:solidFill>
                <a:uFill>
                  <a:solidFill>
                    <a:srgbClr val="FFFFFF"/>
                  </a:solidFill>
                </a:uFill>
                <a:latin typeface="Arial"/>
              </a:rPr>
              <a:t>rdatamining</a:t>
            </a:r>
            <a:endParaRPr lang="en-IN" sz="1800" b="0" strike="noStrike" spc="-1">
              <a:solidFill>
                <a:srgbClr val="000000"/>
              </a:solidFill>
              <a:uFill>
                <a:solidFill>
                  <a:srgbClr val="FFFFFF"/>
                </a:solidFill>
              </a:uFill>
              <a:latin typeface="Arial"/>
            </a:endParaRPr>
          </a:p>
        </p:txBody>
      </p:sp>
      <p:sp>
        <p:nvSpPr>
          <p:cNvPr id="968" name="CustomShape 47"/>
          <p:cNvSpPr/>
          <p:nvPr/>
        </p:nvSpPr>
        <p:spPr>
          <a:xfrm>
            <a:off x="7999560" y="5412600"/>
            <a:ext cx="524520" cy="165960"/>
          </a:xfrm>
          <a:prstGeom prst="rect">
            <a:avLst/>
          </a:prstGeom>
          <a:noFill/>
          <a:ln>
            <a:noFill/>
          </a:ln>
        </p:spPr>
        <p:style>
          <a:lnRef idx="0">
            <a:scrgbClr r="0" g="0" b="0"/>
          </a:lnRef>
          <a:fillRef idx="0">
            <a:scrgbClr r="0" g="0" b="0"/>
          </a:fillRef>
          <a:effectRef idx="0">
            <a:scrgbClr r="0" g="0" b="0"/>
          </a:effectRef>
          <a:fontRef idx="minor"/>
        </p:style>
        <p:txBody>
          <a:bodyPr lIns="0" tIns="30240" rIns="0" bIns="0"/>
          <a:lstStyle/>
          <a:p>
            <a:pPr marL="25200">
              <a:lnSpc>
                <a:spcPct val="100000"/>
              </a:lnSpc>
            </a:pPr>
            <a:r>
              <a:rPr lang="en-IN" sz="889" b="0" strike="noStrike" spc="29">
                <a:solidFill>
                  <a:srgbClr val="000000"/>
                </a:solidFill>
                <a:uFill>
                  <a:solidFill>
                    <a:srgbClr val="FFFFFF"/>
                  </a:solidFill>
                </a:uFill>
                <a:latin typeface="Arial"/>
              </a:rPr>
              <a:t>research</a:t>
            </a:r>
            <a:endParaRPr lang="en-IN" sz="1800" b="0" strike="noStrike" spc="-1">
              <a:solidFill>
                <a:srgbClr val="000000"/>
              </a:solidFill>
              <a:uFill>
                <a:solidFill>
                  <a:srgbClr val="FFFFFF"/>
                </a:solidFill>
              </a:uFill>
              <a:latin typeface="Arial"/>
            </a:endParaRPr>
          </a:p>
        </p:txBody>
      </p:sp>
      <p:sp>
        <p:nvSpPr>
          <p:cNvPr id="969" name="CustomShape 48"/>
          <p:cNvSpPr/>
          <p:nvPr/>
        </p:nvSpPr>
        <p:spPr>
          <a:xfrm>
            <a:off x="6971040" y="4133880"/>
            <a:ext cx="462600" cy="165960"/>
          </a:xfrm>
          <a:prstGeom prst="rect">
            <a:avLst/>
          </a:prstGeom>
          <a:noFill/>
          <a:ln>
            <a:noFill/>
          </a:ln>
        </p:spPr>
        <p:style>
          <a:lnRef idx="0">
            <a:scrgbClr r="0" g="0" b="0"/>
          </a:lnRef>
          <a:fillRef idx="0">
            <a:scrgbClr r="0" g="0" b="0"/>
          </a:fillRef>
          <a:effectRef idx="0">
            <a:scrgbClr r="0" g="0" b="0"/>
          </a:effectRef>
          <a:fontRef idx="minor"/>
        </p:style>
        <p:txBody>
          <a:bodyPr lIns="0" tIns="30240" rIns="0" bIns="0"/>
          <a:lstStyle/>
          <a:p>
            <a:pPr marL="25200">
              <a:lnSpc>
                <a:spcPct val="100000"/>
              </a:lnSpc>
            </a:pPr>
            <a:r>
              <a:rPr lang="en-IN" sz="889" b="0" strike="noStrike" spc="29">
                <a:solidFill>
                  <a:srgbClr val="000000"/>
                </a:solidFill>
                <a:uFill>
                  <a:solidFill>
                    <a:srgbClr val="FFFFFF"/>
                  </a:solidFill>
                </a:uFill>
                <a:latin typeface="Arial"/>
              </a:rPr>
              <a:t>science</a:t>
            </a:r>
            <a:endParaRPr lang="en-IN" sz="1800" b="0" strike="noStrike" spc="-1">
              <a:solidFill>
                <a:srgbClr val="000000"/>
              </a:solidFill>
              <a:uFill>
                <a:solidFill>
                  <a:srgbClr val="FFFFFF"/>
                </a:solidFill>
              </a:uFill>
              <a:latin typeface="Arial"/>
            </a:endParaRPr>
          </a:p>
        </p:txBody>
      </p:sp>
      <p:sp>
        <p:nvSpPr>
          <p:cNvPr id="970" name="CustomShape 49"/>
          <p:cNvSpPr/>
          <p:nvPr/>
        </p:nvSpPr>
        <p:spPr>
          <a:xfrm>
            <a:off x="5281560" y="2855160"/>
            <a:ext cx="300240" cy="165960"/>
          </a:xfrm>
          <a:prstGeom prst="rect">
            <a:avLst/>
          </a:prstGeom>
          <a:noFill/>
          <a:ln>
            <a:noFill/>
          </a:ln>
        </p:spPr>
        <p:style>
          <a:lnRef idx="0">
            <a:scrgbClr r="0" g="0" b="0"/>
          </a:lnRef>
          <a:fillRef idx="0">
            <a:scrgbClr r="0" g="0" b="0"/>
          </a:fillRef>
          <a:effectRef idx="0">
            <a:scrgbClr r="0" g="0" b="0"/>
          </a:effectRef>
          <a:fontRef idx="minor"/>
        </p:style>
        <p:txBody>
          <a:bodyPr lIns="0" tIns="30240" rIns="0" bIns="0"/>
          <a:lstStyle/>
          <a:p>
            <a:pPr marL="25200">
              <a:lnSpc>
                <a:spcPct val="100000"/>
              </a:lnSpc>
            </a:pPr>
            <a:r>
              <a:rPr lang="en-IN" sz="889" b="0" strike="noStrike" spc="18">
                <a:solidFill>
                  <a:srgbClr val="000000"/>
                </a:solidFill>
                <a:uFill>
                  <a:solidFill>
                    <a:srgbClr val="FFFFFF"/>
                  </a:solidFill>
                </a:uFill>
                <a:latin typeface="Arial"/>
              </a:rPr>
              <a:t>slide</a:t>
            </a:r>
            <a:endParaRPr lang="en-IN" sz="1800" b="0" strike="noStrike" spc="-1">
              <a:solidFill>
                <a:srgbClr val="000000"/>
              </a:solidFill>
              <a:uFill>
                <a:solidFill>
                  <a:srgbClr val="FFFFFF"/>
                </a:solidFill>
              </a:uFill>
              <a:latin typeface="Arial"/>
            </a:endParaRPr>
          </a:p>
        </p:txBody>
      </p:sp>
      <p:sp>
        <p:nvSpPr>
          <p:cNvPr id="971" name="CustomShape 50"/>
          <p:cNvSpPr/>
          <p:nvPr/>
        </p:nvSpPr>
        <p:spPr>
          <a:xfrm>
            <a:off x="5928120" y="2211480"/>
            <a:ext cx="240120" cy="165960"/>
          </a:xfrm>
          <a:prstGeom prst="rect">
            <a:avLst/>
          </a:prstGeom>
          <a:noFill/>
          <a:ln>
            <a:noFill/>
          </a:ln>
        </p:spPr>
        <p:style>
          <a:lnRef idx="0">
            <a:scrgbClr r="0" g="0" b="0"/>
          </a:lnRef>
          <a:fillRef idx="0">
            <a:scrgbClr r="0" g="0" b="0"/>
          </a:fillRef>
          <a:effectRef idx="0">
            <a:scrgbClr r="0" g="0" b="0"/>
          </a:effectRef>
          <a:fontRef idx="minor"/>
        </p:style>
        <p:txBody>
          <a:bodyPr lIns="0" tIns="30240" rIns="0" bIns="0"/>
          <a:lstStyle/>
          <a:p>
            <a:pPr marL="25200">
              <a:lnSpc>
                <a:spcPct val="100000"/>
              </a:lnSpc>
            </a:pPr>
            <a:r>
              <a:rPr lang="en-IN" sz="889" b="0" strike="noStrike" spc="18">
                <a:solidFill>
                  <a:srgbClr val="000000"/>
                </a:solidFill>
                <a:uFill>
                  <a:solidFill>
                    <a:srgbClr val="FFFFFF"/>
                  </a:solidFill>
                </a:uFill>
                <a:latin typeface="Arial"/>
              </a:rPr>
              <a:t>talk</a:t>
            </a:r>
            <a:endParaRPr lang="en-IN" sz="1800" b="0" strike="noStrike" spc="-1">
              <a:solidFill>
                <a:srgbClr val="000000"/>
              </a:solidFill>
              <a:uFill>
                <a:solidFill>
                  <a:srgbClr val="FFFFFF"/>
                </a:solidFill>
              </a:uFill>
              <a:latin typeface="Arial"/>
            </a:endParaRPr>
          </a:p>
        </p:txBody>
      </p:sp>
      <p:sp>
        <p:nvSpPr>
          <p:cNvPr id="972" name="CustomShape 51"/>
          <p:cNvSpPr/>
          <p:nvPr/>
        </p:nvSpPr>
        <p:spPr>
          <a:xfrm>
            <a:off x="3400560" y="3487320"/>
            <a:ext cx="243720" cy="165960"/>
          </a:xfrm>
          <a:prstGeom prst="rect">
            <a:avLst/>
          </a:prstGeom>
          <a:noFill/>
          <a:ln>
            <a:noFill/>
          </a:ln>
        </p:spPr>
        <p:style>
          <a:lnRef idx="0">
            <a:scrgbClr r="0" g="0" b="0"/>
          </a:lnRef>
          <a:fillRef idx="0">
            <a:scrgbClr r="0" g="0" b="0"/>
          </a:fillRef>
          <a:effectRef idx="0">
            <a:scrgbClr r="0" g="0" b="0"/>
          </a:effectRef>
          <a:fontRef idx="minor"/>
        </p:style>
        <p:txBody>
          <a:bodyPr lIns="0" tIns="30240" rIns="0" bIns="0"/>
          <a:lstStyle/>
          <a:p>
            <a:pPr marL="25200">
              <a:lnSpc>
                <a:spcPct val="100000"/>
              </a:lnSpc>
            </a:pPr>
            <a:r>
              <a:rPr lang="en-IN" sz="889" b="0" strike="noStrike" spc="9">
                <a:solidFill>
                  <a:srgbClr val="000000"/>
                </a:solidFill>
                <a:uFill>
                  <a:solidFill>
                    <a:srgbClr val="FFFFFF"/>
                  </a:solidFill>
                </a:uFill>
                <a:latin typeface="Arial"/>
              </a:rPr>
              <a:t>t</a:t>
            </a:r>
            <a:r>
              <a:rPr lang="en-IN" sz="889" b="0" strike="noStrike" spc="-1">
                <a:solidFill>
                  <a:srgbClr val="000000"/>
                </a:solidFill>
                <a:uFill>
                  <a:solidFill>
                    <a:srgbClr val="FFFFFF"/>
                  </a:solidFill>
                </a:uFill>
                <a:latin typeface="Arial"/>
              </a:rPr>
              <a:t>e</a:t>
            </a:r>
            <a:r>
              <a:rPr lang="en-IN" sz="889" b="0" strike="noStrike" spc="18">
                <a:solidFill>
                  <a:srgbClr val="000000"/>
                </a:solidFill>
                <a:uFill>
                  <a:solidFill>
                    <a:srgbClr val="FFFFFF"/>
                  </a:solidFill>
                </a:uFill>
                <a:latin typeface="Arial"/>
              </a:rPr>
              <a:t>xt</a:t>
            </a:r>
            <a:endParaRPr lang="en-IN" sz="1800" b="0" strike="noStrike" spc="-1">
              <a:solidFill>
                <a:srgbClr val="000000"/>
              </a:solidFill>
              <a:uFill>
                <a:solidFill>
                  <a:srgbClr val="FFFFFF"/>
                </a:solidFill>
              </a:uFill>
              <a:latin typeface="Arial"/>
            </a:endParaRPr>
          </a:p>
        </p:txBody>
      </p:sp>
      <p:sp>
        <p:nvSpPr>
          <p:cNvPr id="973" name="CustomShape 52"/>
          <p:cNvSpPr/>
          <p:nvPr/>
        </p:nvSpPr>
        <p:spPr>
          <a:xfrm>
            <a:off x="2619000" y="2855160"/>
            <a:ext cx="417240" cy="165960"/>
          </a:xfrm>
          <a:prstGeom prst="rect">
            <a:avLst/>
          </a:prstGeom>
          <a:noFill/>
          <a:ln>
            <a:noFill/>
          </a:ln>
        </p:spPr>
        <p:style>
          <a:lnRef idx="0">
            <a:scrgbClr r="0" g="0" b="0"/>
          </a:lnRef>
          <a:fillRef idx="0">
            <a:scrgbClr r="0" g="0" b="0"/>
          </a:fillRef>
          <a:effectRef idx="0">
            <a:scrgbClr r="0" g="0" b="0"/>
          </a:effectRef>
          <a:fontRef idx="minor"/>
        </p:style>
        <p:txBody>
          <a:bodyPr lIns="0" tIns="30240" rIns="0" bIns="0"/>
          <a:lstStyle/>
          <a:p>
            <a:pPr marL="25200">
              <a:lnSpc>
                <a:spcPct val="100000"/>
              </a:lnSpc>
            </a:pPr>
            <a:r>
              <a:rPr lang="en-IN" sz="889" b="0" strike="noStrike" spc="18">
                <a:solidFill>
                  <a:srgbClr val="000000"/>
                </a:solidFill>
                <a:uFill>
                  <a:solidFill>
                    <a:srgbClr val="FFFFFF"/>
                  </a:solidFill>
                </a:uFill>
                <a:latin typeface="Arial"/>
              </a:rPr>
              <a:t>tuto</a:t>
            </a:r>
            <a:r>
              <a:rPr lang="en-IN" sz="889" b="0" strike="noStrike" spc="29">
                <a:solidFill>
                  <a:srgbClr val="000000"/>
                </a:solidFill>
                <a:uFill>
                  <a:solidFill>
                    <a:srgbClr val="FFFFFF"/>
                  </a:solidFill>
                </a:uFill>
                <a:latin typeface="Arial"/>
              </a:rPr>
              <a:t>r</a:t>
            </a:r>
            <a:r>
              <a:rPr lang="en-IN" sz="889" b="0" strike="noStrike" spc="18">
                <a:solidFill>
                  <a:srgbClr val="000000"/>
                </a:solidFill>
                <a:uFill>
                  <a:solidFill>
                    <a:srgbClr val="FFFFFF"/>
                  </a:solidFill>
                </a:uFill>
                <a:latin typeface="Arial"/>
              </a:rPr>
              <a:t>ial</a:t>
            </a:r>
            <a:endParaRPr lang="en-IN" sz="1800" b="0" strike="noStrike" spc="-1">
              <a:solidFill>
                <a:srgbClr val="000000"/>
              </a:solidFill>
              <a:uFill>
                <a:solidFill>
                  <a:srgbClr val="FFFFFF"/>
                </a:solidFill>
              </a:uFill>
              <a:latin typeface="Arial"/>
            </a:endParaRPr>
          </a:p>
        </p:txBody>
      </p:sp>
      <p:sp>
        <p:nvSpPr>
          <p:cNvPr id="974" name="CustomShape 53"/>
          <p:cNvSpPr/>
          <p:nvPr/>
        </p:nvSpPr>
        <p:spPr>
          <a:xfrm>
            <a:off x="8258400" y="4765320"/>
            <a:ext cx="561960" cy="165960"/>
          </a:xfrm>
          <a:prstGeom prst="rect">
            <a:avLst/>
          </a:prstGeom>
          <a:noFill/>
          <a:ln>
            <a:noFill/>
          </a:ln>
        </p:spPr>
        <p:style>
          <a:lnRef idx="0">
            <a:scrgbClr r="0" g="0" b="0"/>
          </a:lnRef>
          <a:fillRef idx="0">
            <a:scrgbClr r="0" g="0" b="0"/>
          </a:fillRef>
          <a:effectRef idx="0">
            <a:scrgbClr r="0" g="0" b="0"/>
          </a:effectRef>
          <a:fontRef idx="minor"/>
        </p:style>
        <p:txBody>
          <a:bodyPr lIns="0" tIns="30240" rIns="0" bIns="0"/>
          <a:lstStyle/>
          <a:p>
            <a:pPr marL="25200">
              <a:lnSpc>
                <a:spcPct val="100000"/>
              </a:lnSpc>
            </a:pPr>
            <a:r>
              <a:rPr lang="en-IN" sz="889" b="0" strike="noStrike" spc="29">
                <a:solidFill>
                  <a:srgbClr val="000000"/>
                </a:solidFill>
                <a:uFill>
                  <a:solidFill>
                    <a:srgbClr val="FFFFFF"/>
                  </a:solidFill>
                </a:uFill>
                <a:latin typeface="Arial"/>
              </a:rPr>
              <a:t>uni</a:t>
            </a:r>
            <a:r>
              <a:rPr lang="en-IN" sz="889" b="0" strike="noStrike" spc="-1">
                <a:solidFill>
                  <a:srgbClr val="000000"/>
                </a:solidFill>
                <a:uFill>
                  <a:solidFill>
                    <a:srgbClr val="FFFFFF"/>
                  </a:solidFill>
                </a:uFill>
                <a:latin typeface="Arial"/>
              </a:rPr>
              <a:t>v</a:t>
            </a:r>
            <a:r>
              <a:rPr lang="en-IN" sz="889" b="0" strike="noStrike" spc="18">
                <a:solidFill>
                  <a:srgbClr val="000000"/>
                </a:solidFill>
                <a:uFill>
                  <a:solidFill>
                    <a:srgbClr val="FFFFFF"/>
                  </a:solidFill>
                </a:uFill>
                <a:latin typeface="Arial"/>
              </a:rPr>
              <a:t>ersity</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 name="CustomShape 1"/>
          <p:cNvSpPr/>
          <p:nvPr/>
        </p:nvSpPr>
        <p:spPr>
          <a:xfrm>
            <a:off x="8078760" y="6500160"/>
            <a:ext cx="85320" cy="60120"/>
          </a:xfrm>
          <a:custGeom>
            <a:avLst/>
            <a:gdLst/>
            <a:ahLst/>
            <a:cxnLst/>
            <a:rect l="l" t="t" r="r" b="b"/>
            <a:pathLst>
              <a:path w="43179" h="30479">
                <a:moveTo>
                  <a:pt x="0" y="30366"/>
                </a:moveTo>
                <a:lnTo>
                  <a:pt x="43019" y="30366"/>
                </a:lnTo>
                <a:lnTo>
                  <a:pt x="43019" y="0"/>
                </a:lnTo>
                <a:lnTo>
                  <a:pt x="0" y="0"/>
                </a:lnTo>
                <a:lnTo>
                  <a:pt x="0" y="30366"/>
                </a:lnTo>
                <a:close/>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976" name="CustomShape 2"/>
          <p:cNvSpPr/>
          <p:nvPr/>
        </p:nvSpPr>
        <p:spPr>
          <a:xfrm>
            <a:off x="8099640" y="6479640"/>
            <a:ext cx="85320" cy="60120"/>
          </a:xfrm>
          <a:custGeom>
            <a:avLst/>
            <a:gdLst/>
            <a:ahLst/>
            <a:cxnLst/>
            <a:rect l="l" t="t" r="r" b="b"/>
            <a:pathLst>
              <a:path w="43179" h="30479">
                <a:moveTo>
                  <a:pt x="0" y="10160"/>
                </a:moveTo>
                <a:lnTo>
                  <a:pt x="0" y="0"/>
                </a:lnTo>
                <a:lnTo>
                  <a:pt x="43180" y="0"/>
                </a:lnTo>
                <a:lnTo>
                  <a:pt x="43180" y="30480"/>
                </a:lnTo>
                <a:lnTo>
                  <a:pt x="33020" y="3048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977" name="CustomShape 3"/>
          <p:cNvSpPr/>
          <p:nvPr/>
        </p:nvSpPr>
        <p:spPr>
          <a:xfrm>
            <a:off x="8119800" y="6459480"/>
            <a:ext cx="85320" cy="60120"/>
          </a:xfrm>
          <a:custGeom>
            <a:avLst/>
            <a:gdLst/>
            <a:ahLst/>
            <a:cxnLst/>
            <a:rect l="l" t="t" r="r" b="b"/>
            <a:pathLst>
              <a:path w="43179" h="30479">
                <a:moveTo>
                  <a:pt x="0" y="10160"/>
                </a:moveTo>
                <a:lnTo>
                  <a:pt x="0" y="0"/>
                </a:lnTo>
                <a:lnTo>
                  <a:pt x="43181" y="0"/>
                </a:lnTo>
                <a:lnTo>
                  <a:pt x="43181" y="30480"/>
                </a:lnTo>
                <a:lnTo>
                  <a:pt x="33020" y="3048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978" name="CustomShape 4"/>
          <p:cNvSpPr/>
          <p:nvPr/>
        </p:nvSpPr>
        <p:spPr>
          <a:xfrm>
            <a:off x="7953840" y="6472080"/>
            <a:ext cx="402480" cy="75240"/>
          </a:xfrm>
          <a:custGeom>
            <a:avLst/>
            <a:gdLst/>
            <a:ahLst/>
            <a:cxn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979" name="CustomShape 5"/>
          <p:cNvSpPr/>
          <p:nvPr/>
        </p:nvSpPr>
        <p:spPr>
          <a:xfrm>
            <a:off x="8499600" y="6472080"/>
            <a:ext cx="402480" cy="75240"/>
          </a:xfrm>
          <a:custGeom>
            <a:avLst/>
            <a:gdLst/>
            <a:ahLst/>
            <a:cxn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980" name="CustomShape 6"/>
          <p:cNvSpPr/>
          <p:nvPr/>
        </p:nvSpPr>
        <p:spPr>
          <a:xfrm>
            <a:off x="9045360" y="6472080"/>
            <a:ext cx="402480" cy="75240"/>
          </a:xfrm>
          <a:custGeom>
            <a:avLst/>
            <a:gdLst/>
            <a:ahLst/>
            <a:cxn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981" name="CustomShape 7"/>
          <p:cNvSpPr/>
          <p:nvPr/>
        </p:nvSpPr>
        <p:spPr>
          <a:xfrm>
            <a:off x="10348560" y="6519960"/>
            <a:ext cx="39960" cy="39960"/>
          </a:xfrm>
          <a:custGeom>
            <a:avLst/>
            <a:gdLst/>
            <a:ahLst/>
            <a:cxnLst/>
            <a:rect l="l" t="t" r="r" b="b"/>
            <a:pathLst>
              <a:path w="20320" h="20320">
                <a:moveTo>
                  <a:pt x="0" y="0"/>
                </a:moveTo>
                <a:lnTo>
                  <a:pt x="20321" y="2032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982" name="CustomShape 8"/>
          <p:cNvSpPr/>
          <p:nvPr/>
        </p:nvSpPr>
        <p:spPr>
          <a:xfrm>
            <a:off x="10294920" y="6467400"/>
            <a:ext cx="60120" cy="60120"/>
          </a:xfrm>
          <a:custGeom>
            <a:avLst/>
            <a:gdLst/>
            <a:ahLst/>
            <a:cxn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983" name="CustomShape 9"/>
          <p:cNvSpPr/>
          <p:nvPr/>
        </p:nvSpPr>
        <p:spPr>
          <a:xfrm>
            <a:off x="10137240" y="6459480"/>
            <a:ext cx="100440" cy="10044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984" name="CustomShape 10"/>
          <p:cNvSpPr/>
          <p:nvPr/>
        </p:nvSpPr>
        <p:spPr>
          <a:xfrm>
            <a:off x="10107000" y="6494760"/>
            <a:ext cx="60120" cy="24840"/>
          </a:xfrm>
          <a:custGeom>
            <a:avLst/>
            <a:gdLst/>
            <a:ahLst/>
            <a:cxnLst/>
            <a:rect l="l" t="t" r="r" b="b"/>
            <a:pathLst>
              <a:path w="30479" h="12700">
                <a:moveTo>
                  <a:pt x="30480" y="0"/>
                </a:moveTo>
                <a:lnTo>
                  <a:pt x="15240" y="12700"/>
                </a:lnTo>
                <a:lnTo>
                  <a:pt x="0" y="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985" name="CustomShape 11"/>
          <p:cNvSpPr/>
          <p:nvPr/>
        </p:nvSpPr>
        <p:spPr>
          <a:xfrm>
            <a:off x="10439280" y="6459480"/>
            <a:ext cx="100440" cy="10044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986" name="CustomShape 12"/>
          <p:cNvSpPr/>
          <p:nvPr/>
        </p:nvSpPr>
        <p:spPr>
          <a:xfrm>
            <a:off x="10509840" y="6494760"/>
            <a:ext cx="60120" cy="24840"/>
          </a:xfrm>
          <a:custGeom>
            <a:avLst/>
            <a:gdLst/>
            <a:ahLst/>
            <a:cxnLst/>
            <a:rect l="l" t="t" r="r" b="b"/>
            <a:pathLst>
              <a:path w="30479" h="12700">
                <a:moveTo>
                  <a:pt x="30479" y="0"/>
                </a:moveTo>
                <a:lnTo>
                  <a:pt x="15239" y="12700"/>
                </a:lnTo>
                <a:lnTo>
                  <a:pt x="0" y="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987" name="TextShape 13"/>
          <p:cNvSpPr txBox="1"/>
          <p:nvPr/>
        </p:nvSpPr>
        <p:spPr>
          <a:xfrm>
            <a:off x="1717200" y="143640"/>
            <a:ext cx="3492000" cy="1179000"/>
          </a:xfrm>
          <a:prstGeom prst="rect">
            <a:avLst/>
          </a:prstGeom>
          <a:noFill/>
          <a:ln>
            <a:noFill/>
          </a:ln>
        </p:spPr>
        <p:txBody>
          <a:bodyPr lIns="0" tIns="33840" rIns="0" bIns="0"/>
          <a:lstStyle/>
          <a:p>
            <a:pPr marL="25200">
              <a:lnSpc>
                <a:spcPct val="100000"/>
              </a:lnSpc>
            </a:pPr>
            <a:r>
              <a:rPr lang="en-US" sz="3600" b="0" u="sng" strike="noStrike" spc="-86">
                <a:solidFill>
                  <a:srgbClr val="178DBB"/>
                </a:solidFill>
                <a:uFill>
                  <a:solidFill>
                    <a:srgbClr val="FFFFFF"/>
                  </a:solidFill>
                </a:uFill>
                <a:latin typeface="Century Gothic"/>
              </a:rPr>
              <a:t>Topic</a:t>
            </a:r>
            <a:r>
              <a:rPr lang="en-US" sz="3600" b="0" u="sng" strike="noStrike" spc="66">
                <a:solidFill>
                  <a:srgbClr val="178DBB"/>
                </a:solidFill>
                <a:uFill>
                  <a:solidFill>
                    <a:srgbClr val="FFFFFF"/>
                  </a:solidFill>
                </a:uFill>
                <a:latin typeface="Century Gothic"/>
              </a:rPr>
              <a:t> </a:t>
            </a:r>
            <a:r>
              <a:rPr lang="en-US" sz="3600" b="0" u="sng" strike="noStrike" spc="-66">
                <a:solidFill>
                  <a:srgbClr val="178DBB"/>
                </a:solidFill>
                <a:uFill>
                  <a:solidFill>
                    <a:srgbClr val="FFFFFF"/>
                  </a:solidFill>
                </a:uFill>
                <a:latin typeface="Century Gothic"/>
              </a:rPr>
              <a:t>Modelling</a:t>
            </a:r>
            <a:endParaRPr lang="en-US" sz="1800" b="0" strike="noStrike" spc="-1">
              <a:solidFill>
                <a:srgbClr val="000000"/>
              </a:solidFill>
              <a:uFill>
                <a:solidFill>
                  <a:srgbClr val="FFFFFF"/>
                </a:solidFill>
              </a:uFill>
              <a:latin typeface="Century Gothic"/>
            </a:endParaRPr>
          </a:p>
        </p:txBody>
      </p:sp>
      <p:sp>
        <p:nvSpPr>
          <p:cNvPr id="988" name="CustomShape 14"/>
          <p:cNvSpPr/>
          <p:nvPr/>
        </p:nvSpPr>
        <p:spPr>
          <a:xfrm>
            <a:off x="2166480" y="799200"/>
            <a:ext cx="7855560" cy="6049800"/>
          </a:xfrm>
          <a:custGeom>
            <a:avLst/>
            <a:gdLst/>
            <a:ahLst/>
            <a:cxnLst/>
            <a:rect l="l" t="t" r="r" b="b"/>
            <a:pathLst>
              <a:path w="3964304" h="3053079">
                <a:moveTo>
                  <a:pt x="3963911" y="3052724"/>
                </a:moveTo>
                <a:lnTo>
                  <a:pt x="3963911" y="0"/>
                </a:lnTo>
                <a:lnTo>
                  <a:pt x="0" y="0"/>
                </a:lnTo>
                <a:lnTo>
                  <a:pt x="0" y="3052724"/>
                </a:lnTo>
                <a:lnTo>
                  <a:pt x="3963911" y="3052724"/>
                </a:lnTo>
                <a:close/>
              </a:path>
            </a:pathLst>
          </a:custGeom>
          <a:solidFill>
            <a:srgbClr val="F7F7F7"/>
          </a:solidFill>
          <a:ln>
            <a:noFill/>
          </a:ln>
        </p:spPr>
        <p:style>
          <a:lnRef idx="0">
            <a:scrgbClr r="0" g="0" b="0"/>
          </a:lnRef>
          <a:fillRef idx="0">
            <a:scrgbClr r="0" g="0" b="0"/>
          </a:fillRef>
          <a:effectRef idx="0">
            <a:scrgbClr r="0" g="0" b="0"/>
          </a:effectRef>
          <a:fontRef idx="minor"/>
        </p:style>
      </p:sp>
      <p:sp>
        <p:nvSpPr>
          <p:cNvPr id="989" name="CustomShape 15"/>
          <p:cNvSpPr/>
          <p:nvPr/>
        </p:nvSpPr>
        <p:spPr>
          <a:xfrm>
            <a:off x="2216520" y="780120"/>
            <a:ext cx="3723120" cy="567360"/>
          </a:xfrm>
          <a:prstGeom prst="rect">
            <a:avLst/>
          </a:prstGeom>
          <a:noFill/>
          <a:ln>
            <a:noFill/>
          </a:ln>
        </p:spPr>
        <p:style>
          <a:lnRef idx="0">
            <a:scrgbClr r="0" g="0" b="0"/>
          </a:lnRef>
          <a:fillRef idx="0">
            <a:scrgbClr r="0" g="0" b="0"/>
          </a:fillRef>
          <a:effectRef idx="0">
            <a:scrgbClr r="0" g="0" b="0"/>
          </a:effectRef>
          <a:fontRef idx="minor"/>
        </p:style>
        <p:txBody>
          <a:bodyPr lIns="0" tIns="20160" rIns="0" bIns="0"/>
          <a:lstStyle/>
          <a:p>
            <a:pPr marL="25200">
              <a:lnSpc>
                <a:spcPct val="101000"/>
              </a:lnSpc>
            </a:pPr>
            <a:r>
              <a:rPr lang="en-IN" sz="1790" b="0" strike="noStrike" spc="-1">
                <a:solidFill>
                  <a:srgbClr val="575757"/>
                </a:solidFill>
                <a:uFill>
                  <a:solidFill>
                    <a:srgbClr val="FFFFFF"/>
                  </a:solidFill>
                </a:uFill>
                <a:latin typeface="Times New Roman"/>
              </a:rPr>
              <a:t>dtm</a:t>
            </a:r>
            <a:r>
              <a:rPr lang="en-IN" sz="1790" b="0" strike="noStrike" spc="128">
                <a:solidFill>
                  <a:srgbClr val="AF5A64"/>
                </a:solidFill>
                <a:uFill>
                  <a:solidFill>
                    <a:srgbClr val="FFFFFF"/>
                  </a:solidFill>
                </a:uFill>
                <a:latin typeface="Times New Roman"/>
              </a:rPr>
              <a:t>&lt;-</a:t>
            </a:r>
            <a:r>
              <a:rPr lang="en-IN" sz="1790" b="0" strike="noStrike" spc="66">
                <a:solidFill>
                  <a:srgbClr val="BB5A64"/>
                </a:solidFill>
                <a:uFill>
                  <a:solidFill>
                    <a:srgbClr val="FFFFFF"/>
                  </a:solidFill>
                </a:uFill>
                <a:latin typeface="Times New Roman"/>
              </a:rPr>
              <a:t>as.DocumentTermMatrix</a:t>
            </a:r>
            <a:r>
              <a:rPr lang="en-IN" sz="1790" b="0" strike="noStrike" spc="117">
                <a:solidFill>
                  <a:srgbClr val="575757"/>
                </a:solidFill>
                <a:uFill>
                  <a:solidFill>
                    <a:srgbClr val="FFFFFF"/>
                  </a:solidFill>
                </a:uFill>
                <a:latin typeface="Times New Roman"/>
              </a:rPr>
              <a:t>(tdm)  </a:t>
            </a:r>
            <a:r>
              <a:rPr lang="en-IN" sz="1790" b="0" strike="noStrike" spc="197">
                <a:solidFill>
                  <a:srgbClr val="BB5A64"/>
                </a:solidFill>
                <a:uFill>
                  <a:solidFill>
                    <a:srgbClr val="FFFFFF"/>
                  </a:solidFill>
                </a:uFill>
                <a:latin typeface="Times New Roman"/>
              </a:rPr>
              <a:t>library</a:t>
            </a:r>
            <a:r>
              <a:rPr lang="en-IN" sz="1790" b="0" strike="noStrike" spc="197">
                <a:solidFill>
                  <a:srgbClr val="575757"/>
                </a:solidFill>
                <a:uFill>
                  <a:solidFill>
                    <a:srgbClr val="FFFFFF"/>
                  </a:solidFill>
                </a:uFill>
                <a:latin typeface="Times New Roman"/>
              </a:rPr>
              <a:t>(topicmodels)</a:t>
            </a:r>
            <a:endParaRPr lang="en-IN" sz="1800" b="0" strike="noStrike" spc="-1">
              <a:solidFill>
                <a:srgbClr val="000000"/>
              </a:solidFill>
              <a:uFill>
                <a:solidFill>
                  <a:srgbClr val="FFFFFF"/>
                </a:solidFill>
              </a:uFill>
              <a:latin typeface="Arial"/>
            </a:endParaRPr>
          </a:p>
        </p:txBody>
      </p:sp>
      <p:sp>
        <p:nvSpPr>
          <p:cNvPr id="990" name="CustomShape 16"/>
          <p:cNvSpPr/>
          <p:nvPr/>
        </p:nvSpPr>
        <p:spPr>
          <a:xfrm>
            <a:off x="2216520" y="1332000"/>
            <a:ext cx="2183040" cy="567360"/>
          </a:xfrm>
          <a:prstGeom prst="rect">
            <a:avLst/>
          </a:prstGeom>
          <a:noFill/>
          <a:ln>
            <a:noFill/>
          </a:ln>
        </p:spPr>
        <p:style>
          <a:lnRef idx="0">
            <a:scrgbClr r="0" g="0" b="0"/>
          </a:lnRef>
          <a:fillRef idx="0">
            <a:scrgbClr r="0" g="0" b="0"/>
          </a:fillRef>
          <a:effectRef idx="0">
            <a:scrgbClr r="0" g="0" b="0"/>
          </a:effectRef>
          <a:fontRef idx="minor"/>
        </p:style>
        <p:txBody>
          <a:bodyPr lIns="0" tIns="20160" rIns="0" bIns="0"/>
          <a:lstStyle/>
          <a:p>
            <a:pPr marL="25200">
              <a:lnSpc>
                <a:spcPct val="101000"/>
              </a:lnSpc>
            </a:pPr>
            <a:r>
              <a:rPr lang="en-IN" sz="1790" b="0" strike="noStrike" spc="66">
                <a:solidFill>
                  <a:srgbClr val="575757"/>
                </a:solidFill>
                <a:uFill>
                  <a:solidFill>
                    <a:srgbClr val="FFFFFF"/>
                  </a:solidFill>
                </a:uFill>
                <a:latin typeface="Times New Roman"/>
              </a:rPr>
              <a:t>lda</a:t>
            </a:r>
            <a:r>
              <a:rPr lang="en-IN" sz="1790" b="0" strike="noStrike" spc="66">
                <a:solidFill>
                  <a:srgbClr val="AF5A64"/>
                </a:solidFill>
                <a:uFill>
                  <a:solidFill>
                    <a:srgbClr val="FFFFFF"/>
                  </a:solidFill>
                </a:uFill>
                <a:latin typeface="Times New Roman"/>
              </a:rPr>
              <a:t>&lt;-</a:t>
            </a:r>
            <a:r>
              <a:rPr lang="en-IN" sz="1790" b="0" strike="noStrike" spc="66">
                <a:solidFill>
                  <a:srgbClr val="BB5A64"/>
                </a:solidFill>
                <a:uFill>
                  <a:solidFill>
                    <a:srgbClr val="FFFFFF"/>
                  </a:solidFill>
                </a:uFill>
                <a:latin typeface="Times New Roman"/>
              </a:rPr>
              <a:t>LDA</a:t>
            </a:r>
            <a:r>
              <a:rPr lang="en-IN" sz="1790" b="0" strike="noStrike" spc="66">
                <a:solidFill>
                  <a:srgbClr val="575757"/>
                </a:solidFill>
                <a:uFill>
                  <a:solidFill>
                    <a:srgbClr val="FFFFFF"/>
                  </a:solidFill>
                </a:uFill>
                <a:latin typeface="Times New Roman"/>
              </a:rPr>
              <a:t>(dtm,</a:t>
            </a:r>
            <a:r>
              <a:rPr lang="en-IN" sz="1790" b="0" strike="noStrike" spc="66">
                <a:solidFill>
                  <a:srgbClr val="54AA54"/>
                </a:solidFill>
                <a:uFill>
                  <a:solidFill>
                    <a:srgbClr val="FFFFFF"/>
                  </a:solidFill>
                </a:uFill>
                <a:latin typeface="Times New Roman"/>
              </a:rPr>
              <a:t>k</a:t>
            </a:r>
            <a:r>
              <a:rPr lang="en-IN" sz="1790" b="0" strike="noStrike" spc="66">
                <a:solidFill>
                  <a:srgbClr val="575757"/>
                </a:solidFill>
                <a:uFill>
                  <a:solidFill>
                    <a:srgbClr val="FFFFFF"/>
                  </a:solidFill>
                </a:uFill>
                <a:latin typeface="Times New Roman"/>
              </a:rPr>
              <a:t>=</a:t>
            </a:r>
            <a:r>
              <a:rPr lang="en-IN" sz="1790" b="0" strike="noStrike" spc="66">
                <a:solidFill>
                  <a:srgbClr val="AE0F91"/>
                </a:solidFill>
                <a:uFill>
                  <a:solidFill>
                    <a:srgbClr val="FFFFFF"/>
                  </a:solidFill>
                </a:uFill>
                <a:latin typeface="Times New Roman"/>
              </a:rPr>
              <a:t>8</a:t>
            </a:r>
            <a:r>
              <a:rPr lang="en-IN" sz="1790" b="0" strike="noStrike" spc="66">
                <a:solidFill>
                  <a:srgbClr val="575757"/>
                </a:solidFill>
                <a:uFill>
                  <a:solidFill>
                    <a:srgbClr val="FFFFFF"/>
                  </a:solidFill>
                </a:uFill>
                <a:latin typeface="Times New Roman"/>
              </a:rPr>
              <a:t>)  </a:t>
            </a:r>
            <a:r>
              <a:rPr lang="en-IN" sz="1790" b="0" strike="noStrike" spc="106">
                <a:solidFill>
                  <a:srgbClr val="575757"/>
                </a:solidFill>
                <a:uFill>
                  <a:solidFill>
                    <a:srgbClr val="FFFFFF"/>
                  </a:solidFill>
                </a:uFill>
                <a:latin typeface="Times New Roman"/>
              </a:rPr>
              <a:t>term</a:t>
            </a:r>
            <a:r>
              <a:rPr lang="en-IN" sz="1790" b="0" strike="noStrike" spc="128">
                <a:solidFill>
                  <a:srgbClr val="AF5A64"/>
                </a:solidFill>
                <a:uFill>
                  <a:solidFill>
                    <a:srgbClr val="FFFFFF"/>
                  </a:solidFill>
                </a:uFill>
                <a:latin typeface="Times New Roman"/>
              </a:rPr>
              <a:t>&lt;-</a:t>
            </a:r>
            <a:r>
              <a:rPr lang="en-IN" sz="1790" b="0" strike="noStrike" spc="137">
                <a:solidFill>
                  <a:srgbClr val="BB5A64"/>
                </a:solidFill>
                <a:uFill>
                  <a:solidFill>
                    <a:srgbClr val="FFFFFF"/>
                  </a:solidFill>
                </a:uFill>
                <a:latin typeface="Times New Roman"/>
              </a:rPr>
              <a:t>terms</a:t>
            </a:r>
            <a:r>
              <a:rPr lang="en-IN" sz="1790" b="0" strike="noStrike" spc="284">
                <a:solidFill>
                  <a:srgbClr val="575757"/>
                </a:solidFill>
                <a:uFill>
                  <a:solidFill>
                    <a:srgbClr val="FFFFFF"/>
                  </a:solidFill>
                </a:uFill>
                <a:latin typeface="Times New Roman"/>
              </a:rPr>
              <a:t>(lda,</a:t>
            </a:r>
            <a:r>
              <a:rPr lang="en-IN" sz="1790" b="0" strike="noStrike" spc="38">
                <a:solidFill>
                  <a:srgbClr val="AE0F91"/>
                </a:solidFill>
                <a:uFill>
                  <a:solidFill>
                    <a:srgbClr val="FFFFFF"/>
                  </a:solidFill>
                </a:uFill>
                <a:latin typeface="Times New Roman"/>
              </a:rPr>
              <a:t>7</a:t>
            </a:r>
            <a:r>
              <a:rPr lang="en-IN" sz="1790" b="0" strike="noStrike" spc="335">
                <a:solidFill>
                  <a:srgbClr val="575757"/>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p:txBody>
      </p:sp>
      <p:sp>
        <p:nvSpPr>
          <p:cNvPr id="991" name="CustomShape 17"/>
          <p:cNvSpPr/>
          <p:nvPr/>
        </p:nvSpPr>
        <p:spPr>
          <a:xfrm>
            <a:off x="4941360" y="1332000"/>
            <a:ext cx="3604680" cy="57240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143280">
              <a:lnSpc>
                <a:spcPct val="100000"/>
              </a:lnSpc>
            </a:pPr>
            <a:r>
              <a:rPr lang="en-IN" sz="1790" b="0" i="1" strike="noStrike" spc="38">
                <a:solidFill>
                  <a:srgbClr val="AC94AE"/>
                </a:solidFill>
                <a:uFill>
                  <a:solidFill>
                    <a:srgbClr val="FFFFFF"/>
                  </a:solidFill>
                </a:uFill>
                <a:latin typeface="Times New Roman"/>
              </a:rPr>
              <a:t># </a:t>
            </a:r>
            <a:r>
              <a:rPr lang="en-IN" sz="1790" b="0" i="1" strike="noStrike" spc="236">
                <a:solidFill>
                  <a:srgbClr val="AC94AE"/>
                </a:solidFill>
                <a:uFill>
                  <a:solidFill>
                    <a:srgbClr val="FFFFFF"/>
                  </a:solidFill>
                </a:uFill>
                <a:latin typeface="Times New Roman"/>
              </a:rPr>
              <a:t>find </a:t>
            </a:r>
            <a:r>
              <a:rPr lang="en-IN" sz="1790" b="0" i="1" strike="noStrike" spc="38">
                <a:solidFill>
                  <a:srgbClr val="AC94AE"/>
                </a:solidFill>
                <a:uFill>
                  <a:solidFill>
                    <a:srgbClr val="FFFFFF"/>
                  </a:solidFill>
                </a:uFill>
                <a:latin typeface="Times New Roman"/>
              </a:rPr>
              <a:t>8</a:t>
            </a:r>
            <a:r>
              <a:rPr lang="en-IN" sz="1790" b="0" i="1" strike="noStrike" spc="-18">
                <a:solidFill>
                  <a:srgbClr val="AC94AE"/>
                </a:solidFill>
                <a:uFill>
                  <a:solidFill>
                    <a:srgbClr val="FFFFFF"/>
                  </a:solidFill>
                </a:uFill>
                <a:latin typeface="Times New Roman"/>
              </a:rPr>
              <a:t> </a:t>
            </a:r>
            <a:r>
              <a:rPr lang="en-IN" sz="1790" b="0" i="1" strike="noStrike" spc="216">
                <a:solidFill>
                  <a:srgbClr val="AC94AE"/>
                </a:solidFill>
                <a:uFill>
                  <a:solidFill>
                    <a:srgbClr val="FFFFFF"/>
                  </a:solidFill>
                </a:uFill>
                <a:latin typeface="Times New Roman"/>
              </a:rPr>
              <a:t>topics</a:t>
            </a:r>
            <a:endParaRPr lang="en-IN" sz="1800" b="0" strike="noStrike" spc="-1">
              <a:solidFill>
                <a:srgbClr val="000000"/>
              </a:solidFill>
              <a:uFill>
                <a:solidFill>
                  <a:srgbClr val="FFFFFF"/>
                </a:solidFill>
              </a:uFill>
              <a:latin typeface="Arial"/>
            </a:endParaRPr>
          </a:p>
          <a:p>
            <a:pPr marL="25200">
              <a:lnSpc>
                <a:spcPct val="100000"/>
              </a:lnSpc>
            </a:pPr>
            <a:r>
              <a:rPr lang="en-IN" sz="1790" b="0" i="1" strike="noStrike" spc="38">
                <a:solidFill>
                  <a:srgbClr val="AC94AE"/>
                </a:solidFill>
                <a:uFill>
                  <a:solidFill>
                    <a:srgbClr val="FFFFFF"/>
                  </a:solidFill>
                </a:uFill>
                <a:latin typeface="Times New Roman"/>
              </a:rPr>
              <a:t># </a:t>
            </a:r>
            <a:r>
              <a:rPr lang="en-IN" sz="1790" b="0" i="1" strike="noStrike" spc="355">
                <a:solidFill>
                  <a:srgbClr val="AC94AE"/>
                </a:solidFill>
                <a:uFill>
                  <a:solidFill>
                    <a:srgbClr val="FFFFFF"/>
                  </a:solidFill>
                </a:uFill>
                <a:latin typeface="Times New Roman"/>
              </a:rPr>
              <a:t>first </a:t>
            </a:r>
            <a:r>
              <a:rPr lang="en-IN" sz="1790" b="0" i="1" strike="noStrike" spc="38">
                <a:solidFill>
                  <a:srgbClr val="AC94AE"/>
                </a:solidFill>
                <a:uFill>
                  <a:solidFill>
                    <a:srgbClr val="FFFFFF"/>
                  </a:solidFill>
                </a:uFill>
                <a:latin typeface="Times New Roman"/>
              </a:rPr>
              <a:t>7 </a:t>
            </a:r>
            <a:r>
              <a:rPr lang="en-IN" sz="1790" b="0" i="1" strike="noStrike" spc="137">
                <a:solidFill>
                  <a:srgbClr val="AC94AE"/>
                </a:solidFill>
                <a:uFill>
                  <a:solidFill>
                    <a:srgbClr val="FFFFFF"/>
                  </a:solidFill>
                </a:uFill>
                <a:latin typeface="Times New Roman"/>
              </a:rPr>
              <a:t>terms </a:t>
            </a:r>
            <a:r>
              <a:rPr lang="en-IN" sz="1790" b="0" i="1" strike="noStrike" spc="236">
                <a:solidFill>
                  <a:srgbClr val="AC94AE"/>
                </a:solidFill>
                <a:uFill>
                  <a:solidFill>
                    <a:srgbClr val="FFFFFF"/>
                  </a:solidFill>
                </a:uFill>
                <a:latin typeface="Times New Roman"/>
              </a:rPr>
              <a:t>of </a:t>
            </a:r>
            <a:r>
              <a:rPr lang="en-IN" sz="1790" b="0" i="1" strike="noStrike" spc="157">
                <a:solidFill>
                  <a:srgbClr val="AC94AE"/>
                </a:solidFill>
                <a:uFill>
                  <a:solidFill>
                    <a:srgbClr val="FFFFFF"/>
                  </a:solidFill>
                </a:uFill>
                <a:latin typeface="Times New Roman"/>
              </a:rPr>
              <a:t>every</a:t>
            </a:r>
            <a:r>
              <a:rPr lang="en-IN" sz="1790" b="0" i="1" strike="noStrike" spc="384">
                <a:solidFill>
                  <a:srgbClr val="AC94AE"/>
                </a:solidFill>
                <a:uFill>
                  <a:solidFill>
                    <a:srgbClr val="FFFFFF"/>
                  </a:solidFill>
                </a:uFill>
                <a:latin typeface="Times New Roman"/>
              </a:rPr>
              <a:t> </a:t>
            </a:r>
            <a:r>
              <a:rPr lang="en-IN" sz="1790" b="0" i="1" strike="noStrike" spc="216">
                <a:solidFill>
                  <a:srgbClr val="AC94AE"/>
                </a:solidFill>
                <a:uFill>
                  <a:solidFill>
                    <a:srgbClr val="FFFFFF"/>
                  </a:solidFill>
                </a:uFill>
                <a:latin typeface="Times New Roman"/>
              </a:rPr>
              <a:t>topic</a:t>
            </a:r>
            <a:endParaRPr lang="en-IN" sz="1800" b="0" strike="noStrike" spc="-1">
              <a:solidFill>
                <a:srgbClr val="000000"/>
              </a:solidFill>
              <a:uFill>
                <a:solidFill>
                  <a:srgbClr val="FFFFFF"/>
                </a:solidFill>
              </a:uFill>
              <a:latin typeface="Arial"/>
            </a:endParaRPr>
          </a:p>
        </p:txBody>
      </p:sp>
      <p:sp>
        <p:nvSpPr>
          <p:cNvPr id="992" name="CustomShape 18"/>
          <p:cNvSpPr/>
          <p:nvPr/>
        </p:nvSpPr>
        <p:spPr>
          <a:xfrm>
            <a:off x="2216520" y="1883520"/>
            <a:ext cx="5856120" cy="29628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790" b="0" strike="noStrike" spc="66">
                <a:solidFill>
                  <a:srgbClr val="575757"/>
                </a:solidFill>
                <a:uFill>
                  <a:solidFill>
                    <a:srgbClr val="FFFFFF"/>
                  </a:solidFill>
                </a:uFill>
                <a:latin typeface="Times New Roman"/>
              </a:rPr>
              <a:t>(term</a:t>
            </a:r>
            <a:r>
              <a:rPr lang="en-IN" sz="1790" b="0" strike="noStrike" spc="66">
                <a:solidFill>
                  <a:srgbClr val="AF5A64"/>
                </a:solidFill>
                <a:uFill>
                  <a:solidFill>
                    <a:srgbClr val="FFFFFF"/>
                  </a:solidFill>
                </a:uFill>
                <a:latin typeface="Times New Roman"/>
              </a:rPr>
              <a:t>&lt;-</a:t>
            </a:r>
            <a:r>
              <a:rPr lang="en-IN" sz="1790" b="0" strike="noStrike" spc="66">
                <a:solidFill>
                  <a:srgbClr val="BB5A64"/>
                </a:solidFill>
                <a:uFill>
                  <a:solidFill>
                    <a:srgbClr val="FFFFFF"/>
                  </a:solidFill>
                </a:uFill>
                <a:latin typeface="Times New Roman"/>
              </a:rPr>
              <a:t>apply</a:t>
            </a:r>
            <a:r>
              <a:rPr lang="en-IN" sz="1790" b="0" strike="noStrike" spc="66">
                <a:solidFill>
                  <a:srgbClr val="575757"/>
                </a:solidFill>
                <a:uFill>
                  <a:solidFill>
                    <a:srgbClr val="FFFFFF"/>
                  </a:solidFill>
                </a:uFill>
                <a:latin typeface="Times New Roman"/>
              </a:rPr>
              <a:t>(term,</a:t>
            </a:r>
            <a:r>
              <a:rPr lang="en-IN" sz="1790" b="0" strike="noStrike" spc="66">
                <a:solidFill>
                  <a:srgbClr val="54AA54"/>
                </a:solidFill>
                <a:uFill>
                  <a:solidFill>
                    <a:srgbClr val="FFFFFF"/>
                  </a:solidFill>
                </a:uFill>
                <a:latin typeface="Times New Roman"/>
              </a:rPr>
              <a:t>MARGIN</a:t>
            </a:r>
            <a:r>
              <a:rPr lang="en-IN" sz="1790" b="0" strike="noStrike" spc="66">
                <a:solidFill>
                  <a:srgbClr val="575757"/>
                </a:solidFill>
                <a:uFill>
                  <a:solidFill>
                    <a:srgbClr val="FFFFFF"/>
                  </a:solidFill>
                </a:uFill>
                <a:latin typeface="Times New Roman"/>
              </a:rPr>
              <a:t>=</a:t>
            </a:r>
            <a:r>
              <a:rPr lang="en-IN" sz="1790" b="0" strike="noStrike" spc="66">
                <a:solidFill>
                  <a:srgbClr val="AE0F91"/>
                </a:solidFill>
                <a:uFill>
                  <a:solidFill>
                    <a:srgbClr val="FFFFFF"/>
                  </a:solidFill>
                </a:uFill>
                <a:latin typeface="Times New Roman"/>
              </a:rPr>
              <a:t>2</a:t>
            </a:r>
            <a:r>
              <a:rPr lang="en-IN" sz="1790" b="0" strike="noStrike" spc="66">
                <a:solidFill>
                  <a:srgbClr val="575757"/>
                </a:solidFill>
                <a:uFill>
                  <a:solidFill>
                    <a:srgbClr val="FFFFFF"/>
                  </a:solidFill>
                </a:uFill>
                <a:latin typeface="Times New Roman"/>
              </a:rPr>
              <a:t>, </a:t>
            </a:r>
            <a:r>
              <a:rPr lang="en-IN" sz="1790" b="0" strike="noStrike" spc="216">
                <a:solidFill>
                  <a:srgbClr val="575757"/>
                </a:solidFill>
                <a:uFill>
                  <a:solidFill>
                    <a:srgbClr val="FFFFFF"/>
                  </a:solidFill>
                </a:uFill>
                <a:latin typeface="Times New Roman"/>
              </a:rPr>
              <a:t>paste,</a:t>
            </a:r>
            <a:r>
              <a:rPr lang="en-IN" sz="1790" b="0" strike="noStrike" spc="216">
                <a:solidFill>
                  <a:srgbClr val="54AA54"/>
                </a:solidFill>
                <a:uFill>
                  <a:solidFill>
                    <a:srgbClr val="FFFFFF"/>
                  </a:solidFill>
                </a:uFill>
                <a:latin typeface="Times New Roman"/>
              </a:rPr>
              <a:t>collapse</a:t>
            </a:r>
            <a:r>
              <a:rPr lang="en-IN" sz="1790" b="0" strike="noStrike" spc="216">
                <a:solidFill>
                  <a:srgbClr val="575757"/>
                </a:solidFill>
                <a:uFill>
                  <a:solidFill>
                    <a:srgbClr val="FFFFFF"/>
                  </a:solidFill>
                </a:uFill>
                <a:latin typeface="Times New Roman"/>
              </a:rPr>
              <a:t>=</a:t>
            </a:r>
            <a:r>
              <a:rPr lang="en-IN" sz="1790" b="0" strike="noStrike" spc="216">
                <a:solidFill>
                  <a:srgbClr val="307DCC"/>
                </a:solidFill>
                <a:uFill>
                  <a:solidFill>
                    <a:srgbClr val="FFFFFF"/>
                  </a:solidFill>
                </a:uFill>
                <a:latin typeface="Times New Roman"/>
              </a:rPr>
              <a:t>",</a:t>
            </a:r>
            <a:r>
              <a:rPr lang="en-IN" sz="1790" b="0" strike="noStrike" spc="245">
                <a:solidFill>
                  <a:srgbClr val="307DCC"/>
                </a:solidFill>
                <a:uFill>
                  <a:solidFill>
                    <a:srgbClr val="FFFFFF"/>
                  </a:solidFill>
                </a:uFill>
                <a:latin typeface="Times New Roman"/>
              </a:rPr>
              <a:t> </a:t>
            </a:r>
            <a:r>
              <a:rPr lang="en-IN" sz="1790" b="0" strike="noStrike" spc="284">
                <a:solidFill>
                  <a:srgbClr val="307DCC"/>
                </a:solidFill>
                <a:uFill>
                  <a:solidFill>
                    <a:srgbClr val="FFFFFF"/>
                  </a:solidFill>
                </a:uFill>
                <a:latin typeface="Times New Roman"/>
              </a:rPr>
              <a:t>"</a:t>
            </a:r>
            <a:r>
              <a:rPr lang="en-IN" sz="1790" b="0" strike="noStrike" spc="284">
                <a:solidFill>
                  <a:srgbClr val="575757"/>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p:txBody>
      </p:sp>
      <p:sp>
        <p:nvSpPr>
          <p:cNvPr id="993" name="CustomShape 19"/>
          <p:cNvSpPr/>
          <p:nvPr/>
        </p:nvSpPr>
        <p:spPr>
          <a:xfrm>
            <a:off x="2216520" y="2460240"/>
            <a:ext cx="287640" cy="5785560"/>
          </a:xfrm>
          <a:prstGeom prst="rect">
            <a:avLst/>
          </a:prstGeom>
          <a:noFill/>
          <a:ln>
            <a:noFill/>
          </a:ln>
        </p:spPr>
        <p:style>
          <a:lnRef idx="0">
            <a:scrgbClr r="0" g="0" b="0"/>
          </a:lnRef>
          <a:fillRef idx="0">
            <a:scrgbClr r="0" g="0" b="0"/>
          </a:fillRef>
          <a:effectRef idx="0">
            <a:scrgbClr r="0" g="0" b="0"/>
          </a:effectRef>
          <a:fontRef idx="minor"/>
        </p:style>
        <p:txBody>
          <a:bodyPr lIns="0" tIns="20160" rIns="0" bIns="0"/>
          <a:lstStyle/>
          <a:p>
            <a:pPr marL="25200" algn="just">
              <a:lnSpc>
                <a:spcPct val="101000"/>
              </a:lnSpc>
            </a:pPr>
            <a:r>
              <a:rPr lang="en-IN" sz="1790" b="0" strike="noStrike" spc="29">
                <a:solidFill>
                  <a:srgbClr val="575757"/>
                </a:solidFill>
                <a:uFill>
                  <a:solidFill>
                    <a:srgbClr val="FFFFFF"/>
                  </a:solidFill>
                </a:uFill>
                <a:latin typeface="Times New Roman"/>
              </a:rPr>
              <a:t>##  ##  ##  ##  ##  ##  ##  ##  ##  ##  ##</a:t>
            </a:r>
            <a:endParaRPr lang="en-IN" sz="1800" b="0" strike="noStrike" spc="-1">
              <a:solidFill>
                <a:srgbClr val="000000"/>
              </a:solidFill>
              <a:uFill>
                <a:solidFill>
                  <a:srgbClr val="FFFFFF"/>
                </a:solidFill>
              </a:uFill>
              <a:latin typeface="Arial"/>
            </a:endParaRPr>
          </a:p>
        </p:txBody>
      </p:sp>
      <p:sp>
        <p:nvSpPr>
          <p:cNvPr id="994" name="TextShape 20"/>
          <p:cNvSpPr txBox="1"/>
          <p:nvPr/>
        </p:nvSpPr>
        <p:spPr>
          <a:xfrm>
            <a:off x="3358440" y="3162240"/>
            <a:ext cx="17667000" cy="3907440"/>
          </a:xfrm>
          <a:prstGeom prst="rect">
            <a:avLst/>
          </a:prstGeom>
          <a:noFill/>
          <a:ln>
            <a:noFill/>
          </a:ln>
        </p:spPr>
        <p:txBody>
          <a:bodyPr lIns="0" tIns="20160" rIns="0" bIns="0"/>
          <a:lstStyle/>
          <a:p>
            <a:pPr marL="616680">
              <a:lnSpc>
                <a:spcPct val="101000"/>
              </a:lnSpc>
            </a:pPr>
            <a:r>
              <a:rPr lang="en-US" sz="1400" b="0" strike="noStrike" spc="97">
                <a:solidFill>
                  <a:srgbClr val="404040"/>
                </a:solidFill>
                <a:uFill>
                  <a:solidFill>
                    <a:srgbClr val="FFFFFF"/>
                  </a:solidFill>
                </a:uFill>
                <a:latin typeface="Century Gothic"/>
              </a:rPr>
              <a:t>Topic </a:t>
            </a:r>
            <a:r>
              <a:rPr lang="en-US" sz="1400" b="0" strike="noStrike" spc="38">
                <a:solidFill>
                  <a:srgbClr val="404040"/>
                </a:solidFill>
                <a:uFill>
                  <a:solidFill>
                    <a:srgbClr val="FFFFFF"/>
                  </a:solidFill>
                </a:uFill>
                <a:latin typeface="Century Gothic"/>
              </a:rPr>
              <a:t>1  </a:t>
            </a:r>
            <a:r>
              <a:rPr lang="en-US" sz="1400" b="0" strike="noStrike" spc="236">
                <a:solidFill>
                  <a:srgbClr val="404040"/>
                </a:solidFill>
                <a:uFill>
                  <a:solidFill>
                    <a:srgbClr val="FFFFFF"/>
                  </a:solidFill>
                </a:uFill>
                <a:latin typeface="Century Gothic"/>
              </a:rPr>
              <a:t>"data,  </a:t>
            </a:r>
            <a:r>
              <a:rPr lang="en-US" sz="1400" b="0" strike="noStrike" spc="137">
                <a:solidFill>
                  <a:srgbClr val="404040"/>
                </a:solidFill>
                <a:uFill>
                  <a:solidFill>
                    <a:srgbClr val="FFFFFF"/>
                  </a:solidFill>
                </a:uFill>
                <a:latin typeface="Century Gothic"/>
              </a:rPr>
              <a:t>mining,</a:t>
            </a:r>
            <a:r>
              <a:rPr lang="en-US" sz="1400" b="0" strike="noStrike" spc="721">
                <a:solidFill>
                  <a:srgbClr val="404040"/>
                </a:solidFill>
                <a:uFill>
                  <a:solidFill>
                    <a:srgbClr val="FFFFFF"/>
                  </a:solidFill>
                </a:uFill>
                <a:latin typeface="Century Gothic"/>
              </a:rPr>
              <a:t> </a:t>
            </a:r>
            <a:r>
              <a:rPr lang="en-US" sz="1400" b="0" strike="noStrike" spc="245">
                <a:solidFill>
                  <a:srgbClr val="404040"/>
                </a:solidFill>
                <a:uFill>
                  <a:solidFill>
                    <a:srgbClr val="FFFFFF"/>
                  </a:solidFill>
                </a:uFill>
                <a:latin typeface="Century Gothic"/>
              </a:rPr>
              <a:t>big, </a:t>
            </a:r>
            <a:r>
              <a:rPr lang="en-US" sz="1400" b="0" strike="noStrike" spc="403">
                <a:solidFill>
                  <a:srgbClr val="404040"/>
                </a:solidFill>
                <a:uFill>
                  <a:solidFill>
                    <a:srgbClr val="FFFFFF"/>
                  </a:solidFill>
                </a:uFill>
                <a:latin typeface="Century Gothic"/>
              </a:rPr>
              <a:t>r, </a:t>
            </a:r>
            <a:r>
              <a:rPr lang="en-US" sz="1400" b="0" strike="noStrike" spc="197">
                <a:solidFill>
                  <a:srgbClr val="404040"/>
                </a:solidFill>
                <a:uFill>
                  <a:solidFill>
                    <a:srgbClr val="FFFFFF"/>
                  </a:solidFill>
                </a:uFill>
                <a:latin typeface="Century Gothic"/>
              </a:rPr>
              <a:t>analysing,  </a:t>
            </a:r>
            <a:r>
              <a:rPr lang="en-US" sz="1400" b="0" strike="noStrike" spc="296">
                <a:solidFill>
                  <a:srgbClr val="404040"/>
                </a:solidFill>
                <a:uFill>
                  <a:solidFill>
                    <a:srgbClr val="FFFFFF"/>
                  </a:solidFill>
                </a:uFill>
                <a:latin typeface="Century Gothic"/>
              </a:rPr>
              <a:t>scientist,</a:t>
            </a:r>
            <a:r>
              <a:rPr lang="en-US" sz="1400" b="0" strike="noStrike" spc="-128">
                <a:solidFill>
                  <a:srgbClr val="404040"/>
                </a:solidFill>
                <a:uFill>
                  <a:solidFill>
                    <a:srgbClr val="FFFFFF"/>
                  </a:solidFill>
                </a:uFill>
                <a:latin typeface="Century Gothic"/>
              </a:rPr>
              <a:t> </a:t>
            </a:r>
            <a:r>
              <a:rPr lang="en-US" sz="1400" b="0" strike="noStrike" spc="106">
                <a:solidFill>
                  <a:srgbClr val="404040"/>
                </a:solidFill>
                <a:uFill>
                  <a:solidFill>
                    <a:srgbClr val="FFFFFF"/>
                  </a:solidFill>
                </a:uFill>
                <a:latin typeface="Century Gothic"/>
              </a:rPr>
              <a:t>group"</a:t>
            </a:r>
            <a:endParaRPr lang="en-US" sz="1800" b="0" strike="noStrike" spc="-1">
              <a:solidFill>
                <a:srgbClr val="404040"/>
              </a:solidFill>
              <a:uFill>
                <a:solidFill>
                  <a:srgbClr val="FFFFFF"/>
                </a:solidFill>
              </a:uFill>
              <a:latin typeface="Century Gothic"/>
            </a:endParaRPr>
          </a:p>
          <a:p>
            <a:pPr marL="25200">
              <a:lnSpc>
                <a:spcPct val="101000"/>
              </a:lnSpc>
            </a:pPr>
            <a:r>
              <a:rPr lang="en-US" sz="1400" b="0" strike="noStrike" spc="97">
                <a:solidFill>
                  <a:srgbClr val="404040"/>
                </a:solidFill>
                <a:uFill>
                  <a:solidFill>
                    <a:srgbClr val="FFFFFF"/>
                  </a:solidFill>
                </a:uFill>
                <a:latin typeface="Century Gothic"/>
              </a:rPr>
              <a:t>Topic </a:t>
            </a:r>
            <a:r>
              <a:rPr lang="en-US" sz="1400" b="0" strike="noStrike" spc="38">
                <a:solidFill>
                  <a:srgbClr val="404040"/>
                </a:solidFill>
                <a:uFill>
                  <a:solidFill>
                    <a:srgbClr val="FFFFFF"/>
                  </a:solidFill>
                </a:uFill>
                <a:latin typeface="Century Gothic"/>
              </a:rPr>
              <a:t>2  </a:t>
            </a:r>
            <a:r>
              <a:rPr lang="en-US" sz="1400" b="0" strike="noStrike" spc="335">
                <a:solidFill>
                  <a:srgbClr val="404040"/>
                </a:solidFill>
                <a:uFill>
                  <a:solidFill>
                    <a:srgbClr val="FFFFFF"/>
                  </a:solidFill>
                </a:uFill>
                <a:latin typeface="Century Gothic"/>
              </a:rPr>
              <a:t>"r, </a:t>
            </a:r>
            <a:r>
              <a:rPr lang="en-US" sz="1400" b="0" strike="noStrike" spc="137">
                <a:solidFill>
                  <a:srgbClr val="404040"/>
                </a:solidFill>
                <a:uFill>
                  <a:solidFill>
                    <a:srgbClr val="FFFFFF"/>
                  </a:solidFill>
                </a:uFill>
                <a:latin typeface="Century Gothic"/>
              </a:rPr>
              <a:t>mining,  </a:t>
            </a:r>
            <a:r>
              <a:rPr lang="en-US" sz="1400" b="0" strike="noStrike" spc="245">
                <a:solidFill>
                  <a:srgbClr val="404040"/>
                </a:solidFill>
                <a:uFill>
                  <a:solidFill>
                    <a:srgbClr val="FFFFFF"/>
                  </a:solidFill>
                </a:uFill>
                <a:latin typeface="Century Gothic"/>
              </a:rPr>
              <a:t>data, </a:t>
            </a:r>
            <a:r>
              <a:rPr lang="en-US" sz="1400" b="0" strike="noStrike" spc="197">
                <a:solidFill>
                  <a:srgbClr val="404040"/>
                </a:solidFill>
                <a:uFill>
                  <a:solidFill>
                    <a:srgbClr val="FFFFFF"/>
                  </a:solidFill>
                </a:uFill>
                <a:latin typeface="Century Gothic"/>
              </a:rPr>
              <a:t>analysing,  </a:t>
            </a:r>
            <a:r>
              <a:rPr lang="en-US" sz="1400" b="0" strike="noStrike" spc="236">
                <a:solidFill>
                  <a:srgbClr val="404040"/>
                </a:solidFill>
                <a:uFill>
                  <a:solidFill>
                    <a:srgbClr val="FFFFFF"/>
                  </a:solidFill>
                </a:uFill>
                <a:latin typeface="Century Gothic"/>
              </a:rPr>
              <a:t>university,  </a:t>
            </a:r>
            <a:r>
              <a:rPr lang="en-US" sz="1400" b="0" strike="noStrike" spc="284">
                <a:solidFill>
                  <a:srgbClr val="404040"/>
                </a:solidFill>
                <a:uFill>
                  <a:solidFill>
                    <a:srgbClr val="FFFFFF"/>
                  </a:solidFill>
                </a:uFill>
                <a:latin typeface="Century Gothic"/>
              </a:rPr>
              <a:t>slide,</a:t>
            </a:r>
            <a:r>
              <a:rPr lang="en-US" sz="1400" b="0" strike="noStrike" spc="-58">
                <a:solidFill>
                  <a:srgbClr val="404040"/>
                </a:solidFill>
                <a:uFill>
                  <a:solidFill>
                    <a:srgbClr val="FFFFFF"/>
                  </a:solidFill>
                </a:uFill>
                <a:latin typeface="Century Gothic"/>
              </a:rPr>
              <a:t> </a:t>
            </a:r>
            <a:r>
              <a:rPr lang="en-US" sz="1400" b="0" strike="noStrike" spc="106">
                <a:solidFill>
                  <a:srgbClr val="404040"/>
                </a:solidFill>
                <a:uFill>
                  <a:solidFill>
                    <a:srgbClr val="FFFFFF"/>
                  </a:solidFill>
                </a:uFill>
                <a:latin typeface="Century Gothic"/>
              </a:rPr>
              <a:t>network"</a:t>
            </a:r>
            <a:endParaRPr lang="en-US" sz="1800" b="0" strike="noStrike" spc="-1">
              <a:solidFill>
                <a:srgbClr val="404040"/>
              </a:solidFill>
              <a:uFill>
                <a:solidFill>
                  <a:srgbClr val="FFFFFF"/>
                </a:solidFill>
              </a:uFill>
              <a:latin typeface="Century Gothic"/>
            </a:endParaRPr>
          </a:p>
          <a:p>
            <a:pPr marL="616680">
              <a:lnSpc>
                <a:spcPct val="101000"/>
              </a:lnSpc>
            </a:pPr>
            <a:r>
              <a:rPr lang="en-US" sz="1400" b="0" strike="noStrike" spc="97">
                <a:solidFill>
                  <a:srgbClr val="404040"/>
                </a:solidFill>
                <a:uFill>
                  <a:solidFill>
                    <a:srgbClr val="FFFFFF"/>
                  </a:solidFill>
                </a:uFill>
                <a:latin typeface="Century Gothic"/>
              </a:rPr>
              <a:t>Topic </a:t>
            </a:r>
            <a:r>
              <a:rPr lang="en-US" sz="1400" b="0" strike="noStrike" spc="38">
                <a:solidFill>
                  <a:srgbClr val="404040"/>
                </a:solidFill>
                <a:uFill>
                  <a:solidFill>
                    <a:srgbClr val="FFFFFF"/>
                  </a:solidFill>
                </a:uFill>
                <a:latin typeface="Century Gothic"/>
              </a:rPr>
              <a:t>3  </a:t>
            </a:r>
            <a:r>
              <a:rPr lang="en-US" sz="1400" b="0" strike="noStrike" spc="335">
                <a:solidFill>
                  <a:srgbClr val="404040"/>
                </a:solidFill>
                <a:uFill>
                  <a:solidFill>
                    <a:srgbClr val="FFFFFF"/>
                  </a:solidFill>
                </a:uFill>
                <a:latin typeface="Century Gothic"/>
              </a:rPr>
              <a:t>"r, </a:t>
            </a:r>
            <a:r>
              <a:rPr lang="en-US" sz="1400" b="0" strike="noStrike" spc="245">
                <a:solidFill>
                  <a:srgbClr val="404040"/>
                </a:solidFill>
                <a:uFill>
                  <a:solidFill>
                    <a:srgbClr val="FFFFFF"/>
                  </a:solidFill>
                </a:uFill>
                <a:latin typeface="Century Gothic"/>
              </a:rPr>
              <a:t>data, </a:t>
            </a:r>
            <a:r>
              <a:rPr lang="en-US" sz="1400" b="0" strike="noStrike" spc="128">
                <a:solidFill>
                  <a:srgbClr val="404040"/>
                </a:solidFill>
                <a:uFill>
                  <a:solidFill>
                    <a:srgbClr val="FFFFFF"/>
                  </a:solidFill>
                </a:uFill>
                <a:latin typeface="Century Gothic"/>
              </a:rPr>
              <a:t>book,  </a:t>
            </a:r>
            <a:r>
              <a:rPr lang="en-US" sz="1400" b="0" strike="noStrike" spc="137">
                <a:solidFill>
                  <a:srgbClr val="404040"/>
                </a:solidFill>
                <a:uFill>
                  <a:solidFill>
                    <a:srgbClr val="FFFFFF"/>
                  </a:solidFill>
                </a:uFill>
                <a:latin typeface="Century Gothic"/>
              </a:rPr>
              <a:t>package,  mining,  </a:t>
            </a:r>
            <a:r>
              <a:rPr lang="en-US" sz="1400" b="0" strike="noStrike" spc="276">
                <a:solidFill>
                  <a:srgbClr val="404040"/>
                </a:solidFill>
                <a:uFill>
                  <a:solidFill>
                    <a:srgbClr val="FFFFFF"/>
                  </a:solidFill>
                </a:uFill>
                <a:latin typeface="Century Gothic"/>
              </a:rPr>
              <a:t>cluster,</a:t>
            </a:r>
            <a:r>
              <a:rPr lang="en-US" sz="1400" b="0" strike="noStrike" spc="197">
                <a:solidFill>
                  <a:srgbClr val="404040"/>
                </a:solidFill>
                <a:uFill>
                  <a:solidFill>
                    <a:srgbClr val="FFFFFF"/>
                  </a:solidFill>
                </a:uFill>
                <a:latin typeface="Century Gothic"/>
              </a:rPr>
              <a:t> </a:t>
            </a:r>
            <a:r>
              <a:rPr lang="en-US" sz="1400" b="0" strike="noStrike" spc="276">
                <a:solidFill>
                  <a:srgbClr val="404040"/>
                </a:solidFill>
                <a:uFill>
                  <a:solidFill>
                    <a:srgbClr val="FFFFFF"/>
                  </a:solidFill>
                </a:uFill>
                <a:latin typeface="Century Gothic"/>
              </a:rPr>
              <a:t>tutorial"</a:t>
            </a:r>
            <a:endParaRPr lang="en-US" sz="1800" b="0" strike="noStrike" spc="-1">
              <a:solidFill>
                <a:srgbClr val="404040"/>
              </a:solidFill>
              <a:uFill>
                <a:solidFill>
                  <a:srgbClr val="FFFFFF"/>
                </a:solidFill>
              </a:uFill>
              <a:latin typeface="Century Gothic"/>
            </a:endParaRPr>
          </a:p>
          <a:p>
            <a:pPr marL="616680">
              <a:lnSpc>
                <a:spcPct val="101000"/>
              </a:lnSpc>
            </a:pPr>
            <a:r>
              <a:rPr lang="en-US" sz="1400" b="0" strike="noStrike" spc="97">
                <a:solidFill>
                  <a:srgbClr val="404040"/>
                </a:solidFill>
                <a:uFill>
                  <a:solidFill>
                    <a:srgbClr val="FFFFFF"/>
                  </a:solidFill>
                </a:uFill>
                <a:latin typeface="Century Gothic"/>
              </a:rPr>
              <a:t>Topic</a:t>
            </a:r>
            <a:r>
              <a:rPr lang="en-US" sz="1400" b="0" strike="noStrike" spc="296">
                <a:solidFill>
                  <a:srgbClr val="404040"/>
                </a:solidFill>
                <a:uFill>
                  <a:solidFill>
                    <a:srgbClr val="FFFFFF"/>
                  </a:solidFill>
                </a:uFill>
                <a:latin typeface="Century Gothic"/>
              </a:rPr>
              <a:t> </a:t>
            </a:r>
            <a:r>
              <a:rPr lang="en-US" sz="1400" b="0" strike="noStrike" spc="38">
                <a:solidFill>
                  <a:srgbClr val="404040"/>
                </a:solidFill>
                <a:uFill>
                  <a:solidFill>
                    <a:srgbClr val="FFFFFF"/>
                  </a:solidFill>
                </a:uFill>
                <a:latin typeface="Century Gothic"/>
              </a:rPr>
              <a:t>4 </a:t>
            </a:r>
            <a:r>
              <a:rPr lang="en-US" sz="1400" b="0" strike="noStrike" spc="18">
                <a:solidFill>
                  <a:srgbClr val="404040"/>
                </a:solidFill>
                <a:uFill>
                  <a:solidFill>
                    <a:srgbClr val="FFFFFF"/>
                  </a:solidFill>
                </a:uFill>
                <a:latin typeface="Century Gothic"/>
              </a:rPr>
              <a:t> </a:t>
            </a:r>
            <a:r>
              <a:rPr lang="en-US" sz="1400" b="0" strike="noStrike" spc="236">
                <a:solidFill>
                  <a:srgbClr val="404040"/>
                </a:solidFill>
                <a:uFill>
                  <a:solidFill>
                    <a:srgbClr val="FFFFFF"/>
                  </a:solidFill>
                </a:uFill>
                <a:latin typeface="Century Gothic"/>
              </a:rPr>
              <a:t>"data, </a:t>
            </a:r>
            <a:r>
              <a:rPr lang="en-US" sz="1400" b="0" strike="noStrike" spc="403">
                <a:solidFill>
                  <a:srgbClr val="404040"/>
                </a:solidFill>
                <a:uFill>
                  <a:solidFill>
                    <a:srgbClr val="FFFFFF"/>
                  </a:solidFill>
                </a:uFill>
                <a:latin typeface="Century Gothic"/>
              </a:rPr>
              <a:t>r, </a:t>
            </a:r>
            <a:r>
              <a:rPr lang="en-US" sz="1400" b="0" strike="noStrike" spc="245">
                <a:solidFill>
                  <a:srgbClr val="404040"/>
                </a:solidFill>
                <a:uFill>
                  <a:solidFill>
                    <a:srgbClr val="FFFFFF"/>
                  </a:solidFill>
                </a:uFill>
                <a:latin typeface="Century Gothic"/>
              </a:rPr>
              <a:t>big, </a:t>
            </a:r>
            <a:r>
              <a:rPr lang="en-US" sz="1400" b="0" strike="noStrike" spc="137">
                <a:solidFill>
                  <a:srgbClr val="404040"/>
                </a:solidFill>
                <a:uFill>
                  <a:solidFill>
                    <a:srgbClr val="FFFFFF"/>
                  </a:solidFill>
                </a:uFill>
                <a:latin typeface="Century Gothic"/>
              </a:rPr>
              <a:t>mining,  </a:t>
            </a:r>
            <a:r>
              <a:rPr lang="en-US" sz="1400" b="0" strike="noStrike" spc="256">
                <a:solidFill>
                  <a:srgbClr val="404040"/>
                </a:solidFill>
                <a:uFill>
                  <a:solidFill>
                    <a:srgbClr val="FFFFFF"/>
                  </a:solidFill>
                </a:uFill>
                <a:latin typeface="Century Gothic"/>
              </a:rPr>
              <a:t>rstudio, </a:t>
            </a:r>
            <a:r>
              <a:rPr lang="en-US" sz="1400" b="0" strike="noStrike" spc="304">
                <a:solidFill>
                  <a:srgbClr val="404040"/>
                </a:solidFill>
                <a:uFill>
                  <a:solidFill>
                    <a:srgbClr val="FFFFFF"/>
                  </a:solidFill>
                </a:uFill>
                <a:latin typeface="Century Gothic"/>
              </a:rPr>
              <a:t>tutorial,</a:t>
            </a:r>
            <a:r>
              <a:rPr lang="en-US" sz="1400" b="0" strike="noStrike" spc="999">
                <a:solidFill>
                  <a:srgbClr val="404040"/>
                </a:solidFill>
                <a:uFill>
                  <a:solidFill>
                    <a:srgbClr val="FFFFFF"/>
                  </a:solidFill>
                </a:uFill>
                <a:latin typeface="Century Gothic"/>
              </a:rPr>
              <a:t> </a:t>
            </a:r>
            <a:r>
              <a:rPr lang="en-US" sz="1400" b="0" strike="noStrike" spc="245">
                <a:solidFill>
                  <a:srgbClr val="404040"/>
                </a:solidFill>
                <a:uFill>
                  <a:solidFill>
                    <a:srgbClr val="FFFFFF"/>
                  </a:solidFill>
                </a:uFill>
                <a:latin typeface="Century Gothic"/>
              </a:rPr>
              <a:t>slide"</a:t>
            </a:r>
            <a:endParaRPr lang="en-US" sz="1800" b="0" strike="noStrike" spc="-1">
              <a:solidFill>
                <a:srgbClr val="404040"/>
              </a:solidFill>
              <a:uFill>
                <a:solidFill>
                  <a:srgbClr val="FFFFFF"/>
                </a:solidFill>
              </a:uFill>
              <a:latin typeface="Century Gothic"/>
            </a:endParaRPr>
          </a:p>
          <a:p>
            <a:pPr marL="143280">
              <a:lnSpc>
                <a:spcPct val="101000"/>
              </a:lnSpc>
            </a:pPr>
            <a:r>
              <a:rPr lang="en-US" sz="1400" b="0" strike="noStrike" spc="97">
                <a:solidFill>
                  <a:srgbClr val="404040"/>
                </a:solidFill>
                <a:uFill>
                  <a:solidFill>
                    <a:srgbClr val="FFFFFF"/>
                  </a:solidFill>
                </a:uFill>
                <a:latin typeface="Century Gothic"/>
              </a:rPr>
              <a:t>											     Topic </a:t>
            </a:r>
            <a:r>
              <a:rPr lang="en-US" sz="1400" b="0" strike="noStrike" spc="38">
                <a:solidFill>
                  <a:srgbClr val="404040"/>
                </a:solidFill>
                <a:uFill>
                  <a:solidFill>
                    <a:srgbClr val="FFFFFF"/>
                  </a:solidFill>
                </a:uFill>
                <a:latin typeface="Century Gothic"/>
              </a:rPr>
              <a:t>5  </a:t>
            </a:r>
            <a:endParaRPr lang="en-US" sz="1800" b="0" strike="noStrike" spc="-1">
              <a:solidFill>
                <a:srgbClr val="404040"/>
              </a:solidFill>
              <a:uFill>
                <a:solidFill>
                  <a:srgbClr val="FFFFFF"/>
                </a:solidFill>
              </a:uFill>
              <a:latin typeface="Century Gothic"/>
            </a:endParaRPr>
          </a:p>
          <a:p>
            <a:pPr marL="143280">
              <a:lnSpc>
                <a:spcPct val="101000"/>
              </a:lnSpc>
            </a:pPr>
            <a:r>
              <a:rPr lang="en-US" sz="1400" b="0" strike="noStrike" spc="236">
                <a:solidFill>
                  <a:srgbClr val="404040"/>
                </a:solidFill>
                <a:uFill>
                  <a:solidFill>
                    <a:srgbClr val="FFFFFF"/>
                  </a:solidFill>
                </a:uFill>
                <a:latin typeface="Century Gothic"/>
              </a:rPr>
              <a:t>“data,  </a:t>
            </a:r>
            <a:r>
              <a:rPr lang="en-US" sz="1400" b="0" strike="noStrike" spc="137">
                <a:solidFill>
                  <a:srgbClr val="404040"/>
                </a:solidFill>
                <a:uFill>
                  <a:solidFill>
                    <a:srgbClr val="FFFFFF"/>
                  </a:solidFill>
                </a:uFill>
                <a:latin typeface="Century Gothic"/>
              </a:rPr>
              <a:t>mining,</a:t>
            </a:r>
            <a:r>
              <a:rPr lang="en-US" sz="1400" b="0" strike="noStrike" spc="721">
                <a:solidFill>
                  <a:srgbClr val="404040"/>
                </a:solidFill>
                <a:uFill>
                  <a:solidFill>
                    <a:srgbClr val="FFFFFF"/>
                  </a:solidFill>
                </a:uFill>
                <a:latin typeface="Century Gothic"/>
              </a:rPr>
              <a:t> </a:t>
            </a:r>
            <a:r>
              <a:rPr lang="en-US" sz="1400" b="0" strike="noStrike" spc="216">
                <a:solidFill>
                  <a:srgbClr val="404040"/>
                </a:solidFill>
                <a:uFill>
                  <a:solidFill>
                    <a:srgbClr val="FFFFFF"/>
                  </a:solidFill>
                </a:uFill>
                <a:latin typeface="Century Gothic"/>
              </a:rPr>
              <a:t>research,</a:t>
            </a:r>
            <a:r>
              <a:rPr lang="en-US" sz="1400" b="0" strike="noStrike" spc="880">
                <a:solidFill>
                  <a:srgbClr val="404040"/>
                </a:solidFill>
                <a:uFill>
                  <a:solidFill>
                    <a:srgbClr val="FFFFFF"/>
                  </a:solidFill>
                </a:uFill>
                <a:latin typeface="Century Gothic"/>
              </a:rPr>
              <a:t> </a:t>
            </a:r>
            <a:r>
              <a:rPr lang="en-US" sz="1400" b="0" strike="noStrike" spc="284">
                <a:solidFill>
                  <a:srgbClr val="404040"/>
                </a:solidFill>
                <a:uFill>
                  <a:solidFill>
                    <a:srgbClr val="FFFFFF"/>
                  </a:solidFill>
                </a:uFill>
                <a:latin typeface="Century Gothic"/>
              </a:rPr>
              <a:t>slide, free, </a:t>
            </a:r>
            <a:r>
              <a:rPr lang="en-US" sz="1400" b="0" strike="noStrike" spc="197">
                <a:solidFill>
                  <a:srgbClr val="404040"/>
                </a:solidFill>
                <a:uFill>
                  <a:solidFill>
                    <a:srgbClr val="FFFFFF"/>
                  </a:solidFill>
                </a:uFill>
                <a:latin typeface="Century Gothic"/>
              </a:rPr>
              <a:t>course,</a:t>
            </a:r>
            <a:r>
              <a:rPr lang="en-US" sz="1400" b="0" strike="noStrike" spc="-97">
                <a:solidFill>
                  <a:srgbClr val="404040"/>
                </a:solidFill>
                <a:uFill>
                  <a:solidFill>
                    <a:srgbClr val="FFFFFF"/>
                  </a:solidFill>
                </a:uFill>
                <a:latin typeface="Century Gothic"/>
              </a:rPr>
              <a:t> </a:t>
            </a:r>
            <a:r>
              <a:rPr lang="en-US" sz="1400" b="0" strike="noStrike" spc="205">
                <a:solidFill>
                  <a:srgbClr val="404040"/>
                </a:solidFill>
                <a:uFill>
                  <a:solidFill>
                    <a:srgbClr val="FFFFFF"/>
                  </a:solidFill>
                </a:uFill>
                <a:latin typeface="Century Gothic"/>
              </a:rPr>
              <a:t>position”</a:t>
            </a:r>
            <a:endParaRPr lang="en-US" sz="1800" b="0" strike="noStrike" spc="-1">
              <a:solidFill>
                <a:srgbClr val="404040"/>
              </a:solidFill>
              <a:uFill>
                <a:solidFill>
                  <a:srgbClr val="FFFFFF"/>
                </a:solidFill>
              </a:uFill>
              <a:latin typeface="Century Gothic"/>
            </a:endParaRPr>
          </a:p>
          <a:p>
            <a:pPr marL="143280">
              <a:lnSpc>
                <a:spcPct val="101000"/>
              </a:lnSpc>
            </a:pPr>
            <a:r>
              <a:rPr lang="en-US" sz="1400" b="0" strike="noStrike" spc="205">
                <a:solidFill>
                  <a:srgbClr val="404040"/>
                </a:solidFill>
                <a:uFill>
                  <a:solidFill>
                    <a:srgbClr val="FFFFFF"/>
                  </a:solidFill>
                </a:uFill>
                <a:latin typeface="Century Gothic"/>
              </a:rPr>
              <a:t>											    </a:t>
            </a:r>
            <a:r>
              <a:rPr lang="en-US" sz="1400" b="0" strike="noStrike" spc="97">
                <a:solidFill>
                  <a:srgbClr val="404040"/>
                </a:solidFill>
                <a:uFill>
                  <a:solidFill>
                    <a:srgbClr val="FFFFFF"/>
                  </a:solidFill>
                </a:uFill>
                <a:latin typeface="Century Gothic"/>
              </a:rPr>
              <a:t>Topic</a:t>
            </a:r>
            <a:r>
              <a:rPr lang="en-US" sz="1400" b="0" strike="noStrike" spc="296">
                <a:solidFill>
                  <a:srgbClr val="404040"/>
                </a:solidFill>
                <a:uFill>
                  <a:solidFill>
                    <a:srgbClr val="FFFFFF"/>
                  </a:solidFill>
                </a:uFill>
                <a:latin typeface="Century Gothic"/>
              </a:rPr>
              <a:t> </a:t>
            </a:r>
            <a:r>
              <a:rPr lang="en-US" sz="1400" b="0" strike="noStrike" spc="38">
                <a:solidFill>
                  <a:srgbClr val="404040"/>
                </a:solidFill>
                <a:uFill>
                  <a:solidFill>
                    <a:srgbClr val="FFFFFF"/>
                  </a:solidFill>
                </a:uFill>
                <a:latin typeface="Century Gothic"/>
              </a:rPr>
              <a:t>6</a:t>
            </a:r>
            <a:endParaRPr lang="en-US" sz="1800" b="0" strike="noStrike" spc="-1">
              <a:solidFill>
                <a:srgbClr val="404040"/>
              </a:solidFill>
              <a:uFill>
                <a:solidFill>
                  <a:srgbClr val="FFFFFF"/>
                </a:solidFill>
              </a:uFill>
              <a:latin typeface="Century Gothic"/>
            </a:endParaRPr>
          </a:p>
        </p:txBody>
      </p:sp>
      <p:sp>
        <p:nvSpPr>
          <p:cNvPr id="995" name="CustomShape 21"/>
          <p:cNvSpPr/>
          <p:nvPr/>
        </p:nvSpPr>
        <p:spPr>
          <a:xfrm>
            <a:off x="2216520" y="5493960"/>
            <a:ext cx="7396200" cy="29628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790" b="0" strike="noStrike" spc="38">
                <a:solidFill>
                  <a:srgbClr val="575757"/>
                </a:solidFill>
                <a:uFill>
                  <a:solidFill>
                    <a:srgbClr val="FFFFFF"/>
                  </a:solidFill>
                </a:uFill>
                <a:latin typeface="Times New Roman"/>
              </a:rPr>
              <a:t>## </a:t>
            </a:r>
            <a:r>
              <a:rPr lang="en-IN" sz="1790" b="0" strike="noStrike" spc="236">
                <a:solidFill>
                  <a:srgbClr val="575757"/>
                </a:solidFill>
                <a:uFill>
                  <a:solidFill>
                    <a:srgbClr val="FFFFFF"/>
                  </a:solidFill>
                </a:uFill>
                <a:latin typeface="Times New Roman"/>
              </a:rPr>
              <a:t>"data, </a:t>
            </a:r>
            <a:r>
              <a:rPr lang="en-IN" sz="1790" b="0" strike="noStrike" spc="157">
                <a:solidFill>
                  <a:srgbClr val="575757"/>
                </a:solidFill>
                <a:uFill>
                  <a:solidFill>
                    <a:srgbClr val="FFFFFF"/>
                  </a:solidFill>
                </a:uFill>
                <a:latin typeface="Times New Roman"/>
              </a:rPr>
              <a:t>group, </a:t>
            </a:r>
            <a:r>
              <a:rPr lang="en-IN" sz="1790" b="0" strike="noStrike" spc="137">
                <a:solidFill>
                  <a:srgbClr val="575757"/>
                </a:solidFill>
                <a:uFill>
                  <a:solidFill>
                    <a:srgbClr val="FFFFFF"/>
                  </a:solidFill>
                </a:uFill>
                <a:latin typeface="Times New Roman"/>
              </a:rPr>
              <a:t>package, </a:t>
            </a:r>
            <a:r>
              <a:rPr lang="en-IN" sz="1790" b="0" strike="noStrike" spc="403">
                <a:solidFill>
                  <a:srgbClr val="575757"/>
                </a:solidFill>
                <a:uFill>
                  <a:solidFill>
                    <a:srgbClr val="FFFFFF"/>
                  </a:solidFill>
                </a:uFill>
                <a:latin typeface="Times New Roman"/>
              </a:rPr>
              <a:t>r, </a:t>
            </a:r>
            <a:r>
              <a:rPr lang="en-IN" sz="1790" b="0" strike="noStrike" spc="165">
                <a:solidFill>
                  <a:srgbClr val="575757"/>
                </a:solidFill>
                <a:uFill>
                  <a:solidFill>
                    <a:srgbClr val="FFFFFF"/>
                  </a:solidFill>
                </a:uFill>
                <a:latin typeface="Times New Roman"/>
              </a:rPr>
              <a:t>computational, </a:t>
            </a:r>
            <a:r>
              <a:rPr lang="en-IN" sz="1790" b="0" strike="noStrike" spc="197">
                <a:solidFill>
                  <a:srgbClr val="575757"/>
                </a:solidFill>
                <a:uFill>
                  <a:solidFill>
                    <a:srgbClr val="FFFFFF"/>
                  </a:solidFill>
                </a:uFill>
                <a:latin typeface="Times New Roman"/>
              </a:rPr>
              <a:t>canberra,</a:t>
            </a:r>
            <a:r>
              <a:rPr lang="en-IN" sz="1790" b="0" strike="noStrike" spc="38">
                <a:solidFill>
                  <a:srgbClr val="575757"/>
                </a:solidFill>
                <a:uFill>
                  <a:solidFill>
                    <a:srgbClr val="FFFFFF"/>
                  </a:solidFill>
                </a:uFill>
                <a:latin typeface="Times New Roman"/>
              </a:rPr>
              <a:t> </a:t>
            </a:r>
            <a:r>
              <a:rPr lang="en-IN" sz="1790" b="0" strike="noStrike" spc="77">
                <a:solidFill>
                  <a:srgbClr val="575757"/>
                </a:solidFill>
                <a:uFill>
                  <a:solidFill>
                    <a:srgbClr val="FFFFFF"/>
                  </a:solidFill>
                </a:uFill>
                <a:latin typeface="Times New Roman"/>
              </a:rPr>
              <a:t>machine"</a:t>
            </a:r>
            <a:endParaRPr lang="en-IN" sz="1800" b="0" strike="noStrike" spc="-1">
              <a:solidFill>
                <a:srgbClr val="000000"/>
              </a:solidFill>
              <a:uFill>
                <a:solidFill>
                  <a:srgbClr val="FFFFFF"/>
                </a:solidFill>
              </a:uFill>
              <a:latin typeface="Arial"/>
            </a:endParaRPr>
          </a:p>
        </p:txBody>
      </p:sp>
      <p:sp>
        <p:nvSpPr>
          <p:cNvPr id="996" name="CustomShape 22"/>
          <p:cNvSpPr/>
          <p:nvPr/>
        </p:nvSpPr>
        <p:spPr>
          <a:xfrm>
            <a:off x="2216520" y="5769720"/>
            <a:ext cx="287640" cy="1940040"/>
          </a:xfrm>
          <a:prstGeom prst="rect">
            <a:avLst/>
          </a:prstGeom>
          <a:noFill/>
          <a:ln>
            <a:noFill/>
          </a:ln>
        </p:spPr>
        <p:style>
          <a:lnRef idx="0">
            <a:scrgbClr r="0" g="0" b="0"/>
          </a:lnRef>
          <a:fillRef idx="0">
            <a:scrgbClr r="0" g="0" b="0"/>
          </a:fillRef>
          <a:effectRef idx="0">
            <a:scrgbClr r="0" g="0" b="0"/>
          </a:effectRef>
          <a:fontRef idx="minor"/>
        </p:style>
        <p:txBody>
          <a:bodyPr lIns="0" tIns="20160" rIns="0" bIns="0"/>
          <a:lstStyle/>
          <a:p>
            <a:pPr marL="25200" algn="just">
              <a:lnSpc>
                <a:spcPct val="101000"/>
              </a:lnSpc>
            </a:pPr>
            <a:r>
              <a:rPr lang="en-IN" sz="1790" b="0" strike="noStrike" spc="29">
                <a:solidFill>
                  <a:srgbClr val="575757"/>
                </a:solidFill>
                <a:uFill>
                  <a:solidFill>
                    <a:srgbClr val="FFFFFF"/>
                  </a:solidFill>
                </a:uFill>
                <a:latin typeface="Times New Roman"/>
              </a:rPr>
              <a:t>##  ##  ##  ##</a:t>
            </a:r>
            <a:endParaRPr lang="en-IN" sz="1800" b="0" strike="noStrike" spc="-1">
              <a:solidFill>
                <a:srgbClr val="000000"/>
              </a:solidFill>
              <a:uFill>
                <a:solidFill>
                  <a:srgbClr val="FFFFFF"/>
                </a:solidFill>
              </a:uFill>
              <a:latin typeface="Arial"/>
            </a:endParaRPr>
          </a:p>
        </p:txBody>
      </p:sp>
      <p:sp>
        <p:nvSpPr>
          <p:cNvPr id="997" name="CustomShape 23"/>
          <p:cNvSpPr/>
          <p:nvPr/>
        </p:nvSpPr>
        <p:spPr>
          <a:xfrm>
            <a:off x="3638160" y="5769720"/>
            <a:ext cx="5974200" cy="1116720"/>
          </a:xfrm>
          <a:prstGeom prst="rect">
            <a:avLst/>
          </a:prstGeom>
          <a:noFill/>
          <a:ln>
            <a:noFill/>
          </a:ln>
        </p:spPr>
        <p:style>
          <a:lnRef idx="0">
            <a:scrgbClr r="0" g="0" b="0"/>
          </a:lnRef>
          <a:fillRef idx="0">
            <a:scrgbClr r="0" g="0" b="0"/>
          </a:fillRef>
          <a:effectRef idx="0">
            <a:scrgbClr r="0" g="0" b="0"/>
          </a:effectRef>
          <a:fontRef idx="minor"/>
        </p:style>
        <p:txBody>
          <a:bodyPr lIns="0" tIns="20160" rIns="0" bIns="0"/>
          <a:lstStyle/>
          <a:p>
            <a:pPr marL="25200" indent="5094000">
              <a:lnSpc>
                <a:spcPct val="101000"/>
              </a:lnSpc>
            </a:pPr>
            <a:r>
              <a:rPr lang="en-IN" sz="1790" b="0" strike="noStrike" spc="97">
                <a:solidFill>
                  <a:srgbClr val="575757"/>
                </a:solidFill>
                <a:uFill>
                  <a:solidFill>
                    <a:srgbClr val="FFFFFF"/>
                  </a:solidFill>
                </a:uFill>
                <a:latin typeface="Times New Roman"/>
              </a:rPr>
              <a:t>Topic </a:t>
            </a:r>
            <a:r>
              <a:rPr lang="en-IN" sz="1790" b="0" strike="noStrike" spc="38">
                <a:solidFill>
                  <a:srgbClr val="575757"/>
                </a:solidFill>
                <a:uFill>
                  <a:solidFill>
                    <a:srgbClr val="FFFFFF"/>
                  </a:solidFill>
                </a:uFill>
                <a:latin typeface="Times New Roman"/>
              </a:rPr>
              <a:t>7  </a:t>
            </a:r>
            <a:r>
              <a:rPr lang="en-IN" sz="1790" b="0" strike="noStrike" spc="148">
                <a:solidFill>
                  <a:srgbClr val="575757"/>
                </a:solidFill>
                <a:uFill>
                  <a:solidFill>
                    <a:srgbClr val="FFFFFF"/>
                  </a:solidFill>
                </a:uFill>
                <a:latin typeface="Times New Roman"/>
              </a:rPr>
              <a:t>"mining,  </a:t>
            </a:r>
            <a:r>
              <a:rPr lang="en-IN" sz="1790" b="0" strike="noStrike" spc="284">
                <a:solidFill>
                  <a:srgbClr val="575757"/>
                </a:solidFill>
                <a:uFill>
                  <a:solidFill>
                    <a:srgbClr val="FFFFFF"/>
                  </a:solidFill>
                </a:uFill>
                <a:latin typeface="Times New Roman"/>
              </a:rPr>
              <a:t>slide, </a:t>
            </a:r>
            <a:r>
              <a:rPr lang="en-IN" sz="1790" b="0" strike="noStrike" spc="403">
                <a:solidFill>
                  <a:srgbClr val="575757"/>
                </a:solidFill>
                <a:uFill>
                  <a:solidFill>
                    <a:srgbClr val="FFFFFF"/>
                  </a:solidFill>
                </a:uFill>
                <a:latin typeface="Times New Roman"/>
              </a:rPr>
              <a:t>r, </a:t>
            </a:r>
            <a:r>
              <a:rPr lang="en-IN" sz="1790" b="0" strike="noStrike" spc="245">
                <a:solidFill>
                  <a:srgbClr val="575757"/>
                </a:solidFill>
                <a:uFill>
                  <a:solidFill>
                    <a:srgbClr val="FFFFFF"/>
                  </a:solidFill>
                </a:uFill>
                <a:latin typeface="Times New Roman"/>
              </a:rPr>
              <a:t>analytics,  </a:t>
            </a:r>
            <a:r>
              <a:rPr lang="en-IN" sz="1790" b="0" strike="noStrike" spc="117">
                <a:solidFill>
                  <a:srgbClr val="575757"/>
                </a:solidFill>
                <a:uFill>
                  <a:solidFill>
                    <a:srgbClr val="FFFFFF"/>
                  </a:solidFill>
                </a:uFill>
                <a:latin typeface="Times New Roman"/>
              </a:rPr>
              <a:t>example,  </a:t>
            </a:r>
            <a:r>
              <a:rPr lang="en-IN" sz="1790" b="0" strike="noStrike" spc="304">
                <a:solidFill>
                  <a:srgbClr val="575757"/>
                </a:solidFill>
                <a:uFill>
                  <a:solidFill>
                    <a:srgbClr val="FFFFFF"/>
                  </a:solidFill>
                </a:uFill>
                <a:latin typeface="Times New Roman"/>
              </a:rPr>
              <a:t>talk,</a:t>
            </a:r>
            <a:r>
              <a:rPr lang="en-IN" sz="1790" b="0" strike="noStrike" spc="-106">
                <a:solidFill>
                  <a:srgbClr val="575757"/>
                </a:solidFill>
                <a:uFill>
                  <a:solidFill>
                    <a:srgbClr val="FFFFFF"/>
                  </a:solidFill>
                </a:uFill>
                <a:latin typeface="Times New Roman"/>
              </a:rPr>
              <a:t> </a:t>
            </a:r>
            <a:r>
              <a:rPr lang="en-IN" sz="1790" b="0" strike="noStrike" spc="225">
                <a:solidFill>
                  <a:srgbClr val="575757"/>
                </a:solidFill>
                <a:uFill>
                  <a:solidFill>
                    <a:srgbClr val="FFFFFF"/>
                  </a:solidFill>
                </a:uFill>
                <a:latin typeface="Times New Roman"/>
              </a:rPr>
              <a:t>will"</a:t>
            </a:r>
            <a:endParaRPr lang="en-IN" sz="1800" b="0" strike="noStrike" spc="-1">
              <a:solidFill>
                <a:srgbClr val="000000"/>
              </a:solidFill>
              <a:uFill>
                <a:solidFill>
                  <a:srgbClr val="FFFFFF"/>
                </a:solidFill>
              </a:uFill>
              <a:latin typeface="Arial"/>
            </a:endParaRPr>
          </a:p>
          <a:p>
            <a:pPr marL="25200" indent="5094000">
              <a:lnSpc>
                <a:spcPct val="101000"/>
              </a:lnSpc>
            </a:pPr>
            <a:r>
              <a:rPr lang="en-IN" sz="1790" b="0" strike="noStrike" spc="97">
                <a:solidFill>
                  <a:srgbClr val="575757"/>
                </a:solidFill>
                <a:uFill>
                  <a:solidFill>
                    <a:srgbClr val="FFFFFF"/>
                  </a:solidFill>
                </a:uFill>
                <a:latin typeface="Times New Roman"/>
              </a:rPr>
              <a:t>Topic </a:t>
            </a:r>
            <a:r>
              <a:rPr lang="en-IN" sz="1790" b="0" strike="noStrike" spc="38">
                <a:solidFill>
                  <a:srgbClr val="575757"/>
                </a:solidFill>
                <a:uFill>
                  <a:solidFill>
                    <a:srgbClr val="FFFFFF"/>
                  </a:solidFill>
                </a:uFill>
                <a:latin typeface="Times New Roman"/>
              </a:rPr>
              <a:t>8  </a:t>
            </a:r>
            <a:r>
              <a:rPr lang="en-IN" sz="1790" b="0" strike="noStrike" spc="335">
                <a:solidFill>
                  <a:srgbClr val="575757"/>
                </a:solidFill>
                <a:uFill>
                  <a:solidFill>
                    <a:srgbClr val="FFFFFF"/>
                  </a:solidFill>
                </a:uFill>
                <a:latin typeface="Times New Roman"/>
              </a:rPr>
              <a:t>"r, </a:t>
            </a:r>
            <a:r>
              <a:rPr lang="en-IN" sz="1790" b="0" strike="noStrike" spc="245">
                <a:solidFill>
                  <a:srgbClr val="575757"/>
                </a:solidFill>
                <a:uFill>
                  <a:solidFill>
                    <a:srgbClr val="FFFFFF"/>
                  </a:solidFill>
                </a:uFill>
                <a:latin typeface="Times New Roman"/>
              </a:rPr>
              <a:t>data, </a:t>
            </a:r>
            <a:r>
              <a:rPr lang="en-IN" sz="1790" b="0" strike="noStrike" spc="137">
                <a:solidFill>
                  <a:srgbClr val="575757"/>
                </a:solidFill>
                <a:uFill>
                  <a:solidFill>
                    <a:srgbClr val="FFFFFF"/>
                  </a:solidFill>
                </a:uFill>
                <a:latin typeface="Times New Roman"/>
              </a:rPr>
              <a:t>mining,  </a:t>
            </a:r>
            <a:r>
              <a:rPr lang="en-IN" sz="1790" b="0" strike="noStrike" spc="117">
                <a:solidFill>
                  <a:srgbClr val="575757"/>
                </a:solidFill>
                <a:uFill>
                  <a:solidFill>
                    <a:srgbClr val="FFFFFF"/>
                  </a:solidFill>
                </a:uFill>
                <a:latin typeface="Times New Roman"/>
              </a:rPr>
              <a:t>example,  </a:t>
            </a:r>
            <a:r>
              <a:rPr lang="en-IN" sz="1790" b="0" strike="noStrike" spc="216">
                <a:solidFill>
                  <a:srgbClr val="575757"/>
                </a:solidFill>
                <a:uFill>
                  <a:solidFill>
                    <a:srgbClr val="FFFFFF"/>
                  </a:solidFill>
                </a:uFill>
                <a:latin typeface="Times New Roman"/>
              </a:rPr>
              <a:t>pdf,  </a:t>
            </a:r>
            <a:r>
              <a:rPr lang="en-IN" sz="1790" b="0" strike="noStrike" spc="284">
                <a:solidFill>
                  <a:srgbClr val="575757"/>
                </a:solidFill>
                <a:uFill>
                  <a:solidFill>
                    <a:srgbClr val="FFFFFF"/>
                  </a:solidFill>
                </a:uFill>
                <a:latin typeface="Times New Roman"/>
              </a:rPr>
              <a:t>series,</a:t>
            </a:r>
            <a:r>
              <a:rPr lang="en-IN" sz="1790" b="0" strike="noStrike" spc="77">
                <a:solidFill>
                  <a:srgbClr val="575757"/>
                </a:solidFill>
                <a:uFill>
                  <a:solidFill>
                    <a:srgbClr val="FFFFFF"/>
                  </a:solidFill>
                </a:uFill>
                <a:latin typeface="Times New Roman"/>
              </a:rPr>
              <a:t> </a:t>
            </a:r>
            <a:r>
              <a:rPr lang="en-IN" sz="1790" b="0" strike="noStrike" spc="205">
                <a:solidFill>
                  <a:srgbClr val="575757"/>
                </a:solidFill>
                <a:uFill>
                  <a:solidFill>
                    <a:srgbClr val="FFFFFF"/>
                  </a:solidFill>
                </a:uFill>
                <a:latin typeface="Times New Roman"/>
              </a:rPr>
              <a:t>available"</a:t>
            </a:r>
            <a:endParaRPr lang="en-IN" sz="1800" b="0" strike="noStrike" spc="-1">
              <a:solidFill>
                <a:srgbClr val="000000"/>
              </a:solidFill>
              <a:uFill>
                <a:solidFill>
                  <a:srgbClr val="FFFFFF"/>
                </a:solidFill>
              </a:uFill>
              <a:latin typeface="Arial"/>
            </a:endParaRPr>
          </a:p>
        </p:txBody>
      </p:sp>
      <p:sp>
        <p:nvSpPr>
          <p:cNvPr id="998" name="CustomShape 24"/>
          <p:cNvSpPr/>
          <p:nvPr/>
        </p:nvSpPr>
        <p:spPr>
          <a:xfrm>
            <a:off x="10021680" y="6585120"/>
            <a:ext cx="502920" cy="38628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190" b="0" strike="noStrike" spc="-38">
                <a:solidFill>
                  <a:srgbClr val="7F7F7F"/>
                </a:solidFill>
                <a:uFill>
                  <a:solidFill>
                    <a:srgbClr val="FFFFFF"/>
                  </a:solidFill>
                </a:uFill>
                <a:latin typeface="Arial"/>
              </a:rPr>
              <a:t>20</a:t>
            </a:r>
            <a:r>
              <a:rPr lang="en-IN" sz="1190" b="0" strike="noStrike" spc="-185">
                <a:solidFill>
                  <a:srgbClr val="7F7F7F"/>
                </a:solidFill>
                <a:uFill>
                  <a:solidFill>
                    <a:srgbClr val="FFFFFF"/>
                  </a:solidFill>
                </a:uFill>
                <a:latin typeface="Arial"/>
              </a:rPr>
              <a:t> </a:t>
            </a:r>
            <a:r>
              <a:rPr lang="en-IN" sz="1190" b="0" strike="noStrike" spc="296">
                <a:solidFill>
                  <a:srgbClr val="7F7F7F"/>
                </a:solidFill>
                <a:uFill>
                  <a:solidFill>
                    <a:srgbClr val="FFFFFF"/>
                  </a:solidFill>
                </a:uFill>
                <a:latin typeface="Arial"/>
              </a:rPr>
              <a:t>/</a:t>
            </a:r>
            <a:r>
              <a:rPr lang="en-IN" sz="1190" b="0" strike="noStrike" spc="-177">
                <a:solidFill>
                  <a:srgbClr val="7F7F7F"/>
                </a:solidFill>
                <a:uFill>
                  <a:solidFill>
                    <a:srgbClr val="FFFFFF"/>
                  </a:solidFill>
                </a:uFill>
                <a:latin typeface="Arial"/>
              </a:rPr>
              <a:t> </a:t>
            </a:r>
            <a:r>
              <a:rPr lang="en-IN" sz="1190" b="0" strike="noStrike" spc="-38">
                <a:solidFill>
                  <a:srgbClr val="7F7F7F"/>
                </a:solidFill>
                <a:uFill>
                  <a:solidFill>
                    <a:srgbClr val="FFFFFF"/>
                  </a:solidFill>
                </a:uFill>
                <a:latin typeface="Arial"/>
              </a:rPr>
              <a:t>40</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 name="CustomShape 1"/>
          <p:cNvSpPr/>
          <p:nvPr/>
        </p:nvSpPr>
        <p:spPr>
          <a:xfrm>
            <a:off x="8099640" y="6479640"/>
            <a:ext cx="85320" cy="60120"/>
          </a:xfrm>
          <a:custGeom>
            <a:avLst/>
            <a:gdLst/>
            <a:ahLst/>
            <a:cxnLst/>
            <a:rect l="l" t="t" r="r" b="b"/>
            <a:pathLst>
              <a:path w="43179" h="30479">
                <a:moveTo>
                  <a:pt x="0" y="10160"/>
                </a:moveTo>
                <a:lnTo>
                  <a:pt x="0" y="0"/>
                </a:lnTo>
                <a:lnTo>
                  <a:pt x="43180" y="0"/>
                </a:lnTo>
                <a:lnTo>
                  <a:pt x="43180" y="30480"/>
                </a:lnTo>
                <a:lnTo>
                  <a:pt x="33020" y="3048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1000" name="CustomShape 2"/>
          <p:cNvSpPr/>
          <p:nvPr/>
        </p:nvSpPr>
        <p:spPr>
          <a:xfrm>
            <a:off x="8119800" y="6459480"/>
            <a:ext cx="85320" cy="60120"/>
          </a:xfrm>
          <a:custGeom>
            <a:avLst/>
            <a:gdLst/>
            <a:ahLst/>
            <a:cxnLst/>
            <a:rect l="l" t="t" r="r" b="b"/>
            <a:pathLst>
              <a:path w="43179" h="30479">
                <a:moveTo>
                  <a:pt x="0" y="10160"/>
                </a:moveTo>
                <a:lnTo>
                  <a:pt x="0" y="0"/>
                </a:lnTo>
                <a:lnTo>
                  <a:pt x="43181" y="0"/>
                </a:lnTo>
                <a:lnTo>
                  <a:pt x="43181" y="30480"/>
                </a:lnTo>
                <a:lnTo>
                  <a:pt x="33020" y="3048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1001" name="CustomShape 3"/>
          <p:cNvSpPr/>
          <p:nvPr/>
        </p:nvSpPr>
        <p:spPr>
          <a:xfrm>
            <a:off x="7953840" y="6472080"/>
            <a:ext cx="402480" cy="75240"/>
          </a:xfrm>
          <a:custGeom>
            <a:avLst/>
            <a:gdLst/>
            <a:ahLst/>
            <a:cxn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1002" name="CustomShape 4"/>
          <p:cNvSpPr/>
          <p:nvPr/>
        </p:nvSpPr>
        <p:spPr>
          <a:xfrm>
            <a:off x="8499600" y="6472080"/>
            <a:ext cx="402480" cy="75240"/>
          </a:xfrm>
          <a:custGeom>
            <a:avLst/>
            <a:gdLst/>
            <a:ahLst/>
            <a:cxn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1003" name="CustomShape 5"/>
          <p:cNvSpPr/>
          <p:nvPr/>
        </p:nvSpPr>
        <p:spPr>
          <a:xfrm>
            <a:off x="8650440" y="6459480"/>
            <a:ext cx="75240" cy="360"/>
          </a:xfrm>
          <a:custGeom>
            <a:avLst/>
            <a:gdLst/>
            <a:ahLst/>
            <a:cxnLst/>
            <a:rect l="l" t="t" r="r" b="b"/>
            <a:pathLst>
              <a:path w="38100">
                <a:moveTo>
                  <a:pt x="0" y="0"/>
                </a:moveTo>
                <a:lnTo>
                  <a:pt x="38100"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1004" name="CustomShape 6"/>
          <p:cNvSpPr/>
          <p:nvPr/>
        </p:nvSpPr>
        <p:spPr>
          <a:xfrm>
            <a:off x="8675640" y="6509880"/>
            <a:ext cx="75240" cy="360"/>
          </a:xfrm>
          <a:custGeom>
            <a:avLst/>
            <a:gdLst/>
            <a:ahLst/>
            <a:cxnLst/>
            <a:rect l="l" t="t" r="r" b="b"/>
            <a:pathLst>
              <a:path w="38100">
                <a:moveTo>
                  <a:pt x="0" y="0"/>
                </a:moveTo>
                <a:lnTo>
                  <a:pt x="38101"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1005" name="CustomShape 7"/>
          <p:cNvSpPr/>
          <p:nvPr/>
        </p:nvSpPr>
        <p:spPr>
          <a:xfrm>
            <a:off x="8650440" y="6535080"/>
            <a:ext cx="75240" cy="360"/>
          </a:xfrm>
          <a:custGeom>
            <a:avLst/>
            <a:gdLst/>
            <a:ahLst/>
            <a:cxnLst/>
            <a:rect l="l" t="t" r="r" b="b"/>
            <a:pathLst>
              <a:path w="38100">
                <a:moveTo>
                  <a:pt x="0" y="0"/>
                </a:moveTo>
                <a:lnTo>
                  <a:pt x="38100"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1006" name="CustomShape 8"/>
          <p:cNvSpPr/>
          <p:nvPr/>
        </p:nvSpPr>
        <p:spPr>
          <a:xfrm>
            <a:off x="8675640" y="6560280"/>
            <a:ext cx="75240" cy="360"/>
          </a:xfrm>
          <a:custGeom>
            <a:avLst/>
            <a:gdLst/>
            <a:ahLst/>
            <a:cxnLst/>
            <a:rect l="l" t="t" r="r" b="b"/>
            <a:pathLst>
              <a:path w="38100">
                <a:moveTo>
                  <a:pt x="0" y="0"/>
                </a:moveTo>
                <a:lnTo>
                  <a:pt x="38101"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1007" name="CustomShape 9"/>
          <p:cNvSpPr/>
          <p:nvPr/>
        </p:nvSpPr>
        <p:spPr>
          <a:xfrm>
            <a:off x="9196560" y="6459480"/>
            <a:ext cx="75240" cy="360"/>
          </a:xfrm>
          <a:custGeom>
            <a:avLst/>
            <a:gdLst/>
            <a:ahLst/>
            <a:cxnLst/>
            <a:rect l="l" t="t" r="r" b="b"/>
            <a:pathLst>
              <a:path w="38100">
                <a:moveTo>
                  <a:pt x="0" y="0"/>
                </a:moveTo>
                <a:lnTo>
                  <a:pt x="38100"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1008" name="CustomShape 10"/>
          <p:cNvSpPr/>
          <p:nvPr/>
        </p:nvSpPr>
        <p:spPr>
          <a:xfrm>
            <a:off x="9221760" y="64846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1009" name="CustomShape 11"/>
          <p:cNvSpPr/>
          <p:nvPr/>
        </p:nvSpPr>
        <p:spPr>
          <a:xfrm>
            <a:off x="9221760" y="65098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1010" name="CustomShape 12"/>
          <p:cNvSpPr/>
          <p:nvPr/>
        </p:nvSpPr>
        <p:spPr>
          <a:xfrm>
            <a:off x="9045360" y="6472080"/>
            <a:ext cx="402480" cy="75240"/>
          </a:xfrm>
          <a:custGeom>
            <a:avLst/>
            <a:gdLst/>
            <a:ahLst/>
            <a:cxn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1011" name="CustomShape 13"/>
          <p:cNvSpPr/>
          <p:nvPr/>
        </p:nvSpPr>
        <p:spPr>
          <a:xfrm>
            <a:off x="9196560" y="6535080"/>
            <a:ext cx="75240" cy="360"/>
          </a:xfrm>
          <a:custGeom>
            <a:avLst/>
            <a:gdLst/>
            <a:ahLst/>
            <a:cxnLst/>
            <a:rect l="l" t="t" r="r" b="b"/>
            <a:pathLst>
              <a:path w="38100">
                <a:moveTo>
                  <a:pt x="0" y="0"/>
                </a:moveTo>
                <a:lnTo>
                  <a:pt x="38100"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1012" name="CustomShape 14"/>
          <p:cNvSpPr/>
          <p:nvPr/>
        </p:nvSpPr>
        <p:spPr>
          <a:xfrm>
            <a:off x="9221760" y="6560280"/>
            <a:ext cx="75240" cy="360"/>
          </a:xfrm>
          <a:custGeom>
            <a:avLst/>
            <a:gdLst/>
            <a:ahLst/>
            <a:cxnLst/>
            <a:rect l="l" t="t" r="r" b="b"/>
            <a:pathLst>
              <a:path w="38100">
                <a:moveTo>
                  <a:pt x="0" y="0"/>
                </a:moveTo>
                <a:lnTo>
                  <a:pt x="38101"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1013" name="CustomShape 15"/>
          <p:cNvSpPr/>
          <p:nvPr/>
        </p:nvSpPr>
        <p:spPr>
          <a:xfrm>
            <a:off x="9742320" y="6459480"/>
            <a:ext cx="75240" cy="360"/>
          </a:xfrm>
          <a:custGeom>
            <a:avLst/>
            <a:gdLst/>
            <a:ahLst/>
            <a:cxnLst/>
            <a:rect l="l" t="t" r="r" b="b"/>
            <a:pathLst>
              <a:path w="38100">
                <a:moveTo>
                  <a:pt x="0" y="0"/>
                </a:moveTo>
                <a:lnTo>
                  <a:pt x="38100"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1014" name="CustomShape 16"/>
          <p:cNvSpPr/>
          <p:nvPr/>
        </p:nvSpPr>
        <p:spPr>
          <a:xfrm>
            <a:off x="9767520" y="64846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1015" name="CustomShape 17"/>
          <p:cNvSpPr/>
          <p:nvPr/>
        </p:nvSpPr>
        <p:spPr>
          <a:xfrm>
            <a:off x="9767520" y="65098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1016" name="CustomShape 18"/>
          <p:cNvSpPr/>
          <p:nvPr/>
        </p:nvSpPr>
        <p:spPr>
          <a:xfrm>
            <a:off x="10348560" y="6519960"/>
            <a:ext cx="39960" cy="39960"/>
          </a:xfrm>
          <a:custGeom>
            <a:avLst/>
            <a:gdLst/>
            <a:ahLst/>
            <a:cxnLst/>
            <a:rect l="l" t="t" r="r" b="b"/>
            <a:pathLst>
              <a:path w="20320" h="20320">
                <a:moveTo>
                  <a:pt x="0" y="0"/>
                </a:moveTo>
                <a:lnTo>
                  <a:pt x="20321" y="2032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1017" name="CustomShape 19"/>
          <p:cNvSpPr/>
          <p:nvPr/>
        </p:nvSpPr>
        <p:spPr>
          <a:xfrm>
            <a:off x="10294920" y="6467400"/>
            <a:ext cx="60120" cy="60120"/>
          </a:xfrm>
          <a:custGeom>
            <a:avLst/>
            <a:gdLst/>
            <a:ahLst/>
            <a:cxn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1018" name="CustomShape 20"/>
          <p:cNvSpPr/>
          <p:nvPr/>
        </p:nvSpPr>
        <p:spPr>
          <a:xfrm>
            <a:off x="10137240" y="6459480"/>
            <a:ext cx="100440" cy="10044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1019" name="CustomShape 21"/>
          <p:cNvSpPr/>
          <p:nvPr/>
        </p:nvSpPr>
        <p:spPr>
          <a:xfrm>
            <a:off x="10107000" y="6494760"/>
            <a:ext cx="60120" cy="24840"/>
          </a:xfrm>
          <a:custGeom>
            <a:avLst/>
            <a:gdLst/>
            <a:ahLst/>
            <a:cxnLst/>
            <a:rect l="l" t="t" r="r" b="b"/>
            <a:pathLst>
              <a:path w="30479" h="12700">
                <a:moveTo>
                  <a:pt x="30480" y="0"/>
                </a:moveTo>
                <a:lnTo>
                  <a:pt x="15240" y="12700"/>
                </a:lnTo>
                <a:lnTo>
                  <a:pt x="0" y="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1020" name="CustomShape 22"/>
          <p:cNvSpPr/>
          <p:nvPr/>
        </p:nvSpPr>
        <p:spPr>
          <a:xfrm>
            <a:off x="10439280" y="6459480"/>
            <a:ext cx="100440" cy="10044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1021" name="CustomShape 23"/>
          <p:cNvSpPr/>
          <p:nvPr/>
        </p:nvSpPr>
        <p:spPr>
          <a:xfrm>
            <a:off x="10509840" y="6494760"/>
            <a:ext cx="60120" cy="24840"/>
          </a:xfrm>
          <a:custGeom>
            <a:avLst/>
            <a:gdLst/>
            <a:ahLst/>
            <a:cxnLst/>
            <a:rect l="l" t="t" r="r" b="b"/>
            <a:pathLst>
              <a:path w="30479" h="12700">
                <a:moveTo>
                  <a:pt x="30479" y="0"/>
                </a:moveTo>
                <a:lnTo>
                  <a:pt x="15239" y="12700"/>
                </a:lnTo>
                <a:lnTo>
                  <a:pt x="0" y="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1022" name="TextShape 24"/>
          <p:cNvSpPr txBox="1"/>
          <p:nvPr/>
        </p:nvSpPr>
        <p:spPr>
          <a:xfrm>
            <a:off x="1717200" y="143640"/>
            <a:ext cx="3838320" cy="1179000"/>
          </a:xfrm>
          <a:prstGeom prst="rect">
            <a:avLst/>
          </a:prstGeom>
          <a:noFill/>
          <a:ln>
            <a:noFill/>
          </a:ln>
        </p:spPr>
        <p:txBody>
          <a:bodyPr lIns="0" tIns="33840" rIns="0" bIns="0"/>
          <a:lstStyle/>
          <a:p>
            <a:pPr marL="25200">
              <a:lnSpc>
                <a:spcPct val="100000"/>
              </a:lnSpc>
            </a:pPr>
            <a:r>
              <a:rPr lang="en-US" sz="3600" b="0" strike="noStrike" spc="-86">
                <a:solidFill>
                  <a:srgbClr val="178DBB"/>
                </a:solidFill>
                <a:uFill>
                  <a:solidFill>
                    <a:srgbClr val="FFFFFF"/>
                  </a:solidFill>
                </a:uFill>
                <a:latin typeface="Century Gothic"/>
              </a:rPr>
              <a:t>Topic</a:t>
            </a:r>
            <a:r>
              <a:rPr lang="en-US" sz="3600" b="0" strike="noStrike" spc="66">
                <a:solidFill>
                  <a:srgbClr val="178DBB"/>
                </a:solidFill>
                <a:uFill>
                  <a:solidFill>
                    <a:srgbClr val="FFFFFF"/>
                  </a:solidFill>
                </a:uFill>
                <a:latin typeface="Century Gothic"/>
              </a:rPr>
              <a:t> </a:t>
            </a:r>
            <a:r>
              <a:rPr lang="en-US" sz="3600" b="0" strike="noStrike" spc="-66">
                <a:solidFill>
                  <a:srgbClr val="178DBB"/>
                </a:solidFill>
                <a:uFill>
                  <a:solidFill>
                    <a:srgbClr val="FFFFFF"/>
                  </a:solidFill>
                </a:uFill>
                <a:latin typeface="Century Gothic"/>
              </a:rPr>
              <a:t>Modelling</a:t>
            </a:r>
            <a:endParaRPr lang="en-US" sz="1800" b="0" strike="noStrike" spc="-1">
              <a:solidFill>
                <a:srgbClr val="000000"/>
              </a:solidFill>
              <a:uFill>
                <a:solidFill>
                  <a:srgbClr val="FFFFFF"/>
                </a:solidFill>
              </a:uFill>
              <a:latin typeface="Century Gothic"/>
            </a:endParaRPr>
          </a:p>
        </p:txBody>
      </p:sp>
      <p:sp>
        <p:nvSpPr>
          <p:cNvPr id="1023" name="CustomShape 25"/>
          <p:cNvSpPr/>
          <p:nvPr/>
        </p:nvSpPr>
        <p:spPr>
          <a:xfrm>
            <a:off x="2166480" y="799200"/>
            <a:ext cx="7855560" cy="1185120"/>
          </a:xfrm>
          <a:custGeom>
            <a:avLst/>
            <a:gdLst/>
            <a:ahLst/>
            <a:cxnLst/>
            <a:rect l="l" t="t" r="r" b="b"/>
            <a:pathLst>
              <a:path w="3964304" h="598169">
                <a:moveTo>
                  <a:pt x="0" y="597827"/>
                </a:moveTo>
                <a:lnTo>
                  <a:pt x="3963911" y="597827"/>
                </a:lnTo>
                <a:lnTo>
                  <a:pt x="3963911" y="0"/>
                </a:lnTo>
                <a:lnTo>
                  <a:pt x="0" y="0"/>
                </a:lnTo>
                <a:lnTo>
                  <a:pt x="0" y="597827"/>
                </a:lnTo>
                <a:close/>
              </a:path>
            </a:pathLst>
          </a:custGeom>
          <a:solidFill>
            <a:srgbClr val="F7F7F7"/>
          </a:solidFill>
          <a:ln>
            <a:noFill/>
          </a:ln>
        </p:spPr>
        <p:style>
          <a:lnRef idx="0">
            <a:scrgbClr r="0" g="0" b="0"/>
          </a:lnRef>
          <a:fillRef idx="0">
            <a:scrgbClr r="0" g="0" b="0"/>
          </a:fillRef>
          <a:effectRef idx="0">
            <a:scrgbClr r="0" g="0" b="0"/>
          </a:effectRef>
          <a:fontRef idx="minor"/>
        </p:style>
      </p:sp>
      <p:sp>
        <p:nvSpPr>
          <p:cNvPr id="1024" name="CustomShape 26"/>
          <p:cNvSpPr/>
          <p:nvPr/>
        </p:nvSpPr>
        <p:spPr>
          <a:xfrm>
            <a:off x="2216520" y="780120"/>
            <a:ext cx="8462160" cy="1118160"/>
          </a:xfrm>
          <a:prstGeom prst="rect">
            <a:avLst/>
          </a:prstGeom>
          <a:noFill/>
          <a:ln>
            <a:noFill/>
          </a:ln>
        </p:spPr>
        <p:style>
          <a:lnRef idx="0">
            <a:scrgbClr r="0" g="0" b="0"/>
          </a:lnRef>
          <a:fillRef idx="0">
            <a:scrgbClr r="0" g="0" b="0"/>
          </a:fillRef>
          <a:effectRef idx="0">
            <a:scrgbClr r="0" g="0" b="0"/>
          </a:effectRef>
          <a:fontRef idx="minor"/>
        </p:style>
        <p:txBody>
          <a:bodyPr lIns="0" tIns="20160" rIns="0" bIns="0"/>
          <a:lstStyle/>
          <a:p>
            <a:pPr marL="25200">
              <a:lnSpc>
                <a:spcPct val="101000"/>
              </a:lnSpc>
            </a:pPr>
            <a:r>
              <a:rPr lang="en-IN" sz="1790" b="0" strike="noStrike" spc="216">
                <a:solidFill>
                  <a:srgbClr val="575757"/>
                </a:solidFill>
                <a:uFill>
                  <a:solidFill>
                    <a:srgbClr val="FFFFFF"/>
                  </a:solidFill>
                </a:uFill>
                <a:latin typeface="Times New Roman"/>
              </a:rPr>
              <a:t>topics</a:t>
            </a:r>
            <a:r>
              <a:rPr lang="en-IN" sz="1790" b="0" strike="noStrike" spc="216">
                <a:solidFill>
                  <a:srgbClr val="AF5A64"/>
                </a:solidFill>
                <a:uFill>
                  <a:solidFill>
                    <a:srgbClr val="FFFFFF"/>
                  </a:solidFill>
                </a:uFill>
                <a:latin typeface="Times New Roman"/>
              </a:rPr>
              <a:t>&lt;-</a:t>
            </a:r>
            <a:r>
              <a:rPr lang="en-IN" sz="1790" b="0" strike="noStrike" spc="216">
                <a:solidFill>
                  <a:srgbClr val="BB5A64"/>
                </a:solidFill>
                <a:uFill>
                  <a:solidFill>
                    <a:srgbClr val="FFFFFF"/>
                  </a:solidFill>
                </a:uFill>
                <a:latin typeface="Times New Roman"/>
              </a:rPr>
              <a:t>topics</a:t>
            </a:r>
            <a:r>
              <a:rPr lang="en-IN" sz="1790" b="0" strike="noStrike" spc="216">
                <a:solidFill>
                  <a:srgbClr val="575757"/>
                </a:solidFill>
                <a:uFill>
                  <a:solidFill>
                    <a:srgbClr val="FFFFFF"/>
                  </a:solidFill>
                </a:uFill>
                <a:latin typeface="Times New Roman"/>
              </a:rPr>
              <a:t>(lda)	</a:t>
            </a:r>
            <a:r>
              <a:rPr lang="en-IN" sz="1790" b="0" i="1" strike="noStrike" spc="38">
                <a:solidFill>
                  <a:srgbClr val="AC94AE"/>
                </a:solidFill>
                <a:uFill>
                  <a:solidFill>
                    <a:srgbClr val="FFFFFF"/>
                  </a:solidFill>
                </a:uFill>
                <a:latin typeface="Times New Roman"/>
              </a:rPr>
              <a:t># </a:t>
            </a:r>
            <a:r>
              <a:rPr lang="en-IN" sz="1790" b="0" i="1" strike="noStrike" spc="236">
                <a:solidFill>
                  <a:srgbClr val="AC94AE"/>
                </a:solidFill>
                <a:uFill>
                  <a:solidFill>
                    <a:srgbClr val="FFFFFF"/>
                  </a:solidFill>
                </a:uFill>
                <a:latin typeface="Times New Roman"/>
              </a:rPr>
              <a:t>1st </a:t>
            </a:r>
            <a:r>
              <a:rPr lang="en-IN" sz="1790" b="0" i="1" strike="noStrike" spc="216">
                <a:solidFill>
                  <a:srgbClr val="AC94AE"/>
                </a:solidFill>
                <a:uFill>
                  <a:solidFill>
                    <a:srgbClr val="FFFFFF"/>
                  </a:solidFill>
                </a:uFill>
                <a:latin typeface="Times New Roman"/>
              </a:rPr>
              <a:t>topic </a:t>
            </a:r>
            <a:r>
              <a:rPr lang="en-IN" sz="1790" b="0" i="1" strike="noStrike" spc="256">
                <a:solidFill>
                  <a:srgbClr val="AC94AE"/>
                </a:solidFill>
                <a:uFill>
                  <a:solidFill>
                    <a:srgbClr val="FFFFFF"/>
                  </a:solidFill>
                </a:uFill>
                <a:latin typeface="Times New Roman"/>
              </a:rPr>
              <a:t>identified </a:t>
            </a:r>
            <a:r>
              <a:rPr lang="en-IN" sz="1790" b="0" i="1" strike="noStrike" spc="236">
                <a:solidFill>
                  <a:srgbClr val="AC94AE"/>
                </a:solidFill>
                <a:uFill>
                  <a:solidFill>
                    <a:srgbClr val="FFFFFF"/>
                  </a:solidFill>
                </a:uFill>
                <a:latin typeface="Times New Roman"/>
              </a:rPr>
              <a:t>for </a:t>
            </a:r>
            <a:r>
              <a:rPr lang="en-IN" sz="1790" b="0" i="1" strike="noStrike" spc="157">
                <a:solidFill>
                  <a:srgbClr val="AC94AE"/>
                </a:solidFill>
                <a:uFill>
                  <a:solidFill>
                    <a:srgbClr val="FFFFFF"/>
                  </a:solidFill>
                </a:uFill>
                <a:latin typeface="Times New Roman"/>
              </a:rPr>
              <a:t>every </a:t>
            </a:r>
            <a:r>
              <a:rPr lang="en-IN" sz="1790" b="0" i="1" strike="noStrike" spc="58">
                <a:solidFill>
                  <a:srgbClr val="AC94AE"/>
                </a:solidFill>
                <a:uFill>
                  <a:solidFill>
                    <a:srgbClr val="FFFFFF"/>
                  </a:solidFill>
                </a:uFill>
                <a:latin typeface="Times New Roman"/>
              </a:rPr>
              <a:t>document </a:t>
            </a:r>
            <a:r>
              <a:rPr lang="en-IN" sz="1790" b="0" i="1" strike="noStrike" spc="216">
                <a:solidFill>
                  <a:srgbClr val="AC94AE"/>
                </a:solidFill>
                <a:uFill>
                  <a:solidFill>
                    <a:srgbClr val="FFFFFF"/>
                  </a:solidFill>
                </a:uFill>
                <a:latin typeface="Times New Roman"/>
              </a:rPr>
              <a:t>(tweet)  </a:t>
            </a:r>
            <a:r>
              <a:rPr lang="en-IN" sz="1790" b="0" strike="noStrike" spc="197">
                <a:solidFill>
                  <a:srgbClr val="575757"/>
                </a:solidFill>
                <a:uFill>
                  <a:solidFill>
                    <a:srgbClr val="FFFFFF"/>
                  </a:solidFill>
                </a:uFill>
                <a:latin typeface="Times New Roman"/>
              </a:rPr>
              <a:t>topics</a:t>
            </a:r>
            <a:r>
              <a:rPr lang="en-IN" sz="1790" b="0" strike="noStrike" spc="197">
                <a:solidFill>
                  <a:srgbClr val="AF5A64"/>
                </a:solidFill>
                <a:uFill>
                  <a:solidFill>
                    <a:srgbClr val="FFFFFF"/>
                  </a:solidFill>
                </a:uFill>
                <a:latin typeface="Times New Roman"/>
              </a:rPr>
              <a:t>&lt;-</a:t>
            </a:r>
            <a:r>
              <a:rPr lang="en-IN" sz="1790" b="0" strike="noStrike" spc="197">
                <a:solidFill>
                  <a:srgbClr val="BB5A64"/>
                </a:solidFill>
                <a:uFill>
                  <a:solidFill>
                    <a:srgbClr val="FFFFFF"/>
                  </a:solidFill>
                </a:uFill>
                <a:latin typeface="Times New Roman"/>
              </a:rPr>
              <a:t>data.frame</a:t>
            </a:r>
            <a:r>
              <a:rPr lang="en-IN" sz="1790" b="0" strike="noStrike" spc="197">
                <a:solidFill>
                  <a:srgbClr val="575757"/>
                </a:solidFill>
                <a:uFill>
                  <a:solidFill>
                    <a:srgbClr val="FFFFFF"/>
                  </a:solidFill>
                </a:uFill>
                <a:latin typeface="Times New Roman"/>
              </a:rPr>
              <a:t>(</a:t>
            </a:r>
            <a:r>
              <a:rPr lang="en-IN" sz="1790" b="0" strike="noStrike" spc="197">
                <a:solidFill>
                  <a:srgbClr val="54AA54"/>
                </a:solidFill>
                <a:uFill>
                  <a:solidFill>
                    <a:srgbClr val="FFFFFF"/>
                  </a:solidFill>
                </a:uFill>
                <a:latin typeface="Times New Roman"/>
              </a:rPr>
              <a:t>date</a:t>
            </a:r>
            <a:r>
              <a:rPr lang="en-IN" sz="1790" b="0" strike="noStrike" spc="197">
                <a:solidFill>
                  <a:srgbClr val="575757"/>
                </a:solidFill>
                <a:uFill>
                  <a:solidFill>
                    <a:srgbClr val="FFFFFF"/>
                  </a:solidFill>
                </a:uFill>
                <a:latin typeface="Times New Roman"/>
              </a:rPr>
              <a:t>=</a:t>
            </a:r>
            <a:r>
              <a:rPr lang="en-IN" sz="1790" b="0" strike="noStrike" spc="197">
                <a:solidFill>
                  <a:srgbClr val="BB5A64"/>
                </a:solidFill>
                <a:uFill>
                  <a:solidFill>
                    <a:srgbClr val="FFFFFF"/>
                  </a:solidFill>
                </a:uFill>
                <a:latin typeface="Times New Roman"/>
              </a:rPr>
              <a:t>as.IDate</a:t>
            </a:r>
            <a:r>
              <a:rPr lang="en-IN" sz="1790" b="0" strike="noStrike" spc="197">
                <a:solidFill>
                  <a:srgbClr val="575757"/>
                </a:solidFill>
                <a:uFill>
                  <a:solidFill>
                    <a:srgbClr val="FFFFFF"/>
                  </a:solidFill>
                </a:uFill>
                <a:latin typeface="Times New Roman"/>
              </a:rPr>
              <a:t>(tweets.df</a:t>
            </a:r>
            <a:r>
              <a:rPr lang="en-IN" sz="1790" b="0" strike="noStrike" spc="197">
                <a:solidFill>
                  <a:srgbClr val="000000"/>
                </a:solidFill>
                <a:uFill>
                  <a:solidFill>
                    <a:srgbClr val="FFFFFF"/>
                  </a:solidFill>
                </a:uFill>
                <a:latin typeface="Times New Roman"/>
              </a:rPr>
              <a:t>$</a:t>
            </a:r>
            <a:r>
              <a:rPr lang="en-IN" sz="1790" b="0" strike="noStrike" spc="197">
                <a:solidFill>
                  <a:srgbClr val="575757"/>
                </a:solidFill>
                <a:uFill>
                  <a:solidFill>
                    <a:srgbClr val="FFFFFF"/>
                  </a:solidFill>
                </a:uFill>
                <a:latin typeface="Times New Roman"/>
              </a:rPr>
              <a:t>created),</a:t>
            </a:r>
            <a:r>
              <a:rPr lang="en-IN" sz="1790" b="0" strike="noStrike" spc="197">
                <a:solidFill>
                  <a:srgbClr val="54AA54"/>
                </a:solidFill>
                <a:uFill>
                  <a:solidFill>
                    <a:srgbClr val="FFFFFF"/>
                  </a:solidFill>
                </a:uFill>
                <a:latin typeface="Times New Roman"/>
              </a:rPr>
              <a:t>topic</a:t>
            </a:r>
            <a:r>
              <a:rPr lang="en-IN" sz="1790" b="0" strike="noStrike" spc="197">
                <a:solidFill>
                  <a:srgbClr val="575757"/>
                </a:solidFill>
                <a:uFill>
                  <a:solidFill>
                    <a:srgbClr val="FFFFFF"/>
                  </a:solidFill>
                </a:uFill>
                <a:latin typeface="Times New Roman"/>
              </a:rPr>
              <a:t>=topics)  </a:t>
            </a:r>
            <a:r>
              <a:rPr lang="en-IN" sz="1790" b="0" strike="noStrike" spc="225">
                <a:solidFill>
                  <a:srgbClr val="BB5A64"/>
                </a:solidFill>
                <a:uFill>
                  <a:solidFill>
                    <a:srgbClr val="FFFFFF"/>
                  </a:solidFill>
                </a:uFill>
                <a:latin typeface="Times New Roman"/>
              </a:rPr>
              <a:t>qplot</a:t>
            </a:r>
            <a:r>
              <a:rPr lang="en-IN" sz="1790" b="0" strike="noStrike" spc="225">
                <a:solidFill>
                  <a:srgbClr val="575757"/>
                </a:solidFill>
                <a:uFill>
                  <a:solidFill>
                    <a:srgbClr val="FFFFFF"/>
                  </a:solidFill>
                </a:uFill>
                <a:latin typeface="Times New Roman"/>
              </a:rPr>
              <a:t>(date,</a:t>
            </a:r>
            <a:r>
              <a:rPr lang="en-IN" sz="1790" b="0" strike="noStrike" spc="483">
                <a:solidFill>
                  <a:srgbClr val="575757"/>
                </a:solidFill>
                <a:uFill>
                  <a:solidFill>
                    <a:srgbClr val="FFFFFF"/>
                  </a:solidFill>
                </a:uFill>
                <a:latin typeface="Times New Roman"/>
              </a:rPr>
              <a:t> </a:t>
            </a:r>
            <a:r>
              <a:rPr lang="en-IN" sz="1790" b="0" strike="noStrike" spc="197">
                <a:solidFill>
                  <a:srgbClr val="575757"/>
                </a:solidFill>
                <a:uFill>
                  <a:solidFill>
                    <a:srgbClr val="FFFFFF"/>
                  </a:solidFill>
                </a:uFill>
                <a:latin typeface="Times New Roman"/>
              </a:rPr>
              <a:t>..count..,</a:t>
            </a:r>
            <a:r>
              <a:rPr lang="en-IN" sz="1790" b="0" strike="noStrike" spc="197">
                <a:solidFill>
                  <a:srgbClr val="54AA54"/>
                </a:solidFill>
                <a:uFill>
                  <a:solidFill>
                    <a:srgbClr val="FFFFFF"/>
                  </a:solidFill>
                </a:uFill>
                <a:latin typeface="Times New Roman"/>
              </a:rPr>
              <a:t>data</a:t>
            </a:r>
            <a:r>
              <a:rPr lang="en-IN" sz="1790" b="0" strike="noStrike" spc="197">
                <a:solidFill>
                  <a:srgbClr val="575757"/>
                </a:solidFill>
                <a:uFill>
                  <a:solidFill>
                    <a:srgbClr val="FFFFFF"/>
                  </a:solidFill>
                </a:uFill>
                <a:latin typeface="Times New Roman"/>
              </a:rPr>
              <a:t>=topics,</a:t>
            </a:r>
            <a:r>
              <a:rPr lang="en-IN" sz="1790" b="0" strike="noStrike" spc="197">
                <a:solidFill>
                  <a:srgbClr val="54AA54"/>
                </a:solidFill>
                <a:uFill>
                  <a:solidFill>
                    <a:srgbClr val="FFFFFF"/>
                  </a:solidFill>
                </a:uFill>
                <a:latin typeface="Times New Roman"/>
              </a:rPr>
              <a:t>geom</a:t>
            </a:r>
            <a:r>
              <a:rPr lang="en-IN" sz="1790" b="0" strike="noStrike" spc="197">
                <a:solidFill>
                  <a:srgbClr val="575757"/>
                </a:solidFill>
                <a:uFill>
                  <a:solidFill>
                    <a:srgbClr val="FFFFFF"/>
                  </a:solidFill>
                </a:uFill>
                <a:latin typeface="Times New Roman"/>
              </a:rPr>
              <a:t>=</a:t>
            </a:r>
            <a:r>
              <a:rPr lang="en-IN" sz="1790" b="0" strike="noStrike" spc="197">
                <a:solidFill>
                  <a:srgbClr val="307DCC"/>
                </a:solidFill>
                <a:uFill>
                  <a:solidFill>
                    <a:srgbClr val="FFFFFF"/>
                  </a:solidFill>
                </a:uFill>
                <a:latin typeface="Times New Roman"/>
              </a:rPr>
              <a:t>"density"</a:t>
            </a:r>
            <a:r>
              <a:rPr lang="en-IN" sz="1790" b="0" strike="noStrike" spc="197">
                <a:solidFill>
                  <a:srgbClr val="575757"/>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a:p>
            <a:pPr marL="734760">
              <a:lnSpc>
                <a:spcPct val="100000"/>
              </a:lnSpc>
            </a:pPr>
            <a:r>
              <a:rPr lang="en-IN" sz="1790" b="0" strike="noStrike" spc="216">
                <a:solidFill>
                  <a:srgbClr val="54AA54"/>
                </a:solidFill>
                <a:uFill>
                  <a:solidFill>
                    <a:srgbClr val="FFFFFF"/>
                  </a:solidFill>
                </a:uFill>
                <a:latin typeface="Times New Roman"/>
              </a:rPr>
              <a:t>fill</a:t>
            </a:r>
            <a:r>
              <a:rPr lang="en-IN" sz="1790" b="0" strike="noStrike" spc="216">
                <a:solidFill>
                  <a:srgbClr val="575757"/>
                </a:solidFill>
                <a:uFill>
                  <a:solidFill>
                    <a:srgbClr val="FFFFFF"/>
                  </a:solidFill>
                </a:uFill>
                <a:latin typeface="Times New Roman"/>
              </a:rPr>
              <a:t>=term[topic],</a:t>
            </a:r>
            <a:r>
              <a:rPr lang="en-IN" sz="1790" b="0" strike="noStrike" spc="216">
                <a:solidFill>
                  <a:srgbClr val="54AA54"/>
                </a:solidFill>
                <a:uFill>
                  <a:solidFill>
                    <a:srgbClr val="FFFFFF"/>
                  </a:solidFill>
                </a:uFill>
                <a:latin typeface="Times New Roman"/>
              </a:rPr>
              <a:t>position</a:t>
            </a:r>
            <a:r>
              <a:rPr lang="en-IN" sz="1790" b="0" strike="noStrike" spc="216">
                <a:solidFill>
                  <a:srgbClr val="575757"/>
                </a:solidFill>
                <a:uFill>
                  <a:solidFill>
                    <a:srgbClr val="FFFFFF"/>
                  </a:solidFill>
                </a:uFill>
                <a:latin typeface="Times New Roman"/>
              </a:rPr>
              <a:t>=</a:t>
            </a:r>
            <a:r>
              <a:rPr lang="en-IN" sz="1790" b="0" strike="noStrike" spc="216">
                <a:solidFill>
                  <a:srgbClr val="307DCC"/>
                </a:solidFill>
                <a:uFill>
                  <a:solidFill>
                    <a:srgbClr val="FFFFFF"/>
                  </a:solidFill>
                </a:uFill>
                <a:latin typeface="Times New Roman"/>
              </a:rPr>
              <a:t>"stack"</a:t>
            </a:r>
            <a:r>
              <a:rPr lang="en-IN" sz="1790" b="0" strike="noStrike" spc="216">
                <a:solidFill>
                  <a:srgbClr val="575757"/>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p:txBody>
      </p:sp>
      <p:sp>
        <p:nvSpPr>
          <p:cNvPr id="1025" name="CustomShape 27"/>
          <p:cNvSpPr/>
          <p:nvPr/>
        </p:nvSpPr>
        <p:spPr>
          <a:xfrm>
            <a:off x="2712600" y="2219400"/>
            <a:ext cx="3806280" cy="3457440"/>
          </a:xfrm>
          <a:custGeom>
            <a:avLst/>
            <a:gdLst/>
            <a:ahLst/>
            <a:cxnLst/>
            <a:rect l="l" t="t" r="r" b="b"/>
            <a:pathLst>
              <a:path w="1920875" h="1744980">
                <a:moveTo>
                  <a:pt x="0" y="1744651"/>
                </a:moveTo>
                <a:lnTo>
                  <a:pt x="1920578" y="1744651"/>
                </a:lnTo>
                <a:lnTo>
                  <a:pt x="1920578" y="0"/>
                </a:lnTo>
                <a:lnTo>
                  <a:pt x="0" y="0"/>
                </a:lnTo>
                <a:lnTo>
                  <a:pt x="0" y="1744651"/>
                </a:lnTo>
                <a:close/>
              </a:path>
            </a:pathLst>
          </a:custGeom>
          <a:solidFill>
            <a:srgbClr val="E5E5E5"/>
          </a:solidFill>
          <a:ln>
            <a:noFill/>
          </a:ln>
        </p:spPr>
        <p:style>
          <a:lnRef idx="0">
            <a:scrgbClr r="0" g="0" b="0"/>
          </a:lnRef>
          <a:fillRef idx="0">
            <a:scrgbClr r="0" g="0" b="0"/>
          </a:fillRef>
          <a:effectRef idx="0">
            <a:scrgbClr r="0" g="0" b="0"/>
          </a:effectRef>
          <a:fontRef idx="minor"/>
        </p:style>
      </p:sp>
      <p:sp>
        <p:nvSpPr>
          <p:cNvPr id="1026" name="CustomShape 28"/>
          <p:cNvSpPr/>
          <p:nvPr/>
        </p:nvSpPr>
        <p:spPr>
          <a:xfrm>
            <a:off x="2880720" y="2219400"/>
            <a:ext cx="3469320" cy="3489480"/>
          </a:xfrm>
          <a:prstGeom prst="rect">
            <a:avLst/>
          </a:prstGeom>
          <a:blipFill>
            <a:blip r:embed="rId2"/>
            <a:stretch>
              <a:fillRect/>
            </a:stretch>
          </a:blipFill>
          <a:ln>
            <a:noFill/>
          </a:ln>
        </p:spPr>
        <p:style>
          <a:lnRef idx="0">
            <a:scrgbClr r="0" g="0" b="0"/>
          </a:lnRef>
          <a:fillRef idx="0">
            <a:scrgbClr r="0" g="0" b="0"/>
          </a:fillRef>
          <a:effectRef idx="0">
            <a:scrgbClr r="0" g="0" b="0"/>
          </a:effectRef>
          <a:fontRef idx="minor"/>
        </p:style>
      </p:sp>
      <p:sp>
        <p:nvSpPr>
          <p:cNvPr id="1027" name="CustomShape 29"/>
          <p:cNvSpPr/>
          <p:nvPr/>
        </p:nvSpPr>
        <p:spPr>
          <a:xfrm>
            <a:off x="2462760" y="5445360"/>
            <a:ext cx="199800" cy="116280"/>
          </a:xfrm>
          <a:prstGeom prst="rect">
            <a:avLst/>
          </a:prstGeom>
          <a:noFill/>
          <a:ln>
            <a:noFill/>
          </a:ln>
        </p:spPr>
        <p:style>
          <a:lnRef idx="0">
            <a:scrgbClr r="0" g="0" b="0"/>
          </a:lnRef>
          <a:fillRef idx="0">
            <a:scrgbClr r="0" g="0" b="0"/>
          </a:fillRef>
          <a:effectRef idx="0">
            <a:scrgbClr r="0" g="0" b="0"/>
          </a:effectRef>
          <a:fontRef idx="minor"/>
        </p:style>
        <p:txBody>
          <a:bodyPr lIns="0" tIns="25200" rIns="0" bIns="0"/>
          <a:lstStyle/>
          <a:p>
            <a:pPr marL="25200">
              <a:lnSpc>
                <a:spcPct val="100000"/>
              </a:lnSpc>
            </a:pPr>
            <a:r>
              <a:rPr lang="en-IN" sz="600" b="0" strike="noStrike" spc="106">
                <a:solidFill>
                  <a:srgbClr val="7F7F7F"/>
                </a:solidFill>
                <a:uFill>
                  <a:solidFill>
                    <a:srgbClr val="FFFFFF"/>
                  </a:solidFill>
                </a:uFill>
                <a:latin typeface="Arial"/>
              </a:rPr>
              <a:t>0.0</a:t>
            </a:r>
            <a:endParaRPr lang="en-IN" sz="1800" b="0" strike="noStrike" spc="-1">
              <a:solidFill>
                <a:srgbClr val="000000"/>
              </a:solidFill>
              <a:uFill>
                <a:solidFill>
                  <a:srgbClr val="FFFFFF"/>
                </a:solidFill>
              </a:uFill>
              <a:latin typeface="Arial"/>
            </a:endParaRPr>
          </a:p>
        </p:txBody>
      </p:sp>
      <p:sp>
        <p:nvSpPr>
          <p:cNvPr id="1028" name="CustomShape 30"/>
          <p:cNvSpPr/>
          <p:nvPr/>
        </p:nvSpPr>
        <p:spPr>
          <a:xfrm>
            <a:off x="2462760" y="4464360"/>
            <a:ext cx="199800" cy="116280"/>
          </a:xfrm>
          <a:prstGeom prst="rect">
            <a:avLst/>
          </a:prstGeom>
          <a:noFill/>
          <a:ln>
            <a:noFill/>
          </a:ln>
        </p:spPr>
        <p:style>
          <a:lnRef idx="0">
            <a:scrgbClr r="0" g="0" b="0"/>
          </a:lnRef>
          <a:fillRef idx="0">
            <a:scrgbClr r="0" g="0" b="0"/>
          </a:fillRef>
          <a:effectRef idx="0">
            <a:scrgbClr r="0" g="0" b="0"/>
          </a:effectRef>
          <a:fontRef idx="minor"/>
        </p:style>
        <p:txBody>
          <a:bodyPr lIns="0" tIns="25200" rIns="0" bIns="0"/>
          <a:lstStyle/>
          <a:p>
            <a:pPr marL="25200">
              <a:lnSpc>
                <a:spcPct val="100000"/>
              </a:lnSpc>
            </a:pPr>
            <a:r>
              <a:rPr lang="en-IN" sz="600" b="0" strike="noStrike" spc="106">
                <a:solidFill>
                  <a:srgbClr val="7F7F7F"/>
                </a:solidFill>
                <a:uFill>
                  <a:solidFill>
                    <a:srgbClr val="FFFFFF"/>
                  </a:solidFill>
                </a:uFill>
                <a:latin typeface="Arial"/>
              </a:rPr>
              <a:t>0.1</a:t>
            </a:r>
            <a:endParaRPr lang="en-IN" sz="1800" b="0" strike="noStrike" spc="-1">
              <a:solidFill>
                <a:srgbClr val="000000"/>
              </a:solidFill>
              <a:uFill>
                <a:solidFill>
                  <a:srgbClr val="FFFFFF"/>
                </a:solidFill>
              </a:uFill>
              <a:latin typeface="Arial"/>
            </a:endParaRPr>
          </a:p>
        </p:txBody>
      </p:sp>
      <p:sp>
        <p:nvSpPr>
          <p:cNvPr id="1029" name="CustomShape 31"/>
          <p:cNvSpPr/>
          <p:nvPr/>
        </p:nvSpPr>
        <p:spPr>
          <a:xfrm>
            <a:off x="2462760" y="3483720"/>
            <a:ext cx="199800" cy="116280"/>
          </a:xfrm>
          <a:prstGeom prst="rect">
            <a:avLst/>
          </a:prstGeom>
          <a:noFill/>
          <a:ln>
            <a:noFill/>
          </a:ln>
        </p:spPr>
        <p:style>
          <a:lnRef idx="0">
            <a:scrgbClr r="0" g="0" b="0"/>
          </a:lnRef>
          <a:fillRef idx="0">
            <a:scrgbClr r="0" g="0" b="0"/>
          </a:fillRef>
          <a:effectRef idx="0">
            <a:scrgbClr r="0" g="0" b="0"/>
          </a:effectRef>
          <a:fontRef idx="minor"/>
        </p:style>
        <p:txBody>
          <a:bodyPr lIns="0" tIns="25200" rIns="0" bIns="0"/>
          <a:lstStyle/>
          <a:p>
            <a:pPr marL="25200">
              <a:lnSpc>
                <a:spcPct val="100000"/>
              </a:lnSpc>
            </a:pPr>
            <a:r>
              <a:rPr lang="en-IN" sz="600" b="0" strike="noStrike" spc="106">
                <a:solidFill>
                  <a:srgbClr val="7F7F7F"/>
                </a:solidFill>
                <a:uFill>
                  <a:solidFill>
                    <a:srgbClr val="FFFFFF"/>
                  </a:solidFill>
                </a:uFill>
                <a:latin typeface="Arial"/>
              </a:rPr>
              <a:t>0.2</a:t>
            </a:r>
            <a:endParaRPr lang="en-IN" sz="1800" b="0" strike="noStrike" spc="-1">
              <a:solidFill>
                <a:srgbClr val="000000"/>
              </a:solidFill>
              <a:uFill>
                <a:solidFill>
                  <a:srgbClr val="FFFFFF"/>
                </a:solidFill>
              </a:uFill>
              <a:latin typeface="Arial"/>
            </a:endParaRPr>
          </a:p>
        </p:txBody>
      </p:sp>
      <p:sp>
        <p:nvSpPr>
          <p:cNvPr id="1030" name="CustomShape 32"/>
          <p:cNvSpPr/>
          <p:nvPr/>
        </p:nvSpPr>
        <p:spPr>
          <a:xfrm>
            <a:off x="2462760" y="2503080"/>
            <a:ext cx="199800" cy="116280"/>
          </a:xfrm>
          <a:prstGeom prst="rect">
            <a:avLst/>
          </a:prstGeom>
          <a:noFill/>
          <a:ln>
            <a:noFill/>
          </a:ln>
        </p:spPr>
        <p:style>
          <a:lnRef idx="0">
            <a:scrgbClr r="0" g="0" b="0"/>
          </a:lnRef>
          <a:fillRef idx="0">
            <a:scrgbClr r="0" g="0" b="0"/>
          </a:fillRef>
          <a:effectRef idx="0">
            <a:scrgbClr r="0" g="0" b="0"/>
          </a:effectRef>
          <a:fontRef idx="minor"/>
        </p:style>
        <p:txBody>
          <a:bodyPr lIns="0" tIns="25200" rIns="0" bIns="0"/>
          <a:lstStyle/>
          <a:p>
            <a:pPr marL="25200">
              <a:lnSpc>
                <a:spcPct val="100000"/>
              </a:lnSpc>
            </a:pPr>
            <a:r>
              <a:rPr lang="en-IN" sz="600" b="0" strike="noStrike" spc="106">
                <a:solidFill>
                  <a:srgbClr val="7F7F7F"/>
                </a:solidFill>
                <a:uFill>
                  <a:solidFill>
                    <a:srgbClr val="FFFFFF"/>
                  </a:solidFill>
                </a:uFill>
                <a:latin typeface="Arial"/>
              </a:rPr>
              <a:t>0.3</a:t>
            </a:r>
            <a:endParaRPr lang="en-IN" sz="1800" b="0" strike="noStrike" spc="-1">
              <a:solidFill>
                <a:srgbClr val="000000"/>
              </a:solidFill>
              <a:uFill>
                <a:solidFill>
                  <a:srgbClr val="FFFFFF"/>
                </a:solidFill>
              </a:uFill>
              <a:latin typeface="Arial"/>
            </a:endParaRPr>
          </a:p>
        </p:txBody>
      </p:sp>
      <p:graphicFrame>
        <p:nvGraphicFramePr>
          <p:cNvPr id="1031" name="Table 33"/>
          <p:cNvGraphicFramePr/>
          <p:nvPr/>
        </p:nvGraphicFramePr>
        <p:xfrm>
          <a:off x="2666880" y="2219400"/>
          <a:ext cx="3850200" cy="3451680"/>
        </p:xfrm>
        <a:graphic>
          <a:graphicData uri="http://schemas.openxmlformats.org/drawingml/2006/table">
            <a:tbl>
              <a:tblPr/>
              <a:tblGrid>
                <a:gridCol w="392400">
                  <a:extLst>
                    <a:ext uri="{9D8B030D-6E8A-4147-A177-3AD203B41FA5}">
                      <a16:colId xmlns:a16="http://schemas.microsoft.com/office/drawing/2014/main" val="20000"/>
                    </a:ext>
                  </a:extLst>
                </a:gridCol>
                <a:gridCol w="714600">
                  <a:extLst>
                    <a:ext uri="{9D8B030D-6E8A-4147-A177-3AD203B41FA5}">
                      <a16:colId xmlns:a16="http://schemas.microsoft.com/office/drawing/2014/main" val="20001"/>
                    </a:ext>
                  </a:extLst>
                </a:gridCol>
                <a:gridCol w="713160">
                  <a:extLst>
                    <a:ext uri="{9D8B030D-6E8A-4147-A177-3AD203B41FA5}">
                      <a16:colId xmlns:a16="http://schemas.microsoft.com/office/drawing/2014/main" val="20002"/>
                    </a:ext>
                  </a:extLst>
                </a:gridCol>
                <a:gridCol w="712080">
                  <a:extLst>
                    <a:ext uri="{9D8B030D-6E8A-4147-A177-3AD203B41FA5}">
                      <a16:colId xmlns:a16="http://schemas.microsoft.com/office/drawing/2014/main" val="20003"/>
                    </a:ext>
                  </a:extLst>
                </a:gridCol>
                <a:gridCol w="712080">
                  <a:extLst>
                    <a:ext uri="{9D8B030D-6E8A-4147-A177-3AD203B41FA5}">
                      <a16:colId xmlns:a16="http://schemas.microsoft.com/office/drawing/2014/main" val="20004"/>
                    </a:ext>
                  </a:extLst>
                </a:gridCol>
                <a:gridCol w="605880">
                  <a:extLst>
                    <a:ext uri="{9D8B030D-6E8A-4147-A177-3AD203B41FA5}">
                      <a16:colId xmlns:a16="http://schemas.microsoft.com/office/drawing/2014/main" val="20005"/>
                    </a:ext>
                  </a:extLst>
                </a:gridCol>
              </a:tblGrid>
              <a:tr h="366120">
                <a:tc>
                  <a:txBody>
                    <a:bodyPr/>
                    <a:lstStyle/>
                    <a:p>
                      <a:endParaRPr lang="en-US"/>
                    </a:p>
                  </a:txBody>
                  <a:tcPr>
                    <a:lnR w="2880">
                      <a:solidFill>
                        <a:srgbClr val="F2F2F2"/>
                      </a:solidFill>
                    </a:lnR>
                    <a:lnB w="6480">
                      <a:solidFill>
                        <a:srgbClr val="FFFFFF"/>
                      </a:solidFill>
                    </a:lnB>
                    <a:solidFill>
                      <a:srgbClr val="729FCF"/>
                    </a:solidFill>
                  </a:tcPr>
                </a:tc>
                <a:tc>
                  <a:txBody>
                    <a:bodyPr/>
                    <a:lstStyle/>
                    <a:p>
                      <a:endParaRPr lang="en-US"/>
                    </a:p>
                  </a:txBody>
                  <a:tcPr>
                    <a:lnL w="2880">
                      <a:solidFill>
                        <a:srgbClr val="F2F2F2"/>
                      </a:solidFill>
                    </a:lnL>
                    <a:lnR w="2880">
                      <a:solidFill>
                        <a:srgbClr val="F2F2F2"/>
                      </a:solidFill>
                    </a:lnR>
                    <a:lnB w="6480">
                      <a:solidFill>
                        <a:srgbClr val="FFFFFF"/>
                      </a:solidFill>
                    </a:lnB>
                    <a:solidFill>
                      <a:srgbClr val="729FCF"/>
                    </a:solidFill>
                  </a:tcPr>
                </a:tc>
                <a:tc>
                  <a:txBody>
                    <a:bodyPr/>
                    <a:lstStyle/>
                    <a:p>
                      <a:endParaRPr lang="en-US"/>
                    </a:p>
                  </a:txBody>
                  <a:tcPr>
                    <a:lnL w="2880">
                      <a:solidFill>
                        <a:srgbClr val="F2F2F2"/>
                      </a:solidFill>
                    </a:lnL>
                    <a:lnR w="2880">
                      <a:solidFill>
                        <a:srgbClr val="F2F2F2"/>
                      </a:solidFill>
                    </a:lnR>
                    <a:lnB w="6480">
                      <a:solidFill>
                        <a:srgbClr val="FFFFFF"/>
                      </a:solidFill>
                    </a:lnB>
                    <a:solidFill>
                      <a:srgbClr val="729FCF"/>
                    </a:solidFill>
                  </a:tcPr>
                </a:tc>
                <a:tc>
                  <a:txBody>
                    <a:bodyPr/>
                    <a:lstStyle/>
                    <a:p>
                      <a:endParaRPr lang="en-US"/>
                    </a:p>
                  </a:txBody>
                  <a:tcPr>
                    <a:lnL w="2880">
                      <a:solidFill>
                        <a:srgbClr val="F2F2F2"/>
                      </a:solidFill>
                    </a:lnL>
                    <a:lnR w="2880">
                      <a:solidFill>
                        <a:srgbClr val="F2F2F2"/>
                      </a:solidFill>
                    </a:lnR>
                    <a:lnB w="6480">
                      <a:solidFill>
                        <a:srgbClr val="FFFFFF"/>
                      </a:solidFill>
                    </a:lnB>
                    <a:solidFill>
                      <a:srgbClr val="729FCF"/>
                    </a:solidFill>
                  </a:tcPr>
                </a:tc>
                <a:tc>
                  <a:txBody>
                    <a:bodyPr/>
                    <a:lstStyle/>
                    <a:p>
                      <a:endParaRPr lang="en-US"/>
                    </a:p>
                  </a:txBody>
                  <a:tcPr>
                    <a:lnL w="2880">
                      <a:solidFill>
                        <a:srgbClr val="F2F2F2"/>
                      </a:solidFill>
                    </a:lnL>
                    <a:lnR w="2880">
                      <a:solidFill>
                        <a:srgbClr val="F2F2F2"/>
                      </a:solidFill>
                    </a:lnR>
                    <a:lnB w="6480">
                      <a:solidFill>
                        <a:srgbClr val="FFFFFF"/>
                      </a:solidFill>
                    </a:lnB>
                    <a:solidFill>
                      <a:srgbClr val="729FCF"/>
                    </a:solidFill>
                  </a:tcPr>
                </a:tc>
                <a:tc>
                  <a:txBody>
                    <a:bodyPr/>
                    <a:lstStyle/>
                    <a:p>
                      <a:endParaRPr lang="en-US"/>
                    </a:p>
                  </a:txBody>
                  <a:tcPr>
                    <a:lnL w="2880">
                      <a:solidFill>
                        <a:srgbClr val="F2F2F2"/>
                      </a:solidFill>
                    </a:lnL>
                    <a:lnB w="6480">
                      <a:solidFill>
                        <a:srgbClr val="FFFFFF"/>
                      </a:solidFill>
                    </a:lnB>
                    <a:solidFill>
                      <a:srgbClr val="729FCF"/>
                    </a:solidFill>
                  </a:tcPr>
                </a:tc>
                <a:extLst>
                  <a:ext uri="{0D108BD9-81ED-4DB2-BD59-A6C34878D82A}">
                    <a16:rowId xmlns:a16="http://schemas.microsoft.com/office/drawing/2014/main" val="10000"/>
                  </a:ext>
                </a:extLst>
              </a:tr>
              <a:tr h="453240">
                <a:tc>
                  <a:txBody>
                    <a:bodyPr/>
                    <a:lstStyle/>
                    <a:p>
                      <a:endParaRPr lang="en-US"/>
                    </a:p>
                  </a:txBody>
                  <a:tcPr>
                    <a:lnR w="2880">
                      <a:solidFill>
                        <a:srgbClr val="F2F2F2"/>
                      </a:solidFill>
                    </a:lnR>
                    <a:lnT w="6480">
                      <a:solidFill>
                        <a:srgbClr val="FFFFFF"/>
                      </a:solidFill>
                    </a:lnT>
                    <a:lnB w="2880">
                      <a:solidFill>
                        <a:srgbClr val="F2F2F2"/>
                      </a:solidFill>
                    </a:lnB>
                    <a:solidFill>
                      <a:srgbClr val="729FCF"/>
                    </a:solidFill>
                  </a:tcPr>
                </a:tc>
                <a:tc>
                  <a:txBody>
                    <a:bodyPr/>
                    <a:lstStyle/>
                    <a:p>
                      <a:endParaRPr lang="en-US"/>
                    </a:p>
                  </a:txBody>
                  <a:tcPr>
                    <a:lnL w="2880">
                      <a:solidFill>
                        <a:srgbClr val="F2F2F2"/>
                      </a:solidFill>
                    </a:lnL>
                    <a:lnR w="2880">
                      <a:solidFill>
                        <a:srgbClr val="F2F2F2"/>
                      </a:solidFill>
                    </a:lnR>
                    <a:lnT w="6480">
                      <a:solidFill>
                        <a:srgbClr val="FFFFFF"/>
                      </a:solidFill>
                    </a:lnT>
                    <a:lnB w="2880">
                      <a:solidFill>
                        <a:srgbClr val="F2F2F2"/>
                      </a:solidFill>
                    </a:lnB>
                    <a:solidFill>
                      <a:srgbClr val="729FCF"/>
                    </a:solidFill>
                  </a:tcPr>
                </a:tc>
                <a:tc>
                  <a:txBody>
                    <a:bodyPr/>
                    <a:lstStyle/>
                    <a:p>
                      <a:endParaRPr lang="en-US"/>
                    </a:p>
                  </a:txBody>
                  <a:tcPr>
                    <a:lnL w="2880">
                      <a:solidFill>
                        <a:srgbClr val="F2F2F2"/>
                      </a:solidFill>
                    </a:lnL>
                    <a:lnR w="2880">
                      <a:solidFill>
                        <a:srgbClr val="F2F2F2"/>
                      </a:solidFill>
                    </a:lnR>
                    <a:lnT w="6480">
                      <a:solidFill>
                        <a:srgbClr val="FFFFFF"/>
                      </a:solidFill>
                    </a:lnT>
                    <a:lnB w="2880">
                      <a:solidFill>
                        <a:srgbClr val="F2F2F2"/>
                      </a:solidFill>
                    </a:lnB>
                    <a:solidFill>
                      <a:srgbClr val="729FCF"/>
                    </a:solidFill>
                  </a:tcPr>
                </a:tc>
                <a:tc>
                  <a:txBody>
                    <a:bodyPr/>
                    <a:lstStyle/>
                    <a:p>
                      <a:endParaRPr lang="en-US"/>
                    </a:p>
                  </a:txBody>
                  <a:tcPr>
                    <a:lnL w="2880">
                      <a:solidFill>
                        <a:srgbClr val="F2F2F2"/>
                      </a:solidFill>
                    </a:lnL>
                    <a:lnR w="2880">
                      <a:solidFill>
                        <a:srgbClr val="F2F2F2"/>
                      </a:solidFill>
                    </a:lnR>
                    <a:lnT w="6480">
                      <a:solidFill>
                        <a:srgbClr val="FFFFFF"/>
                      </a:solidFill>
                    </a:lnT>
                    <a:lnB w="2880">
                      <a:solidFill>
                        <a:srgbClr val="F2F2F2"/>
                      </a:solidFill>
                    </a:lnB>
                    <a:solidFill>
                      <a:srgbClr val="729FCF"/>
                    </a:solidFill>
                  </a:tcPr>
                </a:tc>
                <a:tc>
                  <a:txBody>
                    <a:bodyPr/>
                    <a:lstStyle/>
                    <a:p>
                      <a:endParaRPr lang="en-US"/>
                    </a:p>
                  </a:txBody>
                  <a:tcPr>
                    <a:lnL w="2880">
                      <a:solidFill>
                        <a:srgbClr val="F2F2F2"/>
                      </a:solidFill>
                    </a:lnL>
                    <a:lnR w="2880">
                      <a:solidFill>
                        <a:srgbClr val="F2F2F2"/>
                      </a:solidFill>
                    </a:lnR>
                    <a:lnT w="6480">
                      <a:solidFill>
                        <a:srgbClr val="FFFFFF"/>
                      </a:solidFill>
                    </a:lnT>
                    <a:lnB w="2880">
                      <a:solidFill>
                        <a:srgbClr val="F2F2F2"/>
                      </a:solidFill>
                    </a:lnB>
                    <a:solidFill>
                      <a:srgbClr val="729FCF"/>
                    </a:solidFill>
                  </a:tcPr>
                </a:tc>
                <a:tc>
                  <a:txBody>
                    <a:bodyPr/>
                    <a:lstStyle/>
                    <a:p>
                      <a:endParaRPr lang="en-US"/>
                    </a:p>
                  </a:txBody>
                  <a:tcPr>
                    <a:lnL w="2880">
                      <a:solidFill>
                        <a:srgbClr val="F2F2F2"/>
                      </a:solidFill>
                    </a:lnL>
                    <a:lnT w="6480">
                      <a:solidFill>
                        <a:srgbClr val="FFFFFF"/>
                      </a:solidFill>
                    </a:lnT>
                    <a:lnB w="2880">
                      <a:solidFill>
                        <a:srgbClr val="F2F2F2"/>
                      </a:solidFill>
                    </a:lnB>
                    <a:solidFill>
                      <a:srgbClr val="729FCF"/>
                    </a:solidFill>
                  </a:tcPr>
                </a:tc>
                <a:extLst>
                  <a:ext uri="{0D108BD9-81ED-4DB2-BD59-A6C34878D82A}">
                    <a16:rowId xmlns:a16="http://schemas.microsoft.com/office/drawing/2014/main" val="10001"/>
                  </a:ext>
                </a:extLst>
              </a:tr>
              <a:tr h="453240">
                <a:tc>
                  <a:txBody>
                    <a:bodyPr/>
                    <a:lstStyle/>
                    <a:p>
                      <a:endParaRPr lang="en-US"/>
                    </a:p>
                  </a:txBody>
                  <a:tcPr>
                    <a:lnR w="2880">
                      <a:solidFill>
                        <a:srgbClr val="F2F2F2"/>
                      </a:solidFill>
                    </a:lnR>
                    <a:lnT w="2880">
                      <a:solidFill>
                        <a:srgbClr val="F2F2F2"/>
                      </a:solidFill>
                    </a:lnT>
                    <a:lnB w="6480">
                      <a:solidFill>
                        <a:srgbClr val="FFFFFF"/>
                      </a:solidFill>
                    </a:lnB>
                    <a:solidFill>
                      <a:srgbClr val="729FCF"/>
                    </a:solidFill>
                  </a:tcPr>
                </a:tc>
                <a:tc>
                  <a:txBody>
                    <a:bodyPr/>
                    <a:lstStyle/>
                    <a:p>
                      <a:endParaRPr lang="en-US"/>
                    </a:p>
                  </a:txBody>
                  <a:tcPr>
                    <a:lnL w="2880">
                      <a:solidFill>
                        <a:srgbClr val="F2F2F2"/>
                      </a:solidFill>
                    </a:lnL>
                    <a:lnR w="2880">
                      <a:solidFill>
                        <a:srgbClr val="F2F2F2"/>
                      </a:solidFill>
                    </a:lnR>
                    <a:lnT w="2880">
                      <a:solidFill>
                        <a:srgbClr val="F2F2F2"/>
                      </a:solidFill>
                    </a:lnT>
                    <a:lnB w="6480">
                      <a:solidFill>
                        <a:srgbClr val="FFFFFF"/>
                      </a:solidFill>
                    </a:lnB>
                    <a:solidFill>
                      <a:srgbClr val="729FCF"/>
                    </a:solidFill>
                  </a:tcPr>
                </a:tc>
                <a:tc>
                  <a:txBody>
                    <a:bodyPr/>
                    <a:lstStyle/>
                    <a:p>
                      <a:endParaRPr lang="en-US"/>
                    </a:p>
                  </a:txBody>
                  <a:tcPr>
                    <a:lnL w="2880">
                      <a:solidFill>
                        <a:srgbClr val="F2F2F2"/>
                      </a:solidFill>
                    </a:lnL>
                    <a:lnR w="2880">
                      <a:solidFill>
                        <a:srgbClr val="F2F2F2"/>
                      </a:solidFill>
                    </a:lnR>
                    <a:lnT w="2880">
                      <a:solidFill>
                        <a:srgbClr val="F2F2F2"/>
                      </a:solidFill>
                    </a:lnT>
                    <a:lnB w="6480">
                      <a:solidFill>
                        <a:srgbClr val="FFFFFF"/>
                      </a:solidFill>
                    </a:lnB>
                    <a:solidFill>
                      <a:srgbClr val="729FCF"/>
                    </a:solidFill>
                  </a:tcPr>
                </a:tc>
                <a:tc>
                  <a:txBody>
                    <a:bodyPr/>
                    <a:lstStyle/>
                    <a:p>
                      <a:endParaRPr lang="en-US"/>
                    </a:p>
                  </a:txBody>
                  <a:tcPr>
                    <a:lnL w="2880">
                      <a:solidFill>
                        <a:srgbClr val="F2F2F2"/>
                      </a:solidFill>
                    </a:lnL>
                    <a:lnR w="2880">
                      <a:solidFill>
                        <a:srgbClr val="F2F2F2"/>
                      </a:solidFill>
                    </a:lnR>
                    <a:lnT w="2880">
                      <a:solidFill>
                        <a:srgbClr val="F2F2F2"/>
                      </a:solidFill>
                    </a:lnT>
                    <a:lnB w="6480">
                      <a:solidFill>
                        <a:srgbClr val="FFFFFF"/>
                      </a:solidFill>
                    </a:lnB>
                    <a:solidFill>
                      <a:srgbClr val="729FCF"/>
                    </a:solidFill>
                  </a:tcPr>
                </a:tc>
                <a:tc>
                  <a:txBody>
                    <a:bodyPr/>
                    <a:lstStyle/>
                    <a:p>
                      <a:endParaRPr lang="en-US"/>
                    </a:p>
                  </a:txBody>
                  <a:tcPr>
                    <a:lnL w="2880">
                      <a:solidFill>
                        <a:srgbClr val="F2F2F2"/>
                      </a:solidFill>
                    </a:lnL>
                    <a:lnR w="2880">
                      <a:solidFill>
                        <a:srgbClr val="F2F2F2"/>
                      </a:solidFill>
                    </a:lnR>
                    <a:lnT w="2880">
                      <a:solidFill>
                        <a:srgbClr val="F2F2F2"/>
                      </a:solidFill>
                    </a:lnT>
                    <a:lnB w="6480">
                      <a:solidFill>
                        <a:srgbClr val="FFFFFF"/>
                      </a:solidFill>
                    </a:lnB>
                    <a:solidFill>
                      <a:srgbClr val="729FCF"/>
                    </a:solidFill>
                  </a:tcPr>
                </a:tc>
                <a:tc>
                  <a:txBody>
                    <a:bodyPr/>
                    <a:lstStyle/>
                    <a:p>
                      <a:endParaRPr lang="en-US"/>
                    </a:p>
                  </a:txBody>
                  <a:tcPr>
                    <a:lnL w="2880">
                      <a:solidFill>
                        <a:srgbClr val="F2F2F2"/>
                      </a:solidFill>
                    </a:lnL>
                    <a:lnT w="2880">
                      <a:solidFill>
                        <a:srgbClr val="F2F2F2"/>
                      </a:solidFill>
                    </a:lnT>
                    <a:lnB w="6480">
                      <a:solidFill>
                        <a:srgbClr val="FFFFFF"/>
                      </a:solidFill>
                    </a:lnB>
                    <a:solidFill>
                      <a:srgbClr val="729FCF"/>
                    </a:solidFill>
                  </a:tcPr>
                </a:tc>
                <a:extLst>
                  <a:ext uri="{0D108BD9-81ED-4DB2-BD59-A6C34878D82A}">
                    <a16:rowId xmlns:a16="http://schemas.microsoft.com/office/drawing/2014/main" val="10002"/>
                  </a:ext>
                </a:extLst>
              </a:tr>
              <a:tr h="453240">
                <a:tc>
                  <a:txBody>
                    <a:bodyPr/>
                    <a:lstStyle/>
                    <a:p>
                      <a:endParaRPr lang="en-US"/>
                    </a:p>
                  </a:txBody>
                  <a:tcPr>
                    <a:lnR w="2880">
                      <a:solidFill>
                        <a:srgbClr val="F2F2F2"/>
                      </a:solidFill>
                    </a:lnR>
                    <a:lnT w="6480">
                      <a:solidFill>
                        <a:srgbClr val="FFFFFF"/>
                      </a:solidFill>
                    </a:lnT>
                    <a:lnB w="2880">
                      <a:solidFill>
                        <a:srgbClr val="F2F2F2"/>
                      </a:solidFill>
                    </a:lnB>
                    <a:solidFill>
                      <a:srgbClr val="729FCF"/>
                    </a:solidFill>
                  </a:tcPr>
                </a:tc>
                <a:tc>
                  <a:txBody>
                    <a:bodyPr/>
                    <a:lstStyle/>
                    <a:p>
                      <a:endParaRPr lang="en-US"/>
                    </a:p>
                  </a:txBody>
                  <a:tcPr>
                    <a:lnL w="2880">
                      <a:solidFill>
                        <a:srgbClr val="F2F2F2"/>
                      </a:solidFill>
                    </a:lnL>
                    <a:lnR w="2880">
                      <a:solidFill>
                        <a:srgbClr val="F2F2F2"/>
                      </a:solidFill>
                    </a:lnR>
                    <a:lnT w="6480">
                      <a:solidFill>
                        <a:srgbClr val="FFFFFF"/>
                      </a:solidFill>
                    </a:lnT>
                    <a:lnB w="2880">
                      <a:solidFill>
                        <a:srgbClr val="F2F2F2"/>
                      </a:solidFill>
                    </a:lnB>
                    <a:solidFill>
                      <a:srgbClr val="729FCF"/>
                    </a:solidFill>
                  </a:tcPr>
                </a:tc>
                <a:tc>
                  <a:txBody>
                    <a:bodyPr/>
                    <a:lstStyle/>
                    <a:p>
                      <a:endParaRPr lang="en-US"/>
                    </a:p>
                  </a:txBody>
                  <a:tcPr>
                    <a:lnL w="2880">
                      <a:solidFill>
                        <a:srgbClr val="F2F2F2"/>
                      </a:solidFill>
                    </a:lnL>
                    <a:lnR w="2880">
                      <a:solidFill>
                        <a:srgbClr val="F2F2F2"/>
                      </a:solidFill>
                    </a:lnR>
                    <a:lnT w="6480">
                      <a:solidFill>
                        <a:srgbClr val="FFFFFF"/>
                      </a:solidFill>
                    </a:lnT>
                    <a:lnB w="2880">
                      <a:solidFill>
                        <a:srgbClr val="F2F2F2"/>
                      </a:solidFill>
                    </a:lnB>
                    <a:solidFill>
                      <a:srgbClr val="729FCF"/>
                    </a:solidFill>
                  </a:tcPr>
                </a:tc>
                <a:tc>
                  <a:txBody>
                    <a:bodyPr/>
                    <a:lstStyle/>
                    <a:p>
                      <a:endParaRPr lang="en-US"/>
                    </a:p>
                  </a:txBody>
                  <a:tcPr>
                    <a:lnL w="2880">
                      <a:solidFill>
                        <a:srgbClr val="F2F2F2"/>
                      </a:solidFill>
                    </a:lnL>
                    <a:lnR w="2880">
                      <a:solidFill>
                        <a:srgbClr val="F2F2F2"/>
                      </a:solidFill>
                    </a:lnR>
                    <a:lnT w="6480">
                      <a:solidFill>
                        <a:srgbClr val="FFFFFF"/>
                      </a:solidFill>
                    </a:lnT>
                    <a:lnB w="2880">
                      <a:solidFill>
                        <a:srgbClr val="F2F2F2"/>
                      </a:solidFill>
                    </a:lnB>
                    <a:solidFill>
                      <a:srgbClr val="729FCF"/>
                    </a:solidFill>
                  </a:tcPr>
                </a:tc>
                <a:tc>
                  <a:txBody>
                    <a:bodyPr/>
                    <a:lstStyle/>
                    <a:p>
                      <a:endParaRPr lang="en-US"/>
                    </a:p>
                  </a:txBody>
                  <a:tcPr>
                    <a:lnL w="2880">
                      <a:solidFill>
                        <a:srgbClr val="F2F2F2"/>
                      </a:solidFill>
                    </a:lnL>
                    <a:lnR w="2880">
                      <a:solidFill>
                        <a:srgbClr val="F2F2F2"/>
                      </a:solidFill>
                    </a:lnR>
                    <a:lnT w="6480">
                      <a:solidFill>
                        <a:srgbClr val="FFFFFF"/>
                      </a:solidFill>
                    </a:lnT>
                    <a:lnB w="2880">
                      <a:solidFill>
                        <a:srgbClr val="F2F2F2"/>
                      </a:solidFill>
                    </a:lnB>
                    <a:solidFill>
                      <a:srgbClr val="729FCF"/>
                    </a:solidFill>
                  </a:tcPr>
                </a:tc>
                <a:tc>
                  <a:txBody>
                    <a:bodyPr/>
                    <a:lstStyle/>
                    <a:p>
                      <a:endParaRPr lang="en-US"/>
                    </a:p>
                  </a:txBody>
                  <a:tcPr>
                    <a:lnL w="2880">
                      <a:solidFill>
                        <a:srgbClr val="F2F2F2"/>
                      </a:solidFill>
                    </a:lnL>
                    <a:lnT w="6480">
                      <a:solidFill>
                        <a:srgbClr val="FFFFFF"/>
                      </a:solidFill>
                    </a:lnT>
                    <a:lnB w="2880">
                      <a:solidFill>
                        <a:srgbClr val="F2F2F2"/>
                      </a:solidFill>
                    </a:lnB>
                    <a:solidFill>
                      <a:srgbClr val="729FCF"/>
                    </a:solidFill>
                  </a:tcPr>
                </a:tc>
                <a:extLst>
                  <a:ext uri="{0D108BD9-81ED-4DB2-BD59-A6C34878D82A}">
                    <a16:rowId xmlns:a16="http://schemas.microsoft.com/office/drawing/2014/main" val="10003"/>
                  </a:ext>
                </a:extLst>
              </a:tr>
              <a:tr h="453240">
                <a:tc>
                  <a:txBody>
                    <a:bodyPr/>
                    <a:lstStyle/>
                    <a:p>
                      <a:endParaRPr lang="en-US"/>
                    </a:p>
                  </a:txBody>
                  <a:tcPr>
                    <a:lnR w="2880">
                      <a:solidFill>
                        <a:srgbClr val="F2F2F2"/>
                      </a:solidFill>
                    </a:lnR>
                    <a:lnT w="2880">
                      <a:solidFill>
                        <a:srgbClr val="F2F2F2"/>
                      </a:solidFill>
                    </a:lnT>
                    <a:lnB w="6480">
                      <a:solidFill>
                        <a:srgbClr val="FFFFFF"/>
                      </a:solidFill>
                    </a:lnB>
                    <a:solidFill>
                      <a:srgbClr val="729FCF"/>
                    </a:solidFill>
                  </a:tcPr>
                </a:tc>
                <a:tc>
                  <a:txBody>
                    <a:bodyPr/>
                    <a:lstStyle/>
                    <a:p>
                      <a:endParaRPr lang="en-US"/>
                    </a:p>
                  </a:txBody>
                  <a:tcPr>
                    <a:lnL w="2880">
                      <a:solidFill>
                        <a:srgbClr val="F2F2F2"/>
                      </a:solidFill>
                    </a:lnL>
                    <a:lnR w="2880">
                      <a:solidFill>
                        <a:srgbClr val="F2F2F2"/>
                      </a:solidFill>
                    </a:lnR>
                    <a:lnT w="2880">
                      <a:solidFill>
                        <a:srgbClr val="F2F2F2"/>
                      </a:solidFill>
                    </a:lnT>
                    <a:lnB w="6480">
                      <a:solidFill>
                        <a:srgbClr val="FFFFFF"/>
                      </a:solidFill>
                    </a:lnB>
                    <a:solidFill>
                      <a:srgbClr val="729FCF"/>
                    </a:solidFill>
                  </a:tcPr>
                </a:tc>
                <a:tc>
                  <a:txBody>
                    <a:bodyPr/>
                    <a:lstStyle/>
                    <a:p>
                      <a:endParaRPr lang="en-US"/>
                    </a:p>
                  </a:txBody>
                  <a:tcPr>
                    <a:lnL w="2880">
                      <a:solidFill>
                        <a:srgbClr val="F2F2F2"/>
                      </a:solidFill>
                    </a:lnL>
                    <a:lnR w="2880">
                      <a:solidFill>
                        <a:srgbClr val="F2F2F2"/>
                      </a:solidFill>
                    </a:lnR>
                    <a:lnT w="2880">
                      <a:solidFill>
                        <a:srgbClr val="F2F2F2"/>
                      </a:solidFill>
                    </a:lnT>
                    <a:lnB w="6480">
                      <a:solidFill>
                        <a:srgbClr val="FFFFFF"/>
                      </a:solidFill>
                    </a:lnB>
                    <a:solidFill>
                      <a:srgbClr val="729FCF"/>
                    </a:solidFill>
                  </a:tcPr>
                </a:tc>
                <a:tc>
                  <a:txBody>
                    <a:bodyPr/>
                    <a:lstStyle/>
                    <a:p>
                      <a:endParaRPr lang="en-US"/>
                    </a:p>
                  </a:txBody>
                  <a:tcPr>
                    <a:lnL w="2880">
                      <a:solidFill>
                        <a:srgbClr val="F2F2F2"/>
                      </a:solidFill>
                    </a:lnL>
                    <a:lnR w="2880">
                      <a:solidFill>
                        <a:srgbClr val="F2F2F2"/>
                      </a:solidFill>
                    </a:lnR>
                    <a:lnT w="2880">
                      <a:solidFill>
                        <a:srgbClr val="F2F2F2"/>
                      </a:solidFill>
                    </a:lnT>
                    <a:lnB w="6480">
                      <a:solidFill>
                        <a:srgbClr val="FFFFFF"/>
                      </a:solidFill>
                    </a:lnB>
                    <a:solidFill>
                      <a:srgbClr val="729FCF"/>
                    </a:solidFill>
                  </a:tcPr>
                </a:tc>
                <a:tc>
                  <a:txBody>
                    <a:bodyPr/>
                    <a:lstStyle/>
                    <a:p>
                      <a:endParaRPr lang="en-US"/>
                    </a:p>
                  </a:txBody>
                  <a:tcPr>
                    <a:lnL w="2880">
                      <a:solidFill>
                        <a:srgbClr val="F2F2F2"/>
                      </a:solidFill>
                    </a:lnL>
                    <a:lnR w="2880">
                      <a:solidFill>
                        <a:srgbClr val="F2F2F2"/>
                      </a:solidFill>
                    </a:lnR>
                    <a:lnT w="2880">
                      <a:solidFill>
                        <a:srgbClr val="F2F2F2"/>
                      </a:solidFill>
                    </a:lnT>
                    <a:lnB w="6480">
                      <a:solidFill>
                        <a:srgbClr val="FFFFFF"/>
                      </a:solidFill>
                    </a:lnB>
                    <a:solidFill>
                      <a:srgbClr val="729FCF"/>
                    </a:solidFill>
                  </a:tcPr>
                </a:tc>
                <a:tc>
                  <a:txBody>
                    <a:bodyPr/>
                    <a:lstStyle/>
                    <a:p>
                      <a:endParaRPr lang="en-US"/>
                    </a:p>
                  </a:txBody>
                  <a:tcPr>
                    <a:lnL w="2880">
                      <a:solidFill>
                        <a:srgbClr val="F2F2F2"/>
                      </a:solidFill>
                    </a:lnL>
                    <a:lnT w="2880">
                      <a:solidFill>
                        <a:srgbClr val="F2F2F2"/>
                      </a:solidFill>
                    </a:lnT>
                    <a:lnB w="6480">
                      <a:solidFill>
                        <a:srgbClr val="FFFFFF"/>
                      </a:solidFill>
                    </a:lnB>
                    <a:solidFill>
                      <a:srgbClr val="729FCF"/>
                    </a:solidFill>
                  </a:tcPr>
                </a:tc>
                <a:extLst>
                  <a:ext uri="{0D108BD9-81ED-4DB2-BD59-A6C34878D82A}">
                    <a16:rowId xmlns:a16="http://schemas.microsoft.com/office/drawing/2014/main" val="10004"/>
                  </a:ext>
                </a:extLst>
              </a:tr>
              <a:tr h="453240">
                <a:tc>
                  <a:txBody>
                    <a:bodyPr/>
                    <a:lstStyle/>
                    <a:p>
                      <a:endParaRPr lang="en-US"/>
                    </a:p>
                  </a:txBody>
                  <a:tcPr>
                    <a:lnR w="2880">
                      <a:solidFill>
                        <a:srgbClr val="F2F2F2"/>
                      </a:solidFill>
                    </a:lnR>
                    <a:lnT w="6480">
                      <a:solidFill>
                        <a:srgbClr val="FFFFFF"/>
                      </a:solidFill>
                    </a:lnT>
                    <a:lnB w="2880">
                      <a:solidFill>
                        <a:srgbClr val="F2F2F2"/>
                      </a:solidFill>
                    </a:lnB>
                    <a:solidFill>
                      <a:srgbClr val="729FCF"/>
                    </a:solidFill>
                  </a:tcPr>
                </a:tc>
                <a:tc>
                  <a:txBody>
                    <a:bodyPr/>
                    <a:lstStyle/>
                    <a:p>
                      <a:endParaRPr lang="en-US"/>
                    </a:p>
                  </a:txBody>
                  <a:tcPr>
                    <a:lnL w="2880">
                      <a:solidFill>
                        <a:srgbClr val="F2F2F2"/>
                      </a:solidFill>
                    </a:lnL>
                    <a:lnR w="2880">
                      <a:solidFill>
                        <a:srgbClr val="F2F2F2"/>
                      </a:solidFill>
                    </a:lnR>
                    <a:lnT w="6480">
                      <a:solidFill>
                        <a:srgbClr val="FFFFFF"/>
                      </a:solidFill>
                    </a:lnT>
                    <a:lnB w="2880">
                      <a:solidFill>
                        <a:srgbClr val="F2F2F2"/>
                      </a:solidFill>
                    </a:lnB>
                    <a:solidFill>
                      <a:srgbClr val="729FCF"/>
                    </a:solidFill>
                  </a:tcPr>
                </a:tc>
                <a:tc>
                  <a:txBody>
                    <a:bodyPr/>
                    <a:lstStyle/>
                    <a:p>
                      <a:endParaRPr lang="en-US"/>
                    </a:p>
                  </a:txBody>
                  <a:tcPr>
                    <a:lnL w="2880">
                      <a:solidFill>
                        <a:srgbClr val="F2F2F2"/>
                      </a:solidFill>
                    </a:lnL>
                    <a:lnR w="2880">
                      <a:solidFill>
                        <a:srgbClr val="F2F2F2"/>
                      </a:solidFill>
                    </a:lnR>
                    <a:lnT w="6480">
                      <a:solidFill>
                        <a:srgbClr val="FFFFFF"/>
                      </a:solidFill>
                    </a:lnT>
                    <a:lnB w="2880">
                      <a:solidFill>
                        <a:srgbClr val="F2F2F2"/>
                      </a:solidFill>
                    </a:lnB>
                    <a:solidFill>
                      <a:srgbClr val="729FCF"/>
                    </a:solidFill>
                  </a:tcPr>
                </a:tc>
                <a:tc>
                  <a:txBody>
                    <a:bodyPr/>
                    <a:lstStyle/>
                    <a:p>
                      <a:endParaRPr lang="en-US"/>
                    </a:p>
                  </a:txBody>
                  <a:tcPr>
                    <a:lnL w="2880">
                      <a:solidFill>
                        <a:srgbClr val="F2F2F2"/>
                      </a:solidFill>
                    </a:lnL>
                    <a:lnR w="2880">
                      <a:solidFill>
                        <a:srgbClr val="F2F2F2"/>
                      </a:solidFill>
                    </a:lnR>
                    <a:lnT w="6480">
                      <a:solidFill>
                        <a:srgbClr val="FFFFFF"/>
                      </a:solidFill>
                    </a:lnT>
                    <a:lnB w="2880">
                      <a:solidFill>
                        <a:srgbClr val="F2F2F2"/>
                      </a:solidFill>
                    </a:lnB>
                    <a:solidFill>
                      <a:srgbClr val="729FCF"/>
                    </a:solidFill>
                  </a:tcPr>
                </a:tc>
                <a:tc>
                  <a:txBody>
                    <a:bodyPr/>
                    <a:lstStyle/>
                    <a:p>
                      <a:endParaRPr lang="en-US"/>
                    </a:p>
                  </a:txBody>
                  <a:tcPr>
                    <a:lnL w="2880">
                      <a:solidFill>
                        <a:srgbClr val="F2F2F2"/>
                      </a:solidFill>
                    </a:lnL>
                    <a:lnR w="2880">
                      <a:solidFill>
                        <a:srgbClr val="F2F2F2"/>
                      </a:solidFill>
                    </a:lnR>
                    <a:lnT w="6480">
                      <a:solidFill>
                        <a:srgbClr val="FFFFFF"/>
                      </a:solidFill>
                    </a:lnT>
                    <a:lnB w="2880">
                      <a:solidFill>
                        <a:srgbClr val="F2F2F2"/>
                      </a:solidFill>
                    </a:lnB>
                    <a:solidFill>
                      <a:srgbClr val="729FCF"/>
                    </a:solidFill>
                  </a:tcPr>
                </a:tc>
                <a:tc>
                  <a:txBody>
                    <a:bodyPr/>
                    <a:lstStyle/>
                    <a:p>
                      <a:endParaRPr lang="en-US"/>
                    </a:p>
                  </a:txBody>
                  <a:tcPr>
                    <a:lnL w="2880">
                      <a:solidFill>
                        <a:srgbClr val="F2F2F2"/>
                      </a:solidFill>
                    </a:lnL>
                    <a:lnT w="6480">
                      <a:solidFill>
                        <a:srgbClr val="FFFFFF"/>
                      </a:solidFill>
                    </a:lnT>
                    <a:lnB w="2880">
                      <a:solidFill>
                        <a:srgbClr val="F2F2F2"/>
                      </a:solidFill>
                    </a:lnB>
                    <a:solidFill>
                      <a:srgbClr val="729FCF"/>
                    </a:solidFill>
                  </a:tcPr>
                </a:tc>
                <a:extLst>
                  <a:ext uri="{0D108BD9-81ED-4DB2-BD59-A6C34878D82A}">
                    <a16:rowId xmlns:a16="http://schemas.microsoft.com/office/drawing/2014/main" val="10005"/>
                  </a:ext>
                </a:extLst>
              </a:tr>
              <a:tr h="453240">
                <a:tc>
                  <a:txBody>
                    <a:bodyPr/>
                    <a:lstStyle/>
                    <a:p>
                      <a:endParaRPr lang="en-US"/>
                    </a:p>
                  </a:txBody>
                  <a:tcPr>
                    <a:lnR w="2880">
                      <a:solidFill>
                        <a:srgbClr val="F2F2F2"/>
                      </a:solidFill>
                    </a:lnR>
                    <a:lnT w="2880">
                      <a:solidFill>
                        <a:srgbClr val="F2F2F2"/>
                      </a:solidFill>
                    </a:lnT>
                    <a:lnB w="6480">
                      <a:solidFill>
                        <a:srgbClr val="FFFFFF"/>
                      </a:solidFill>
                    </a:lnB>
                    <a:solidFill>
                      <a:srgbClr val="729FCF"/>
                    </a:solidFill>
                  </a:tcPr>
                </a:tc>
                <a:tc>
                  <a:txBody>
                    <a:bodyPr/>
                    <a:lstStyle/>
                    <a:p>
                      <a:endParaRPr lang="en-US"/>
                    </a:p>
                  </a:txBody>
                  <a:tcPr>
                    <a:lnL w="2880">
                      <a:solidFill>
                        <a:srgbClr val="F2F2F2"/>
                      </a:solidFill>
                    </a:lnL>
                    <a:lnR w="2880">
                      <a:solidFill>
                        <a:srgbClr val="F2F2F2"/>
                      </a:solidFill>
                    </a:lnR>
                    <a:lnT w="2880">
                      <a:solidFill>
                        <a:srgbClr val="F2F2F2"/>
                      </a:solidFill>
                    </a:lnT>
                    <a:lnB w="6480">
                      <a:solidFill>
                        <a:srgbClr val="FFFFFF"/>
                      </a:solidFill>
                    </a:lnB>
                    <a:solidFill>
                      <a:srgbClr val="729FCF"/>
                    </a:solidFill>
                  </a:tcPr>
                </a:tc>
                <a:tc>
                  <a:txBody>
                    <a:bodyPr/>
                    <a:lstStyle/>
                    <a:p>
                      <a:endParaRPr lang="en-US"/>
                    </a:p>
                  </a:txBody>
                  <a:tcPr>
                    <a:lnL w="2880">
                      <a:solidFill>
                        <a:srgbClr val="F2F2F2"/>
                      </a:solidFill>
                    </a:lnL>
                    <a:lnR w="2880">
                      <a:solidFill>
                        <a:srgbClr val="F2F2F2"/>
                      </a:solidFill>
                    </a:lnR>
                    <a:lnT w="2880">
                      <a:solidFill>
                        <a:srgbClr val="F2F2F2"/>
                      </a:solidFill>
                    </a:lnT>
                    <a:lnB w="6480">
                      <a:solidFill>
                        <a:srgbClr val="FFFFFF"/>
                      </a:solidFill>
                    </a:lnB>
                    <a:solidFill>
                      <a:srgbClr val="729FCF"/>
                    </a:solidFill>
                  </a:tcPr>
                </a:tc>
                <a:tc>
                  <a:txBody>
                    <a:bodyPr/>
                    <a:lstStyle/>
                    <a:p>
                      <a:endParaRPr lang="en-US"/>
                    </a:p>
                  </a:txBody>
                  <a:tcPr>
                    <a:lnL w="2880">
                      <a:solidFill>
                        <a:srgbClr val="F2F2F2"/>
                      </a:solidFill>
                    </a:lnL>
                    <a:lnR w="2880">
                      <a:solidFill>
                        <a:srgbClr val="F2F2F2"/>
                      </a:solidFill>
                    </a:lnR>
                    <a:lnT w="2880">
                      <a:solidFill>
                        <a:srgbClr val="F2F2F2"/>
                      </a:solidFill>
                    </a:lnT>
                    <a:lnB w="6480">
                      <a:solidFill>
                        <a:srgbClr val="FFFFFF"/>
                      </a:solidFill>
                    </a:lnB>
                    <a:solidFill>
                      <a:srgbClr val="729FCF"/>
                    </a:solidFill>
                  </a:tcPr>
                </a:tc>
                <a:tc>
                  <a:txBody>
                    <a:bodyPr/>
                    <a:lstStyle/>
                    <a:p>
                      <a:endParaRPr lang="en-US"/>
                    </a:p>
                  </a:txBody>
                  <a:tcPr>
                    <a:lnL w="2880">
                      <a:solidFill>
                        <a:srgbClr val="F2F2F2"/>
                      </a:solidFill>
                    </a:lnL>
                    <a:lnR w="2880">
                      <a:solidFill>
                        <a:srgbClr val="F2F2F2"/>
                      </a:solidFill>
                    </a:lnR>
                    <a:lnT w="2880">
                      <a:solidFill>
                        <a:srgbClr val="F2F2F2"/>
                      </a:solidFill>
                    </a:lnT>
                    <a:lnB w="6480">
                      <a:solidFill>
                        <a:srgbClr val="FFFFFF"/>
                      </a:solidFill>
                    </a:lnB>
                    <a:solidFill>
                      <a:srgbClr val="729FCF"/>
                    </a:solidFill>
                  </a:tcPr>
                </a:tc>
                <a:tc>
                  <a:txBody>
                    <a:bodyPr/>
                    <a:lstStyle/>
                    <a:p>
                      <a:endParaRPr lang="en-US"/>
                    </a:p>
                  </a:txBody>
                  <a:tcPr>
                    <a:lnL w="2880">
                      <a:solidFill>
                        <a:srgbClr val="F2F2F2"/>
                      </a:solidFill>
                    </a:lnL>
                    <a:lnT w="2880">
                      <a:solidFill>
                        <a:srgbClr val="F2F2F2"/>
                      </a:solidFill>
                    </a:lnT>
                    <a:lnB w="6480">
                      <a:solidFill>
                        <a:srgbClr val="FFFFFF"/>
                      </a:solidFill>
                    </a:lnB>
                    <a:solidFill>
                      <a:srgbClr val="729FCF"/>
                    </a:solidFill>
                  </a:tcPr>
                </a:tc>
                <a:extLst>
                  <a:ext uri="{0D108BD9-81ED-4DB2-BD59-A6C34878D82A}">
                    <a16:rowId xmlns:a16="http://schemas.microsoft.com/office/drawing/2014/main" val="10006"/>
                  </a:ext>
                </a:extLst>
              </a:tr>
              <a:tr h="366120">
                <a:tc>
                  <a:txBody>
                    <a:bodyPr/>
                    <a:lstStyle/>
                    <a:p>
                      <a:endParaRPr lang="en-US"/>
                    </a:p>
                  </a:txBody>
                  <a:tcPr>
                    <a:lnR w="2880">
                      <a:solidFill>
                        <a:srgbClr val="F2F2F2"/>
                      </a:solidFill>
                    </a:lnR>
                    <a:lnT w="6480">
                      <a:solidFill>
                        <a:srgbClr val="FFFFFF"/>
                      </a:solidFill>
                    </a:lnT>
                    <a:solidFill>
                      <a:srgbClr val="729FCF"/>
                    </a:solidFill>
                  </a:tcPr>
                </a:tc>
                <a:tc>
                  <a:txBody>
                    <a:bodyPr/>
                    <a:lstStyle/>
                    <a:p>
                      <a:endParaRPr lang="en-US"/>
                    </a:p>
                  </a:txBody>
                  <a:tcPr>
                    <a:lnL w="2880">
                      <a:solidFill>
                        <a:srgbClr val="F2F2F2"/>
                      </a:solidFill>
                    </a:lnL>
                    <a:lnR w="2880">
                      <a:solidFill>
                        <a:srgbClr val="F2F2F2"/>
                      </a:solidFill>
                    </a:lnR>
                    <a:lnT w="6480">
                      <a:solidFill>
                        <a:srgbClr val="FFFFFF"/>
                      </a:solidFill>
                    </a:lnT>
                    <a:solidFill>
                      <a:srgbClr val="729FCF"/>
                    </a:solidFill>
                  </a:tcPr>
                </a:tc>
                <a:tc>
                  <a:txBody>
                    <a:bodyPr/>
                    <a:lstStyle/>
                    <a:p>
                      <a:endParaRPr lang="en-US"/>
                    </a:p>
                  </a:txBody>
                  <a:tcPr>
                    <a:lnL w="2880">
                      <a:solidFill>
                        <a:srgbClr val="F2F2F2"/>
                      </a:solidFill>
                    </a:lnL>
                    <a:lnR w="2880">
                      <a:solidFill>
                        <a:srgbClr val="F2F2F2"/>
                      </a:solidFill>
                    </a:lnR>
                    <a:lnT w="6480">
                      <a:solidFill>
                        <a:srgbClr val="FFFFFF"/>
                      </a:solidFill>
                    </a:lnT>
                    <a:solidFill>
                      <a:srgbClr val="729FCF"/>
                    </a:solidFill>
                  </a:tcPr>
                </a:tc>
                <a:tc>
                  <a:txBody>
                    <a:bodyPr/>
                    <a:lstStyle/>
                    <a:p>
                      <a:endParaRPr lang="en-US"/>
                    </a:p>
                  </a:txBody>
                  <a:tcPr>
                    <a:lnL w="2880">
                      <a:solidFill>
                        <a:srgbClr val="F2F2F2"/>
                      </a:solidFill>
                    </a:lnL>
                    <a:lnR w="2880">
                      <a:solidFill>
                        <a:srgbClr val="F2F2F2"/>
                      </a:solidFill>
                    </a:lnR>
                    <a:lnT w="6480">
                      <a:solidFill>
                        <a:srgbClr val="FFFFFF"/>
                      </a:solidFill>
                    </a:lnT>
                    <a:solidFill>
                      <a:srgbClr val="729FCF"/>
                    </a:solidFill>
                  </a:tcPr>
                </a:tc>
                <a:tc>
                  <a:txBody>
                    <a:bodyPr/>
                    <a:lstStyle/>
                    <a:p>
                      <a:endParaRPr lang="en-US"/>
                    </a:p>
                  </a:txBody>
                  <a:tcPr>
                    <a:lnL w="2880">
                      <a:solidFill>
                        <a:srgbClr val="F2F2F2"/>
                      </a:solidFill>
                    </a:lnL>
                    <a:lnR w="2880">
                      <a:solidFill>
                        <a:srgbClr val="F2F2F2"/>
                      </a:solidFill>
                    </a:lnR>
                    <a:lnT w="6480">
                      <a:solidFill>
                        <a:srgbClr val="FFFFFF"/>
                      </a:solidFill>
                    </a:lnT>
                    <a:solidFill>
                      <a:srgbClr val="729FCF"/>
                    </a:solidFill>
                  </a:tcPr>
                </a:tc>
                <a:tc>
                  <a:txBody>
                    <a:bodyPr/>
                    <a:lstStyle/>
                    <a:p>
                      <a:endParaRPr lang="en-US"/>
                    </a:p>
                  </a:txBody>
                  <a:tcPr>
                    <a:lnL w="2880">
                      <a:solidFill>
                        <a:srgbClr val="F2F2F2"/>
                      </a:solidFill>
                    </a:lnL>
                    <a:lnT w="6480">
                      <a:solidFill>
                        <a:srgbClr val="FFFFFF"/>
                      </a:solidFill>
                    </a:lnT>
                    <a:solidFill>
                      <a:srgbClr val="729FCF"/>
                    </a:solidFill>
                  </a:tcPr>
                </a:tc>
                <a:extLst>
                  <a:ext uri="{0D108BD9-81ED-4DB2-BD59-A6C34878D82A}">
                    <a16:rowId xmlns:a16="http://schemas.microsoft.com/office/drawing/2014/main" val="10007"/>
                  </a:ext>
                </a:extLst>
              </a:tr>
            </a:tbl>
          </a:graphicData>
        </a:graphic>
      </p:graphicFrame>
      <p:sp>
        <p:nvSpPr>
          <p:cNvPr id="1032" name="CustomShape 34"/>
          <p:cNvSpPr/>
          <p:nvPr/>
        </p:nvSpPr>
        <p:spPr>
          <a:xfrm>
            <a:off x="3272400" y="5684040"/>
            <a:ext cx="289080" cy="116280"/>
          </a:xfrm>
          <a:prstGeom prst="rect">
            <a:avLst/>
          </a:prstGeom>
          <a:noFill/>
          <a:ln>
            <a:noFill/>
          </a:ln>
        </p:spPr>
        <p:style>
          <a:lnRef idx="0">
            <a:scrgbClr r="0" g="0" b="0"/>
          </a:lnRef>
          <a:fillRef idx="0">
            <a:scrgbClr r="0" g="0" b="0"/>
          </a:fillRef>
          <a:effectRef idx="0">
            <a:scrgbClr r="0" g="0" b="0"/>
          </a:effectRef>
          <a:fontRef idx="minor"/>
        </p:style>
        <p:txBody>
          <a:bodyPr lIns="0" tIns="25200" rIns="0" bIns="0"/>
          <a:lstStyle/>
          <a:p>
            <a:pPr marL="25200">
              <a:lnSpc>
                <a:spcPct val="100000"/>
              </a:lnSpc>
            </a:pPr>
            <a:r>
              <a:rPr lang="en-IN" sz="600" b="0" strike="noStrike" spc="128">
                <a:solidFill>
                  <a:srgbClr val="7F7F7F"/>
                </a:solidFill>
                <a:uFill>
                  <a:solidFill>
                    <a:srgbClr val="FFFFFF"/>
                  </a:solidFill>
                </a:uFill>
                <a:latin typeface="Arial"/>
              </a:rPr>
              <a:t>2012</a:t>
            </a:r>
            <a:endParaRPr lang="en-IN" sz="1800" b="0" strike="noStrike" spc="-1">
              <a:solidFill>
                <a:srgbClr val="000000"/>
              </a:solidFill>
              <a:uFill>
                <a:solidFill>
                  <a:srgbClr val="FFFFFF"/>
                </a:solidFill>
              </a:uFill>
              <a:latin typeface="Arial"/>
            </a:endParaRPr>
          </a:p>
        </p:txBody>
      </p:sp>
      <p:sp>
        <p:nvSpPr>
          <p:cNvPr id="1033" name="CustomShape 35"/>
          <p:cNvSpPr/>
          <p:nvPr/>
        </p:nvSpPr>
        <p:spPr>
          <a:xfrm>
            <a:off x="6125040" y="5684040"/>
            <a:ext cx="289080" cy="116280"/>
          </a:xfrm>
          <a:prstGeom prst="rect">
            <a:avLst/>
          </a:prstGeom>
          <a:noFill/>
          <a:ln>
            <a:noFill/>
          </a:ln>
        </p:spPr>
        <p:style>
          <a:lnRef idx="0">
            <a:scrgbClr r="0" g="0" b="0"/>
          </a:lnRef>
          <a:fillRef idx="0">
            <a:scrgbClr r="0" g="0" b="0"/>
          </a:fillRef>
          <a:effectRef idx="0">
            <a:scrgbClr r="0" g="0" b="0"/>
          </a:effectRef>
          <a:fontRef idx="minor"/>
        </p:style>
        <p:txBody>
          <a:bodyPr lIns="0" tIns="25200" rIns="0" bIns="0"/>
          <a:lstStyle/>
          <a:p>
            <a:pPr marL="25200">
              <a:lnSpc>
                <a:spcPct val="100000"/>
              </a:lnSpc>
            </a:pPr>
            <a:r>
              <a:rPr lang="en-IN" sz="600" b="0" strike="noStrike" spc="128">
                <a:solidFill>
                  <a:srgbClr val="7F7F7F"/>
                </a:solidFill>
                <a:uFill>
                  <a:solidFill>
                    <a:srgbClr val="FFFFFF"/>
                  </a:solidFill>
                </a:uFill>
                <a:latin typeface="Arial"/>
              </a:rPr>
              <a:t>2016</a:t>
            </a:r>
            <a:endParaRPr lang="en-IN" sz="1800" b="0" strike="noStrike" spc="-1">
              <a:solidFill>
                <a:srgbClr val="000000"/>
              </a:solidFill>
              <a:uFill>
                <a:solidFill>
                  <a:srgbClr val="FFFFFF"/>
                </a:solidFill>
              </a:uFill>
              <a:latin typeface="Arial"/>
            </a:endParaRPr>
          </a:p>
        </p:txBody>
      </p:sp>
      <p:sp>
        <p:nvSpPr>
          <p:cNvPr id="1034" name="CustomShape 36"/>
          <p:cNvSpPr/>
          <p:nvPr/>
        </p:nvSpPr>
        <p:spPr>
          <a:xfrm>
            <a:off x="3987000" y="5684040"/>
            <a:ext cx="1713600" cy="221400"/>
          </a:xfrm>
          <a:prstGeom prst="rect">
            <a:avLst/>
          </a:prstGeom>
          <a:noFill/>
          <a:ln>
            <a:noFill/>
          </a:ln>
        </p:spPr>
        <p:style>
          <a:lnRef idx="0">
            <a:scrgbClr r="0" g="0" b="0"/>
          </a:lnRef>
          <a:fillRef idx="0">
            <a:scrgbClr r="0" g="0" b="0"/>
          </a:fillRef>
          <a:effectRef idx="0">
            <a:scrgbClr r="0" g="0" b="0"/>
          </a:effectRef>
          <a:fontRef idx="minor"/>
        </p:style>
        <p:txBody>
          <a:bodyPr lIns="0" tIns="25200" rIns="0" bIns="0"/>
          <a:lstStyle/>
          <a:p>
            <a:pPr marL="25200">
              <a:lnSpc>
                <a:spcPts val="238"/>
              </a:lnSpc>
            </a:pPr>
            <a:r>
              <a:rPr lang="en-IN" sz="600" b="0" strike="noStrike" spc="128">
                <a:solidFill>
                  <a:srgbClr val="7F7F7F"/>
                </a:solidFill>
                <a:uFill>
                  <a:solidFill>
                    <a:srgbClr val="FFFFFF"/>
                  </a:solidFill>
                </a:uFill>
                <a:latin typeface="Arial"/>
              </a:rPr>
              <a:t>2013	2014	2015</a:t>
            </a:r>
            <a:endParaRPr lang="en-IN" sz="1800" b="0" strike="noStrike" spc="-1">
              <a:solidFill>
                <a:srgbClr val="000000"/>
              </a:solidFill>
              <a:uFill>
                <a:solidFill>
                  <a:srgbClr val="FFFFFF"/>
                </a:solidFill>
              </a:uFill>
              <a:latin typeface="Arial"/>
            </a:endParaRPr>
          </a:p>
          <a:p>
            <a:pPr marL="503280">
              <a:lnSpc>
                <a:spcPts val="280"/>
              </a:lnSpc>
            </a:pPr>
            <a:r>
              <a:rPr lang="en-IN" sz="700" b="0" strike="noStrike" spc="148">
                <a:solidFill>
                  <a:srgbClr val="000000"/>
                </a:solidFill>
                <a:uFill>
                  <a:solidFill>
                    <a:srgbClr val="FFFFFF"/>
                  </a:solidFill>
                </a:uFill>
                <a:latin typeface="Arial"/>
              </a:rPr>
              <a:t>date</a:t>
            </a:r>
            <a:endParaRPr lang="en-IN" sz="1800" b="0" strike="noStrike" spc="-1">
              <a:solidFill>
                <a:srgbClr val="000000"/>
              </a:solidFill>
              <a:uFill>
                <a:solidFill>
                  <a:srgbClr val="FFFFFF"/>
                </a:solidFill>
              </a:uFill>
              <a:latin typeface="Arial"/>
            </a:endParaRPr>
          </a:p>
        </p:txBody>
      </p:sp>
      <p:sp>
        <p:nvSpPr>
          <p:cNvPr id="1035" name="CustomShape 37"/>
          <p:cNvSpPr/>
          <p:nvPr/>
        </p:nvSpPr>
        <p:spPr>
          <a:xfrm>
            <a:off x="2307960" y="3810600"/>
            <a:ext cx="304560" cy="275040"/>
          </a:xfrm>
          <a:prstGeom prst="rect">
            <a:avLst/>
          </a:prstGeom>
          <a:noFill/>
          <a:ln>
            <a:noFill/>
          </a:ln>
        </p:spPr>
        <p:style>
          <a:lnRef idx="0">
            <a:scrgbClr r="0" g="0" b="0"/>
          </a:lnRef>
          <a:fillRef idx="0">
            <a:scrgbClr r="0" g="0" b="0"/>
          </a:fillRef>
          <a:effectRef idx="0">
            <a:scrgbClr r="0" g="0" b="0"/>
          </a:effectRef>
          <a:fontRef idx="minor"/>
        </p:style>
        <p:txBody>
          <a:bodyPr vert="vert270" lIns="0" tIns="0" rIns="15120" bIns="0"/>
          <a:lstStyle/>
          <a:p>
            <a:pPr marL="25200">
              <a:lnSpc>
                <a:spcPct val="100000"/>
              </a:lnSpc>
            </a:pPr>
            <a:r>
              <a:rPr lang="en-IN" sz="989" b="0" strike="noStrike" spc="-1">
                <a:solidFill>
                  <a:srgbClr val="000000"/>
                </a:solidFill>
                <a:uFill>
                  <a:solidFill>
                    <a:srgbClr val="FFFFFF"/>
                  </a:solidFill>
                </a:uFill>
                <a:latin typeface="Arial"/>
              </a:rPr>
              <a:t>count</a:t>
            </a:r>
            <a:endParaRPr lang="en-IN" sz="1800" b="0" strike="noStrike" spc="-1">
              <a:solidFill>
                <a:srgbClr val="000000"/>
              </a:solidFill>
              <a:uFill>
                <a:solidFill>
                  <a:srgbClr val="FFFFFF"/>
                </a:solidFill>
              </a:uFill>
              <a:latin typeface="Arial"/>
            </a:endParaRPr>
          </a:p>
        </p:txBody>
      </p:sp>
      <p:sp>
        <p:nvSpPr>
          <p:cNvPr id="1036" name="CustomShape 38"/>
          <p:cNvSpPr/>
          <p:nvPr/>
        </p:nvSpPr>
        <p:spPr>
          <a:xfrm>
            <a:off x="6645960" y="3328920"/>
            <a:ext cx="609840" cy="116280"/>
          </a:xfrm>
          <a:prstGeom prst="rect">
            <a:avLst/>
          </a:prstGeom>
          <a:noFill/>
          <a:ln>
            <a:noFill/>
          </a:ln>
        </p:spPr>
        <p:style>
          <a:lnRef idx="0">
            <a:scrgbClr r="0" g="0" b="0"/>
          </a:lnRef>
          <a:fillRef idx="0">
            <a:scrgbClr r="0" g="0" b="0"/>
          </a:fillRef>
          <a:effectRef idx="0">
            <a:scrgbClr r="0" g="0" b="0"/>
          </a:effectRef>
          <a:fontRef idx="minor"/>
        </p:style>
        <p:txBody>
          <a:bodyPr lIns="0" tIns="25200" rIns="0" bIns="0"/>
          <a:lstStyle/>
          <a:p>
            <a:pPr marL="25200">
              <a:lnSpc>
                <a:spcPct val="100000"/>
              </a:lnSpc>
            </a:pPr>
            <a:r>
              <a:rPr lang="en-IN" sz="600" b="1" strike="noStrike" spc="106">
                <a:solidFill>
                  <a:srgbClr val="000000"/>
                </a:solidFill>
                <a:uFill>
                  <a:solidFill>
                    <a:srgbClr val="FFFFFF"/>
                  </a:solidFill>
                </a:uFill>
                <a:latin typeface="Arial"/>
              </a:rPr>
              <a:t>term[topic]</a:t>
            </a:r>
            <a:endParaRPr lang="en-IN" sz="1800" b="0" strike="noStrike" spc="-1">
              <a:solidFill>
                <a:srgbClr val="000000"/>
              </a:solidFill>
              <a:uFill>
                <a:solidFill>
                  <a:srgbClr val="FFFFFF"/>
                </a:solidFill>
              </a:uFill>
              <a:latin typeface="Arial"/>
            </a:endParaRPr>
          </a:p>
        </p:txBody>
      </p:sp>
      <p:sp>
        <p:nvSpPr>
          <p:cNvPr id="1037" name="CustomShape 39"/>
          <p:cNvSpPr/>
          <p:nvPr/>
        </p:nvSpPr>
        <p:spPr>
          <a:xfrm>
            <a:off x="6671160" y="3463560"/>
            <a:ext cx="184680" cy="131760"/>
          </a:xfrm>
          <a:custGeom>
            <a:avLst/>
            <a:gdLst/>
            <a:ahLst/>
            <a:cxnLst/>
            <a:rect l="l" t="t" r="r" b="b"/>
            <a:pathLst>
              <a:path w="93344" h="66675">
                <a:moveTo>
                  <a:pt x="0" y="66650"/>
                </a:moveTo>
                <a:lnTo>
                  <a:pt x="93312" y="66650"/>
                </a:lnTo>
                <a:lnTo>
                  <a:pt x="93312" y="0"/>
                </a:lnTo>
                <a:lnTo>
                  <a:pt x="0" y="0"/>
                </a:lnTo>
                <a:lnTo>
                  <a:pt x="0" y="66650"/>
                </a:lnTo>
                <a:close/>
              </a:path>
            </a:pathLst>
          </a:custGeom>
          <a:solidFill>
            <a:srgbClr val="F8766D"/>
          </a:solidFill>
          <a:ln>
            <a:noFill/>
          </a:ln>
        </p:spPr>
        <p:style>
          <a:lnRef idx="0">
            <a:scrgbClr r="0" g="0" b="0"/>
          </a:lnRef>
          <a:fillRef idx="0">
            <a:scrgbClr r="0" g="0" b="0"/>
          </a:fillRef>
          <a:effectRef idx="0">
            <a:scrgbClr r="0" g="0" b="0"/>
          </a:effectRef>
          <a:fontRef idx="minor"/>
        </p:style>
      </p:sp>
      <p:sp>
        <p:nvSpPr>
          <p:cNvPr id="1038" name="CustomShape 40"/>
          <p:cNvSpPr/>
          <p:nvPr/>
        </p:nvSpPr>
        <p:spPr>
          <a:xfrm>
            <a:off x="6671160" y="3463560"/>
            <a:ext cx="184680" cy="131760"/>
          </a:xfrm>
          <a:custGeom>
            <a:avLst/>
            <a:gdLst/>
            <a:ahLst/>
            <a:cxnLst/>
            <a:rect l="l" t="t" r="r" b="b"/>
            <a:pathLst>
              <a:path w="93344" h="66675">
                <a:moveTo>
                  <a:pt x="0" y="66650"/>
                </a:moveTo>
                <a:lnTo>
                  <a:pt x="93312" y="66650"/>
                </a:lnTo>
                <a:lnTo>
                  <a:pt x="93312" y="0"/>
                </a:lnTo>
                <a:lnTo>
                  <a:pt x="0" y="0"/>
                </a:lnTo>
                <a:lnTo>
                  <a:pt x="0" y="66650"/>
                </a:lnTo>
                <a:close/>
              </a:path>
            </a:pathLst>
          </a:custGeom>
          <a:noFill/>
          <a:ln w="3240">
            <a:solidFill>
              <a:srgbClr val="000000"/>
            </a:solidFill>
            <a:round/>
          </a:ln>
        </p:spPr>
        <p:style>
          <a:lnRef idx="0">
            <a:scrgbClr r="0" g="0" b="0"/>
          </a:lnRef>
          <a:fillRef idx="0">
            <a:scrgbClr r="0" g="0" b="0"/>
          </a:fillRef>
          <a:effectRef idx="0">
            <a:scrgbClr r="0" g="0" b="0"/>
          </a:effectRef>
          <a:fontRef idx="minor"/>
        </p:style>
      </p:sp>
      <p:sp>
        <p:nvSpPr>
          <p:cNvPr id="1039" name="CustomShape 41"/>
          <p:cNvSpPr/>
          <p:nvPr/>
        </p:nvSpPr>
        <p:spPr>
          <a:xfrm>
            <a:off x="6671160" y="3463560"/>
            <a:ext cx="184680" cy="131760"/>
          </a:xfrm>
          <a:custGeom>
            <a:avLst/>
            <a:gdLst/>
            <a:ahLst/>
            <a:cxnLst/>
            <a:rect l="l" t="t" r="r" b="b"/>
            <a:pathLst>
              <a:path w="93344" h="66675">
                <a:moveTo>
                  <a:pt x="0" y="66650"/>
                </a:moveTo>
                <a:lnTo>
                  <a:pt x="93312" y="0"/>
                </a:lnTo>
              </a:path>
            </a:pathLst>
          </a:custGeom>
          <a:noFill/>
          <a:ln w="4680">
            <a:solidFill>
              <a:srgbClr val="000000"/>
            </a:solidFill>
            <a:round/>
          </a:ln>
        </p:spPr>
        <p:style>
          <a:lnRef idx="0">
            <a:scrgbClr r="0" g="0" b="0"/>
          </a:lnRef>
          <a:fillRef idx="0">
            <a:scrgbClr r="0" g="0" b="0"/>
          </a:fillRef>
          <a:effectRef idx="0">
            <a:scrgbClr r="0" g="0" b="0"/>
          </a:effectRef>
          <a:fontRef idx="minor"/>
        </p:style>
      </p:sp>
      <p:sp>
        <p:nvSpPr>
          <p:cNvPr id="1040" name="CustomShape 42"/>
          <p:cNvSpPr/>
          <p:nvPr/>
        </p:nvSpPr>
        <p:spPr>
          <a:xfrm>
            <a:off x="6671160" y="3595680"/>
            <a:ext cx="184680" cy="131760"/>
          </a:xfrm>
          <a:custGeom>
            <a:avLst/>
            <a:gdLst/>
            <a:ahLst/>
            <a:cxnLst/>
            <a:rect l="l" t="t" r="r" b="b"/>
            <a:pathLst>
              <a:path w="93344" h="66675">
                <a:moveTo>
                  <a:pt x="0" y="66650"/>
                </a:moveTo>
                <a:lnTo>
                  <a:pt x="93312" y="66650"/>
                </a:lnTo>
                <a:lnTo>
                  <a:pt x="93312" y="0"/>
                </a:lnTo>
                <a:lnTo>
                  <a:pt x="0" y="0"/>
                </a:lnTo>
                <a:lnTo>
                  <a:pt x="0" y="66650"/>
                </a:lnTo>
                <a:close/>
              </a:path>
            </a:pathLst>
          </a:custGeom>
          <a:noFill/>
          <a:ln w="4680">
            <a:solidFill>
              <a:srgbClr val="FFFFFF"/>
            </a:solidFill>
            <a:round/>
          </a:ln>
        </p:spPr>
        <p:style>
          <a:lnRef idx="0">
            <a:scrgbClr r="0" g="0" b="0"/>
          </a:lnRef>
          <a:fillRef idx="0">
            <a:scrgbClr r="0" g="0" b="0"/>
          </a:fillRef>
          <a:effectRef idx="0">
            <a:scrgbClr r="0" g="0" b="0"/>
          </a:effectRef>
          <a:fontRef idx="minor"/>
        </p:style>
      </p:sp>
      <p:sp>
        <p:nvSpPr>
          <p:cNvPr id="1041" name="CustomShape 43"/>
          <p:cNvSpPr/>
          <p:nvPr/>
        </p:nvSpPr>
        <p:spPr>
          <a:xfrm>
            <a:off x="6671160" y="3595680"/>
            <a:ext cx="184680" cy="131760"/>
          </a:xfrm>
          <a:custGeom>
            <a:avLst/>
            <a:gdLst/>
            <a:ahLst/>
            <a:cxnLst/>
            <a:rect l="l" t="t" r="r" b="b"/>
            <a:pathLst>
              <a:path w="93344" h="66675">
                <a:moveTo>
                  <a:pt x="0" y="66650"/>
                </a:moveTo>
                <a:lnTo>
                  <a:pt x="93312" y="66650"/>
                </a:lnTo>
                <a:lnTo>
                  <a:pt x="93312" y="0"/>
                </a:lnTo>
                <a:lnTo>
                  <a:pt x="0" y="0"/>
                </a:lnTo>
                <a:lnTo>
                  <a:pt x="0" y="66650"/>
                </a:lnTo>
                <a:close/>
              </a:path>
            </a:pathLst>
          </a:custGeom>
          <a:solidFill>
            <a:srgbClr val="CD9600"/>
          </a:solidFill>
          <a:ln>
            <a:noFill/>
          </a:ln>
        </p:spPr>
        <p:style>
          <a:lnRef idx="0">
            <a:scrgbClr r="0" g="0" b="0"/>
          </a:lnRef>
          <a:fillRef idx="0">
            <a:scrgbClr r="0" g="0" b="0"/>
          </a:fillRef>
          <a:effectRef idx="0">
            <a:scrgbClr r="0" g="0" b="0"/>
          </a:effectRef>
          <a:fontRef idx="minor"/>
        </p:style>
      </p:sp>
      <p:sp>
        <p:nvSpPr>
          <p:cNvPr id="1042" name="CustomShape 44"/>
          <p:cNvSpPr/>
          <p:nvPr/>
        </p:nvSpPr>
        <p:spPr>
          <a:xfrm>
            <a:off x="6671160" y="3595680"/>
            <a:ext cx="184680" cy="131760"/>
          </a:xfrm>
          <a:custGeom>
            <a:avLst/>
            <a:gdLst/>
            <a:ahLst/>
            <a:cxnLst/>
            <a:rect l="l" t="t" r="r" b="b"/>
            <a:pathLst>
              <a:path w="93344" h="66675">
                <a:moveTo>
                  <a:pt x="0" y="66650"/>
                </a:moveTo>
                <a:lnTo>
                  <a:pt x="93312" y="66650"/>
                </a:lnTo>
                <a:lnTo>
                  <a:pt x="93312" y="0"/>
                </a:lnTo>
                <a:lnTo>
                  <a:pt x="0" y="0"/>
                </a:lnTo>
                <a:lnTo>
                  <a:pt x="0" y="66650"/>
                </a:lnTo>
                <a:close/>
              </a:path>
            </a:pathLst>
          </a:custGeom>
          <a:noFill/>
          <a:ln w="3240">
            <a:solidFill>
              <a:srgbClr val="000000"/>
            </a:solidFill>
            <a:round/>
          </a:ln>
        </p:spPr>
        <p:style>
          <a:lnRef idx="0">
            <a:scrgbClr r="0" g="0" b="0"/>
          </a:lnRef>
          <a:fillRef idx="0">
            <a:scrgbClr r="0" g="0" b="0"/>
          </a:fillRef>
          <a:effectRef idx="0">
            <a:scrgbClr r="0" g="0" b="0"/>
          </a:effectRef>
          <a:fontRef idx="minor"/>
        </p:style>
      </p:sp>
      <p:sp>
        <p:nvSpPr>
          <p:cNvPr id="1043" name="CustomShape 45"/>
          <p:cNvSpPr/>
          <p:nvPr/>
        </p:nvSpPr>
        <p:spPr>
          <a:xfrm>
            <a:off x="6671160" y="3595680"/>
            <a:ext cx="184680" cy="131760"/>
          </a:xfrm>
          <a:custGeom>
            <a:avLst/>
            <a:gdLst/>
            <a:ahLst/>
            <a:cxnLst/>
            <a:rect l="l" t="t" r="r" b="b"/>
            <a:pathLst>
              <a:path w="93344" h="66675">
                <a:moveTo>
                  <a:pt x="0" y="66650"/>
                </a:moveTo>
                <a:lnTo>
                  <a:pt x="93312" y="0"/>
                </a:lnTo>
              </a:path>
            </a:pathLst>
          </a:custGeom>
          <a:noFill/>
          <a:ln w="4680">
            <a:solidFill>
              <a:srgbClr val="000000"/>
            </a:solidFill>
            <a:round/>
          </a:ln>
        </p:spPr>
        <p:style>
          <a:lnRef idx="0">
            <a:scrgbClr r="0" g="0" b="0"/>
          </a:lnRef>
          <a:fillRef idx="0">
            <a:scrgbClr r="0" g="0" b="0"/>
          </a:fillRef>
          <a:effectRef idx="0">
            <a:scrgbClr r="0" g="0" b="0"/>
          </a:effectRef>
          <a:fontRef idx="minor"/>
        </p:style>
      </p:sp>
      <p:sp>
        <p:nvSpPr>
          <p:cNvPr id="1044" name="CustomShape 46"/>
          <p:cNvSpPr/>
          <p:nvPr/>
        </p:nvSpPr>
        <p:spPr>
          <a:xfrm>
            <a:off x="6671160" y="3727800"/>
            <a:ext cx="184680" cy="131760"/>
          </a:xfrm>
          <a:custGeom>
            <a:avLst/>
            <a:gdLst/>
            <a:ahLst/>
            <a:cxnLst/>
            <a:rect l="l" t="t" r="r" b="b"/>
            <a:pathLst>
              <a:path w="93344" h="66675">
                <a:moveTo>
                  <a:pt x="0" y="66650"/>
                </a:moveTo>
                <a:lnTo>
                  <a:pt x="93312" y="66650"/>
                </a:lnTo>
                <a:lnTo>
                  <a:pt x="93312" y="0"/>
                </a:lnTo>
                <a:lnTo>
                  <a:pt x="0" y="0"/>
                </a:lnTo>
                <a:lnTo>
                  <a:pt x="0" y="66650"/>
                </a:lnTo>
                <a:close/>
              </a:path>
            </a:pathLst>
          </a:custGeom>
          <a:noFill/>
          <a:ln w="4680">
            <a:solidFill>
              <a:srgbClr val="FFFFFF"/>
            </a:solidFill>
            <a:round/>
          </a:ln>
        </p:spPr>
        <p:style>
          <a:lnRef idx="0">
            <a:scrgbClr r="0" g="0" b="0"/>
          </a:lnRef>
          <a:fillRef idx="0">
            <a:scrgbClr r="0" g="0" b="0"/>
          </a:fillRef>
          <a:effectRef idx="0">
            <a:scrgbClr r="0" g="0" b="0"/>
          </a:effectRef>
          <a:fontRef idx="minor"/>
        </p:style>
      </p:sp>
      <p:sp>
        <p:nvSpPr>
          <p:cNvPr id="1045" name="CustomShape 47"/>
          <p:cNvSpPr/>
          <p:nvPr/>
        </p:nvSpPr>
        <p:spPr>
          <a:xfrm>
            <a:off x="6671160" y="3727800"/>
            <a:ext cx="184680" cy="131760"/>
          </a:xfrm>
          <a:custGeom>
            <a:avLst/>
            <a:gdLst/>
            <a:ahLst/>
            <a:cxnLst/>
            <a:rect l="l" t="t" r="r" b="b"/>
            <a:pathLst>
              <a:path w="93344" h="66675">
                <a:moveTo>
                  <a:pt x="0" y="66650"/>
                </a:moveTo>
                <a:lnTo>
                  <a:pt x="93312" y="66650"/>
                </a:lnTo>
                <a:lnTo>
                  <a:pt x="93312" y="0"/>
                </a:lnTo>
                <a:lnTo>
                  <a:pt x="0" y="0"/>
                </a:lnTo>
                <a:lnTo>
                  <a:pt x="0" y="66650"/>
                </a:lnTo>
                <a:close/>
              </a:path>
            </a:pathLst>
          </a:custGeom>
          <a:solidFill>
            <a:srgbClr val="7CAE00"/>
          </a:solidFill>
          <a:ln>
            <a:noFill/>
          </a:ln>
        </p:spPr>
        <p:style>
          <a:lnRef idx="0">
            <a:scrgbClr r="0" g="0" b="0"/>
          </a:lnRef>
          <a:fillRef idx="0">
            <a:scrgbClr r="0" g="0" b="0"/>
          </a:fillRef>
          <a:effectRef idx="0">
            <a:scrgbClr r="0" g="0" b="0"/>
          </a:effectRef>
          <a:fontRef idx="minor"/>
        </p:style>
      </p:sp>
      <p:sp>
        <p:nvSpPr>
          <p:cNvPr id="1046" name="CustomShape 48"/>
          <p:cNvSpPr/>
          <p:nvPr/>
        </p:nvSpPr>
        <p:spPr>
          <a:xfrm>
            <a:off x="6671160" y="3727800"/>
            <a:ext cx="184680" cy="131760"/>
          </a:xfrm>
          <a:custGeom>
            <a:avLst/>
            <a:gdLst/>
            <a:ahLst/>
            <a:cxnLst/>
            <a:rect l="l" t="t" r="r" b="b"/>
            <a:pathLst>
              <a:path w="93344" h="66675">
                <a:moveTo>
                  <a:pt x="0" y="66650"/>
                </a:moveTo>
                <a:lnTo>
                  <a:pt x="93312" y="66650"/>
                </a:lnTo>
                <a:lnTo>
                  <a:pt x="93312" y="0"/>
                </a:lnTo>
                <a:lnTo>
                  <a:pt x="0" y="0"/>
                </a:lnTo>
                <a:lnTo>
                  <a:pt x="0" y="66650"/>
                </a:lnTo>
                <a:close/>
              </a:path>
            </a:pathLst>
          </a:custGeom>
          <a:noFill/>
          <a:ln w="3240">
            <a:solidFill>
              <a:srgbClr val="000000"/>
            </a:solidFill>
            <a:round/>
          </a:ln>
        </p:spPr>
        <p:style>
          <a:lnRef idx="0">
            <a:scrgbClr r="0" g="0" b="0"/>
          </a:lnRef>
          <a:fillRef idx="0">
            <a:scrgbClr r="0" g="0" b="0"/>
          </a:fillRef>
          <a:effectRef idx="0">
            <a:scrgbClr r="0" g="0" b="0"/>
          </a:effectRef>
          <a:fontRef idx="minor"/>
        </p:style>
      </p:sp>
      <p:sp>
        <p:nvSpPr>
          <p:cNvPr id="1047" name="CustomShape 49"/>
          <p:cNvSpPr/>
          <p:nvPr/>
        </p:nvSpPr>
        <p:spPr>
          <a:xfrm>
            <a:off x="6671160" y="3727800"/>
            <a:ext cx="184680" cy="131760"/>
          </a:xfrm>
          <a:custGeom>
            <a:avLst/>
            <a:gdLst/>
            <a:ahLst/>
            <a:cxnLst/>
            <a:rect l="l" t="t" r="r" b="b"/>
            <a:pathLst>
              <a:path w="93344" h="66675">
                <a:moveTo>
                  <a:pt x="0" y="66650"/>
                </a:moveTo>
                <a:lnTo>
                  <a:pt x="93312" y="0"/>
                </a:lnTo>
              </a:path>
            </a:pathLst>
          </a:custGeom>
          <a:noFill/>
          <a:ln w="4680">
            <a:solidFill>
              <a:srgbClr val="000000"/>
            </a:solidFill>
            <a:round/>
          </a:ln>
        </p:spPr>
        <p:style>
          <a:lnRef idx="0">
            <a:scrgbClr r="0" g="0" b="0"/>
          </a:lnRef>
          <a:fillRef idx="0">
            <a:scrgbClr r="0" g="0" b="0"/>
          </a:fillRef>
          <a:effectRef idx="0">
            <a:scrgbClr r="0" g="0" b="0"/>
          </a:effectRef>
          <a:fontRef idx="minor"/>
        </p:style>
      </p:sp>
      <p:sp>
        <p:nvSpPr>
          <p:cNvPr id="1048" name="CustomShape 50"/>
          <p:cNvSpPr/>
          <p:nvPr/>
        </p:nvSpPr>
        <p:spPr>
          <a:xfrm>
            <a:off x="6671160" y="3859920"/>
            <a:ext cx="184680" cy="131760"/>
          </a:xfrm>
          <a:custGeom>
            <a:avLst/>
            <a:gdLst/>
            <a:ahLst/>
            <a:cxnLst/>
            <a:rect l="l" t="t" r="r" b="b"/>
            <a:pathLst>
              <a:path w="93344" h="66675">
                <a:moveTo>
                  <a:pt x="0" y="66650"/>
                </a:moveTo>
                <a:lnTo>
                  <a:pt x="93312" y="66650"/>
                </a:lnTo>
                <a:lnTo>
                  <a:pt x="93312" y="0"/>
                </a:lnTo>
                <a:lnTo>
                  <a:pt x="0" y="0"/>
                </a:lnTo>
                <a:lnTo>
                  <a:pt x="0" y="66650"/>
                </a:lnTo>
                <a:close/>
              </a:path>
            </a:pathLst>
          </a:custGeom>
          <a:noFill/>
          <a:ln w="4680">
            <a:solidFill>
              <a:srgbClr val="FFFFFF"/>
            </a:solidFill>
            <a:round/>
          </a:ln>
        </p:spPr>
        <p:style>
          <a:lnRef idx="0">
            <a:scrgbClr r="0" g="0" b="0"/>
          </a:lnRef>
          <a:fillRef idx="0">
            <a:scrgbClr r="0" g="0" b="0"/>
          </a:fillRef>
          <a:effectRef idx="0">
            <a:scrgbClr r="0" g="0" b="0"/>
          </a:effectRef>
          <a:fontRef idx="minor"/>
        </p:style>
      </p:sp>
      <p:sp>
        <p:nvSpPr>
          <p:cNvPr id="1049" name="CustomShape 51"/>
          <p:cNvSpPr/>
          <p:nvPr/>
        </p:nvSpPr>
        <p:spPr>
          <a:xfrm>
            <a:off x="6671160" y="3859920"/>
            <a:ext cx="184680" cy="131760"/>
          </a:xfrm>
          <a:custGeom>
            <a:avLst/>
            <a:gdLst/>
            <a:ahLst/>
            <a:cxnLst/>
            <a:rect l="l" t="t" r="r" b="b"/>
            <a:pathLst>
              <a:path w="93344" h="66675">
                <a:moveTo>
                  <a:pt x="0" y="66650"/>
                </a:moveTo>
                <a:lnTo>
                  <a:pt x="93312" y="66650"/>
                </a:lnTo>
                <a:lnTo>
                  <a:pt x="93312" y="0"/>
                </a:lnTo>
                <a:lnTo>
                  <a:pt x="0" y="0"/>
                </a:lnTo>
                <a:lnTo>
                  <a:pt x="0" y="66650"/>
                </a:lnTo>
                <a:close/>
              </a:path>
            </a:pathLst>
          </a:custGeom>
          <a:solidFill>
            <a:srgbClr val="00BE67"/>
          </a:solidFill>
          <a:ln>
            <a:noFill/>
          </a:ln>
        </p:spPr>
        <p:style>
          <a:lnRef idx="0">
            <a:scrgbClr r="0" g="0" b="0"/>
          </a:lnRef>
          <a:fillRef idx="0">
            <a:scrgbClr r="0" g="0" b="0"/>
          </a:fillRef>
          <a:effectRef idx="0">
            <a:scrgbClr r="0" g="0" b="0"/>
          </a:effectRef>
          <a:fontRef idx="minor"/>
        </p:style>
      </p:sp>
      <p:sp>
        <p:nvSpPr>
          <p:cNvPr id="1050" name="CustomShape 52"/>
          <p:cNvSpPr/>
          <p:nvPr/>
        </p:nvSpPr>
        <p:spPr>
          <a:xfrm>
            <a:off x="6671160" y="3859920"/>
            <a:ext cx="184680" cy="131760"/>
          </a:xfrm>
          <a:custGeom>
            <a:avLst/>
            <a:gdLst/>
            <a:ahLst/>
            <a:cxnLst/>
            <a:rect l="l" t="t" r="r" b="b"/>
            <a:pathLst>
              <a:path w="93344" h="66675">
                <a:moveTo>
                  <a:pt x="0" y="66650"/>
                </a:moveTo>
                <a:lnTo>
                  <a:pt x="93312" y="66650"/>
                </a:lnTo>
                <a:lnTo>
                  <a:pt x="93312" y="0"/>
                </a:lnTo>
                <a:lnTo>
                  <a:pt x="0" y="0"/>
                </a:lnTo>
                <a:lnTo>
                  <a:pt x="0" y="66650"/>
                </a:lnTo>
                <a:close/>
              </a:path>
            </a:pathLst>
          </a:custGeom>
          <a:noFill/>
          <a:ln w="3240">
            <a:solidFill>
              <a:srgbClr val="000000"/>
            </a:solidFill>
            <a:round/>
          </a:ln>
        </p:spPr>
        <p:style>
          <a:lnRef idx="0">
            <a:scrgbClr r="0" g="0" b="0"/>
          </a:lnRef>
          <a:fillRef idx="0">
            <a:scrgbClr r="0" g="0" b="0"/>
          </a:fillRef>
          <a:effectRef idx="0">
            <a:scrgbClr r="0" g="0" b="0"/>
          </a:effectRef>
          <a:fontRef idx="minor"/>
        </p:style>
      </p:sp>
      <p:sp>
        <p:nvSpPr>
          <p:cNvPr id="1051" name="CustomShape 53"/>
          <p:cNvSpPr/>
          <p:nvPr/>
        </p:nvSpPr>
        <p:spPr>
          <a:xfrm>
            <a:off x="6671160" y="3859920"/>
            <a:ext cx="184680" cy="131760"/>
          </a:xfrm>
          <a:custGeom>
            <a:avLst/>
            <a:gdLst/>
            <a:ahLst/>
            <a:cxnLst/>
            <a:rect l="l" t="t" r="r" b="b"/>
            <a:pathLst>
              <a:path w="93344" h="66675">
                <a:moveTo>
                  <a:pt x="0" y="66650"/>
                </a:moveTo>
                <a:lnTo>
                  <a:pt x="93312" y="0"/>
                </a:lnTo>
              </a:path>
            </a:pathLst>
          </a:custGeom>
          <a:noFill/>
          <a:ln w="4680">
            <a:solidFill>
              <a:srgbClr val="000000"/>
            </a:solidFill>
            <a:round/>
          </a:ln>
        </p:spPr>
        <p:style>
          <a:lnRef idx="0">
            <a:scrgbClr r="0" g="0" b="0"/>
          </a:lnRef>
          <a:fillRef idx="0">
            <a:scrgbClr r="0" g="0" b="0"/>
          </a:fillRef>
          <a:effectRef idx="0">
            <a:scrgbClr r="0" g="0" b="0"/>
          </a:effectRef>
          <a:fontRef idx="minor"/>
        </p:style>
      </p:sp>
      <p:sp>
        <p:nvSpPr>
          <p:cNvPr id="1052" name="CustomShape 54"/>
          <p:cNvSpPr/>
          <p:nvPr/>
        </p:nvSpPr>
        <p:spPr>
          <a:xfrm>
            <a:off x="6671160" y="3992040"/>
            <a:ext cx="184680" cy="131760"/>
          </a:xfrm>
          <a:custGeom>
            <a:avLst/>
            <a:gdLst/>
            <a:ahLst/>
            <a:cxnLst/>
            <a:rect l="l" t="t" r="r" b="b"/>
            <a:pathLst>
              <a:path w="93344" h="66675">
                <a:moveTo>
                  <a:pt x="0" y="66650"/>
                </a:moveTo>
                <a:lnTo>
                  <a:pt x="93312" y="66650"/>
                </a:lnTo>
                <a:lnTo>
                  <a:pt x="93312" y="0"/>
                </a:lnTo>
                <a:lnTo>
                  <a:pt x="0" y="0"/>
                </a:lnTo>
                <a:lnTo>
                  <a:pt x="0" y="66650"/>
                </a:lnTo>
                <a:close/>
              </a:path>
            </a:pathLst>
          </a:custGeom>
          <a:noFill/>
          <a:ln w="4680">
            <a:solidFill>
              <a:srgbClr val="FFFFFF"/>
            </a:solidFill>
            <a:round/>
          </a:ln>
        </p:spPr>
        <p:style>
          <a:lnRef idx="0">
            <a:scrgbClr r="0" g="0" b="0"/>
          </a:lnRef>
          <a:fillRef idx="0">
            <a:scrgbClr r="0" g="0" b="0"/>
          </a:fillRef>
          <a:effectRef idx="0">
            <a:scrgbClr r="0" g="0" b="0"/>
          </a:effectRef>
          <a:fontRef idx="minor"/>
        </p:style>
      </p:sp>
      <p:sp>
        <p:nvSpPr>
          <p:cNvPr id="1053" name="CustomShape 55"/>
          <p:cNvSpPr/>
          <p:nvPr/>
        </p:nvSpPr>
        <p:spPr>
          <a:xfrm>
            <a:off x="6671160" y="3992040"/>
            <a:ext cx="184680" cy="131760"/>
          </a:xfrm>
          <a:custGeom>
            <a:avLst/>
            <a:gdLst/>
            <a:ahLst/>
            <a:cxnLst/>
            <a:rect l="l" t="t" r="r" b="b"/>
            <a:pathLst>
              <a:path w="93344" h="66675">
                <a:moveTo>
                  <a:pt x="0" y="66650"/>
                </a:moveTo>
                <a:lnTo>
                  <a:pt x="93312" y="66650"/>
                </a:lnTo>
                <a:lnTo>
                  <a:pt x="93312" y="0"/>
                </a:lnTo>
                <a:lnTo>
                  <a:pt x="0" y="0"/>
                </a:lnTo>
                <a:lnTo>
                  <a:pt x="0" y="66650"/>
                </a:lnTo>
                <a:close/>
              </a:path>
            </a:pathLst>
          </a:custGeom>
          <a:solidFill>
            <a:srgbClr val="00BFC4"/>
          </a:solidFill>
          <a:ln>
            <a:noFill/>
          </a:ln>
        </p:spPr>
        <p:style>
          <a:lnRef idx="0">
            <a:scrgbClr r="0" g="0" b="0"/>
          </a:lnRef>
          <a:fillRef idx="0">
            <a:scrgbClr r="0" g="0" b="0"/>
          </a:fillRef>
          <a:effectRef idx="0">
            <a:scrgbClr r="0" g="0" b="0"/>
          </a:effectRef>
          <a:fontRef idx="minor"/>
        </p:style>
      </p:sp>
      <p:sp>
        <p:nvSpPr>
          <p:cNvPr id="1054" name="CustomShape 56"/>
          <p:cNvSpPr/>
          <p:nvPr/>
        </p:nvSpPr>
        <p:spPr>
          <a:xfrm>
            <a:off x="6671160" y="3992040"/>
            <a:ext cx="184680" cy="131760"/>
          </a:xfrm>
          <a:custGeom>
            <a:avLst/>
            <a:gdLst/>
            <a:ahLst/>
            <a:cxnLst/>
            <a:rect l="l" t="t" r="r" b="b"/>
            <a:pathLst>
              <a:path w="93344" h="66675">
                <a:moveTo>
                  <a:pt x="0" y="66650"/>
                </a:moveTo>
                <a:lnTo>
                  <a:pt x="93312" y="66650"/>
                </a:lnTo>
                <a:lnTo>
                  <a:pt x="93312" y="0"/>
                </a:lnTo>
                <a:lnTo>
                  <a:pt x="0" y="0"/>
                </a:lnTo>
                <a:lnTo>
                  <a:pt x="0" y="66650"/>
                </a:lnTo>
                <a:close/>
              </a:path>
            </a:pathLst>
          </a:custGeom>
          <a:noFill/>
          <a:ln w="3240">
            <a:solidFill>
              <a:srgbClr val="000000"/>
            </a:solidFill>
            <a:round/>
          </a:ln>
        </p:spPr>
        <p:style>
          <a:lnRef idx="0">
            <a:scrgbClr r="0" g="0" b="0"/>
          </a:lnRef>
          <a:fillRef idx="0">
            <a:scrgbClr r="0" g="0" b="0"/>
          </a:fillRef>
          <a:effectRef idx="0">
            <a:scrgbClr r="0" g="0" b="0"/>
          </a:effectRef>
          <a:fontRef idx="minor"/>
        </p:style>
      </p:sp>
      <p:sp>
        <p:nvSpPr>
          <p:cNvPr id="1055" name="CustomShape 57"/>
          <p:cNvSpPr/>
          <p:nvPr/>
        </p:nvSpPr>
        <p:spPr>
          <a:xfrm>
            <a:off x="6671160" y="3992040"/>
            <a:ext cx="184680" cy="131760"/>
          </a:xfrm>
          <a:custGeom>
            <a:avLst/>
            <a:gdLst/>
            <a:ahLst/>
            <a:cxnLst/>
            <a:rect l="l" t="t" r="r" b="b"/>
            <a:pathLst>
              <a:path w="93344" h="66675">
                <a:moveTo>
                  <a:pt x="0" y="66650"/>
                </a:moveTo>
                <a:lnTo>
                  <a:pt x="93312" y="0"/>
                </a:lnTo>
              </a:path>
            </a:pathLst>
          </a:custGeom>
          <a:noFill/>
          <a:ln w="4680">
            <a:solidFill>
              <a:srgbClr val="000000"/>
            </a:solidFill>
            <a:round/>
          </a:ln>
        </p:spPr>
        <p:style>
          <a:lnRef idx="0">
            <a:scrgbClr r="0" g="0" b="0"/>
          </a:lnRef>
          <a:fillRef idx="0">
            <a:scrgbClr r="0" g="0" b="0"/>
          </a:fillRef>
          <a:effectRef idx="0">
            <a:scrgbClr r="0" g="0" b="0"/>
          </a:effectRef>
          <a:fontRef idx="minor"/>
        </p:style>
      </p:sp>
      <p:sp>
        <p:nvSpPr>
          <p:cNvPr id="1056" name="CustomShape 58"/>
          <p:cNvSpPr/>
          <p:nvPr/>
        </p:nvSpPr>
        <p:spPr>
          <a:xfrm>
            <a:off x="6671160" y="4123800"/>
            <a:ext cx="184680" cy="131760"/>
          </a:xfrm>
          <a:custGeom>
            <a:avLst/>
            <a:gdLst/>
            <a:ahLst/>
            <a:cxnLst/>
            <a:rect l="l" t="t" r="r" b="b"/>
            <a:pathLst>
              <a:path w="93344" h="66675">
                <a:moveTo>
                  <a:pt x="0" y="66650"/>
                </a:moveTo>
                <a:lnTo>
                  <a:pt x="93312" y="66650"/>
                </a:lnTo>
                <a:lnTo>
                  <a:pt x="93312" y="0"/>
                </a:lnTo>
                <a:lnTo>
                  <a:pt x="0" y="0"/>
                </a:lnTo>
                <a:lnTo>
                  <a:pt x="0" y="66650"/>
                </a:lnTo>
                <a:close/>
              </a:path>
            </a:pathLst>
          </a:custGeom>
          <a:noFill/>
          <a:ln w="4680">
            <a:solidFill>
              <a:srgbClr val="FFFFFF"/>
            </a:solidFill>
            <a:round/>
          </a:ln>
        </p:spPr>
        <p:style>
          <a:lnRef idx="0">
            <a:scrgbClr r="0" g="0" b="0"/>
          </a:lnRef>
          <a:fillRef idx="0">
            <a:scrgbClr r="0" g="0" b="0"/>
          </a:fillRef>
          <a:effectRef idx="0">
            <a:scrgbClr r="0" g="0" b="0"/>
          </a:effectRef>
          <a:fontRef idx="minor"/>
        </p:style>
      </p:sp>
      <p:sp>
        <p:nvSpPr>
          <p:cNvPr id="1057" name="CustomShape 59"/>
          <p:cNvSpPr/>
          <p:nvPr/>
        </p:nvSpPr>
        <p:spPr>
          <a:xfrm>
            <a:off x="6671160" y="4123800"/>
            <a:ext cx="184680" cy="131760"/>
          </a:xfrm>
          <a:custGeom>
            <a:avLst/>
            <a:gdLst/>
            <a:ahLst/>
            <a:cxnLst/>
            <a:rect l="l" t="t" r="r" b="b"/>
            <a:pathLst>
              <a:path w="93344" h="66675">
                <a:moveTo>
                  <a:pt x="0" y="66650"/>
                </a:moveTo>
                <a:lnTo>
                  <a:pt x="93312" y="66650"/>
                </a:lnTo>
                <a:lnTo>
                  <a:pt x="93312" y="0"/>
                </a:lnTo>
                <a:lnTo>
                  <a:pt x="0" y="0"/>
                </a:lnTo>
                <a:lnTo>
                  <a:pt x="0" y="66650"/>
                </a:lnTo>
                <a:close/>
              </a:path>
            </a:pathLst>
          </a:custGeom>
          <a:solidFill>
            <a:srgbClr val="00A9FF"/>
          </a:solidFill>
          <a:ln>
            <a:noFill/>
          </a:ln>
        </p:spPr>
        <p:style>
          <a:lnRef idx="0">
            <a:scrgbClr r="0" g="0" b="0"/>
          </a:lnRef>
          <a:fillRef idx="0">
            <a:scrgbClr r="0" g="0" b="0"/>
          </a:fillRef>
          <a:effectRef idx="0">
            <a:scrgbClr r="0" g="0" b="0"/>
          </a:effectRef>
          <a:fontRef idx="minor"/>
        </p:style>
      </p:sp>
      <p:sp>
        <p:nvSpPr>
          <p:cNvPr id="1058" name="CustomShape 60"/>
          <p:cNvSpPr/>
          <p:nvPr/>
        </p:nvSpPr>
        <p:spPr>
          <a:xfrm>
            <a:off x="6671160" y="4123800"/>
            <a:ext cx="184680" cy="131760"/>
          </a:xfrm>
          <a:custGeom>
            <a:avLst/>
            <a:gdLst/>
            <a:ahLst/>
            <a:cxnLst/>
            <a:rect l="l" t="t" r="r" b="b"/>
            <a:pathLst>
              <a:path w="93344" h="66675">
                <a:moveTo>
                  <a:pt x="0" y="66650"/>
                </a:moveTo>
                <a:lnTo>
                  <a:pt x="93312" y="66650"/>
                </a:lnTo>
                <a:lnTo>
                  <a:pt x="93312" y="0"/>
                </a:lnTo>
                <a:lnTo>
                  <a:pt x="0" y="0"/>
                </a:lnTo>
                <a:lnTo>
                  <a:pt x="0" y="66650"/>
                </a:lnTo>
                <a:close/>
              </a:path>
            </a:pathLst>
          </a:custGeom>
          <a:noFill/>
          <a:ln w="3240">
            <a:solidFill>
              <a:srgbClr val="000000"/>
            </a:solidFill>
            <a:round/>
          </a:ln>
        </p:spPr>
        <p:style>
          <a:lnRef idx="0">
            <a:scrgbClr r="0" g="0" b="0"/>
          </a:lnRef>
          <a:fillRef idx="0">
            <a:scrgbClr r="0" g="0" b="0"/>
          </a:fillRef>
          <a:effectRef idx="0">
            <a:scrgbClr r="0" g="0" b="0"/>
          </a:effectRef>
          <a:fontRef idx="minor"/>
        </p:style>
      </p:sp>
      <p:sp>
        <p:nvSpPr>
          <p:cNvPr id="1059" name="CustomShape 61"/>
          <p:cNvSpPr/>
          <p:nvPr/>
        </p:nvSpPr>
        <p:spPr>
          <a:xfrm>
            <a:off x="6671160" y="4123800"/>
            <a:ext cx="184680" cy="131760"/>
          </a:xfrm>
          <a:custGeom>
            <a:avLst/>
            <a:gdLst/>
            <a:ahLst/>
            <a:cxnLst/>
            <a:rect l="l" t="t" r="r" b="b"/>
            <a:pathLst>
              <a:path w="93344" h="66675">
                <a:moveTo>
                  <a:pt x="0" y="66650"/>
                </a:moveTo>
                <a:lnTo>
                  <a:pt x="93312" y="0"/>
                </a:lnTo>
              </a:path>
            </a:pathLst>
          </a:custGeom>
          <a:noFill/>
          <a:ln w="4680">
            <a:solidFill>
              <a:srgbClr val="000000"/>
            </a:solidFill>
            <a:round/>
          </a:ln>
        </p:spPr>
        <p:style>
          <a:lnRef idx="0">
            <a:scrgbClr r="0" g="0" b="0"/>
          </a:lnRef>
          <a:fillRef idx="0">
            <a:scrgbClr r="0" g="0" b="0"/>
          </a:fillRef>
          <a:effectRef idx="0">
            <a:scrgbClr r="0" g="0" b="0"/>
          </a:effectRef>
          <a:fontRef idx="minor"/>
        </p:style>
      </p:sp>
      <p:sp>
        <p:nvSpPr>
          <p:cNvPr id="1060" name="CustomShape 62"/>
          <p:cNvSpPr/>
          <p:nvPr/>
        </p:nvSpPr>
        <p:spPr>
          <a:xfrm>
            <a:off x="6671160" y="4255920"/>
            <a:ext cx="184680" cy="131760"/>
          </a:xfrm>
          <a:custGeom>
            <a:avLst/>
            <a:gdLst/>
            <a:ahLst/>
            <a:cxnLst/>
            <a:rect l="l" t="t" r="r" b="b"/>
            <a:pathLst>
              <a:path w="93344" h="66675">
                <a:moveTo>
                  <a:pt x="0" y="66650"/>
                </a:moveTo>
                <a:lnTo>
                  <a:pt x="93312" y="66650"/>
                </a:lnTo>
                <a:lnTo>
                  <a:pt x="93312" y="0"/>
                </a:lnTo>
                <a:lnTo>
                  <a:pt x="0" y="0"/>
                </a:lnTo>
                <a:lnTo>
                  <a:pt x="0" y="66650"/>
                </a:lnTo>
                <a:close/>
              </a:path>
            </a:pathLst>
          </a:custGeom>
          <a:noFill/>
          <a:ln w="4680">
            <a:solidFill>
              <a:srgbClr val="FFFFFF"/>
            </a:solidFill>
            <a:round/>
          </a:ln>
        </p:spPr>
        <p:style>
          <a:lnRef idx="0">
            <a:scrgbClr r="0" g="0" b="0"/>
          </a:lnRef>
          <a:fillRef idx="0">
            <a:scrgbClr r="0" g="0" b="0"/>
          </a:fillRef>
          <a:effectRef idx="0">
            <a:scrgbClr r="0" g="0" b="0"/>
          </a:effectRef>
          <a:fontRef idx="minor"/>
        </p:style>
      </p:sp>
      <p:sp>
        <p:nvSpPr>
          <p:cNvPr id="1061" name="CustomShape 63"/>
          <p:cNvSpPr/>
          <p:nvPr/>
        </p:nvSpPr>
        <p:spPr>
          <a:xfrm>
            <a:off x="6671160" y="4255920"/>
            <a:ext cx="184680" cy="131760"/>
          </a:xfrm>
          <a:custGeom>
            <a:avLst/>
            <a:gdLst/>
            <a:ahLst/>
            <a:cxnLst/>
            <a:rect l="l" t="t" r="r" b="b"/>
            <a:pathLst>
              <a:path w="93344" h="66675">
                <a:moveTo>
                  <a:pt x="0" y="66650"/>
                </a:moveTo>
                <a:lnTo>
                  <a:pt x="93312" y="66650"/>
                </a:lnTo>
                <a:lnTo>
                  <a:pt x="93312" y="0"/>
                </a:lnTo>
                <a:lnTo>
                  <a:pt x="0" y="0"/>
                </a:lnTo>
                <a:lnTo>
                  <a:pt x="0" y="66650"/>
                </a:lnTo>
                <a:close/>
              </a:path>
            </a:pathLst>
          </a:custGeom>
          <a:solidFill>
            <a:srgbClr val="C77CFF"/>
          </a:solidFill>
          <a:ln>
            <a:noFill/>
          </a:ln>
        </p:spPr>
        <p:style>
          <a:lnRef idx="0">
            <a:scrgbClr r="0" g="0" b="0"/>
          </a:lnRef>
          <a:fillRef idx="0">
            <a:scrgbClr r="0" g="0" b="0"/>
          </a:fillRef>
          <a:effectRef idx="0">
            <a:scrgbClr r="0" g="0" b="0"/>
          </a:effectRef>
          <a:fontRef idx="minor"/>
        </p:style>
      </p:sp>
      <p:sp>
        <p:nvSpPr>
          <p:cNvPr id="1062" name="CustomShape 64"/>
          <p:cNvSpPr/>
          <p:nvPr/>
        </p:nvSpPr>
        <p:spPr>
          <a:xfrm>
            <a:off x="6671160" y="4255920"/>
            <a:ext cx="184680" cy="131760"/>
          </a:xfrm>
          <a:custGeom>
            <a:avLst/>
            <a:gdLst/>
            <a:ahLst/>
            <a:cxnLst/>
            <a:rect l="l" t="t" r="r" b="b"/>
            <a:pathLst>
              <a:path w="93344" h="66675">
                <a:moveTo>
                  <a:pt x="0" y="66650"/>
                </a:moveTo>
                <a:lnTo>
                  <a:pt x="93312" y="66650"/>
                </a:lnTo>
                <a:lnTo>
                  <a:pt x="93312" y="0"/>
                </a:lnTo>
                <a:lnTo>
                  <a:pt x="0" y="0"/>
                </a:lnTo>
                <a:lnTo>
                  <a:pt x="0" y="66650"/>
                </a:lnTo>
                <a:close/>
              </a:path>
            </a:pathLst>
          </a:custGeom>
          <a:noFill/>
          <a:ln w="3240">
            <a:solidFill>
              <a:srgbClr val="000000"/>
            </a:solidFill>
            <a:round/>
          </a:ln>
        </p:spPr>
        <p:style>
          <a:lnRef idx="0">
            <a:scrgbClr r="0" g="0" b="0"/>
          </a:lnRef>
          <a:fillRef idx="0">
            <a:scrgbClr r="0" g="0" b="0"/>
          </a:fillRef>
          <a:effectRef idx="0">
            <a:scrgbClr r="0" g="0" b="0"/>
          </a:effectRef>
          <a:fontRef idx="minor"/>
        </p:style>
      </p:sp>
      <p:sp>
        <p:nvSpPr>
          <p:cNvPr id="1063" name="CustomShape 65"/>
          <p:cNvSpPr/>
          <p:nvPr/>
        </p:nvSpPr>
        <p:spPr>
          <a:xfrm>
            <a:off x="6671160" y="4255920"/>
            <a:ext cx="184680" cy="131760"/>
          </a:xfrm>
          <a:custGeom>
            <a:avLst/>
            <a:gdLst/>
            <a:ahLst/>
            <a:cxnLst/>
            <a:rect l="l" t="t" r="r" b="b"/>
            <a:pathLst>
              <a:path w="93344" h="66675">
                <a:moveTo>
                  <a:pt x="0" y="66650"/>
                </a:moveTo>
                <a:lnTo>
                  <a:pt x="93312" y="0"/>
                </a:lnTo>
              </a:path>
            </a:pathLst>
          </a:custGeom>
          <a:noFill/>
          <a:ln w="4680">
            <a:solidFill>
              <a:srgbClr val="000000"/>
            </a:solidFill>
            <a:round/>
          </a:ln>
        </p:spPr>
        <p:style>
          <a:lnRef idx="0">
            <a:scrgbClr r="0" g="0" b="0"/>
          </a:lnRef>
          <a:fillRef idx="0">
            <a:scrgbClr r="0" g="0" b="0"/>
          </a:fillRef>
          <a:effectRef idx="0">
            <a:scrgbClr r="0" g="0" b="0"/>
          </a:effectRef>
          <a:fontRef idx="minor"/>
        </p:style>
      </p:sp>
      <p:sp>
        <p:nvSpPr>
          <p:cNvPr id="1064" name="CustomShape 66"/>
          <p:cNvSpPr/>
          <p:nvPr/>
        </p:nvSpPr>
        <p:spPr>
          <a:xfrm>
            <a:off x="6671160" y="4388040"/>
            <a:ext cx="184680" cy="131760"/>
          </a:xfrm>
          <a:custGeom>
            <a:avLst/>
            <a:gdLst/>
            <a:ahLst/>
            <a:cxnLst/>
            <a:rect l="l" t="t" r="r" b="b"/>
            <a:pathLst>
              <a:path w="93344" h="66675">
                <a:moveTo>
                  <a:pt x="0" y="66650"/>
                </a:moveTo>
                <a:lnTo>
                  <a:pt x="93312" y="66650"/>
                </a:lnTo>
                <a:lnTo>
                  <a:pt x="93312" y="0"/>
                </a:lnTo>
                <a:lnTo>
                  <a:pt x="0" y="0"/>
                </a:lnTo>
                <a:lnTo>
                  <a:pt x="0" y="66650"/>
                </a:lnTo>
                <a:close/>
              </a:path>
            </a:pathLst>
          </a:custGeom>
          <a:noFill/>
          <a:ln w="4680">
            <a:solidFill>
              <a:srgbClr val="FFFFFF"/>
            </a:solidFill>
            <a:round/>
          </a:ln>
        </p:spPr>
        <p:style>
          <a:lnRef idx="0">
            <a:scrgbClr r="0" g="0" b="0"/>
          </a:lnRef>
          <a:fillRef idx="0">
            <a:scrgbClr r="0" g="0" b="0"/>
          </a:fillRef>
          <a:effectRef idx="0">
            <a:scrgbClr r="0" g="0" b="0"/>
          </a:effectRef>
          <a:fontRef idx="minor"/>
        </p:style>
      </p:sp>
      <p:sp>
        <p:nvSpPr>
          <p:cNvPr id="1065" name="CustomShape 67"/>
          <p:cNvSpPr/>
          <p:nvPr/>
        </p:nvSpPr>
        <p:spPr>
          <a:xfrm>
            <a:off x="6671160" y="4388040"/>
            <a:ext cx="184680" cy="131760"/>
          </a:xfrm>
          <a:custGeom>
            <a:avLst/>
            <a:gdLst/>
            <a:ahLst/>
            <a:cxnLst/>
            <a:rect l="l" t="t" r="r" b="b"/>
            <a:pathLst>
              <a:path w="93344" h="66675">
                <a:moveTo>
                  <a:pt x="0" y="66650"/>
                </a:moveTo>
                <a:lnTo>
                  <a:pt x="93312" y="66650"/>
                </a:lnTo>
                <a:lnTo>
                  <a:pt x="93312" y="0"/>
                </a:lnTo>
                <a:lnTo>
                  <a:pt x="0" y="0"/>
                </a:lnTo>
                <a:lnTo>
                  <a:pt x="0" y="66650"/>
                </a:lnTo>
                <a:close/>
              </a:path>
            </a:pathLst>
          </a:custGeom>
          <a:solidFill>
            <a:srgbClr val="FF61CC"/>
          </a:solidFill>
          <a:ln>
            <a:noFill/>
          </a:ln>
        </p:spPr>
        <p:style>
          <a:lnRef idx="0">
            <a:scrgbClr r="0" g="0" b="0"/>
          </a:lnRef>
          <a:fillRef idx="0">
            <a:scrgbClr r="0" g="0" b="0"/>
          </a:fillRef>
          <a:effectRef idx="0">
            <a:scrgbClr r="0" g="0" b="0"/>
          </a:effectRef>
          <a:fontRef idx="minor"/>
        </p:style>
      </p:sp>
      <p:sp>
        <p:nvSpPr>
          <p:cNvPr id="1066" name="CustomShape 68"/>
          <p:cNvSpPr/>
          <p:nvPr/>
        </p:nvSpPr>
        <p:spPr>
          <a:xfrm>
            <a:off x="6671160" y="4388040"/>
            <a:ext cx="184680" cy="131760"/>
          </a:xfrm>
          <a:custGeom>
            <a:avLst/>
            <a:gdLst/>
            <a:ahLst/>
            <a:cxnLst/>
            <a:rect l="l" t="t" r="r" b="b"/>
            <a:pathLst>
              <a:path w="93344" h="66675">
                <a:moveTo>
                  <a:pt x="0" y="66650"/>
                </a:moveTo>
                <a:lnTo>
                  <a:pt x="93312" y="66650"/>
                </a:lnTo>
                <a:lnTo>
                  <a:pt x="93312" y="0"/>
                </a:lnTo>
                <a:lnTo>
                  <a:pt x="0" y="0"/>
                </a:lnTo>
                <a:lnTo>
                  <a:pt x="0" y="66650"/>
                </a:lnTo>
                <a:close/>
              </a:path>
            </a:pathLst>
          </a:custGeom>
          <a:noFill/>
          <a:ln w="3240">
            <a:solidFill>
              <a:srgbClr val="000000"/>
            </a:solidFill>
            <a:round/>
          </a:ln>
        </p:spPr>
        <p:style>
          <a:lnRef idx="0">
            <a:scrgbClr r="0" g="0" b="0"/>
          </a:lnRef>
          <a:fillRef idx="0">
            <a:scrgbClr r="0" g="0" b="0"/>
          </a:fillRef>
          <a:effectRef idx="0">
            <a:scrgbClr r="0" g="0" b="0"/>
          </a:effectRef>
          <a:fontRef idx="minor"/>
        </p:style>
      </p:sp>
      <p:sp>
        <p:nvSpPr>
          <p:cNvPr id="1067" name="CustomShape 69"/>
          <p:cNvSpPr/>
          <p:nvPr/>
        </p:nvSpPr>
        <p:spPr>
          <a:xfrm>
            <a:off x="6671160" y="4388040"/>
            <a:ext cx="184680" cy="131760"/>
          </a:xfrm>
          <a:custGeom>
            <a:avLst/>
            <a:gdLst/>
            <a:ahLst/>
            <a:cxnLst/>
            <a:rect l="l" t="t" r="r" b="b"/>
            <a:pathLst>
              <a:path w="93344" h="66675">
                <a:moveTo>
                  <a:pt x="0" y="66650"/>
                </a:moveTo>
                <a:lnTo>
                  <a:pt x="93312" y="0"/>
                </a:lnTo>
              </a:path>
            </a:pathLst>
          </a:custGeom>
          <a:noFill/>
          <a:ln w="4680">
            <a:solidFill>
              <a:srgbClr val="000000"/>
            </a:solidFill>
            <a:round/>
          </a:ln>
        </p:spPr>
        <p:style>
          <a:lnRef idx="0">
            <a:scrgbClr r="0" g="0" b="0"/>
          </a:lnRef>
          <a:fillRef idx="0">
            <a:scrgbClr r="0" g="0" b="0"/>
          </a:fillRef>
          <a:effectRef idx="0">
            <a:scrgbClr r="0" g="0" b="0"/>
          </a:effectRef>
          <a:fontRef idx="minor"/>
        </p:style>
      </p:sp>
      <p:sp>
        <p:nvSpPr>
          <p:cNvPr id="1068" name="CustomShape 70"/>
          <p:cNvSpPr/>
          <p:nvPr/>
        </p:nvSpPr>
        <p:spPr>
          <a:xfrm>
            <a:off x="6854040" y="3414960"/>
            <a:ext cx="2810880" cy="1126440"/>
          </a:xfrm>
          <a:prstGeom prst="rect">
            <a:avLst/>
          </a:prstGeom>
          <a:noFill/>
          <a:ln>
            <a:noFill/>
          </a:ln>
        </p:spPr>
        <p:style>
          <a:lnRef idx="0">
            <a:scrgbClr r="0" g="0" b="0"/>
          </a:lnRef>
          <a:fillRef idx="0">
            <a:scrgbClr r="0" g="0" b="0"/>
          </a:fillRef>
          <a:effectRef idx="0">
            <a:scrgbClr r="0" g="0" b="0"/>
          </a:effectRef>
          <a:fontRef idx="minor"/>
        </p:style>
        <p:txBody>
          <a:bodyPr lIns="0" tIns="25200" rIns="0" bIns="0"/>
          <a:lstStyle/>
          <a:p>
            <a:pPr marL="25200">
              <a:lnSpc>
                <a:spcPct val="145000"/>
              </a:lnSpc>
            </a:pPr>
            <a:r>
              <a:rPr lang="en-IN" sz="600" b="0" strike="noStrike" spc="106">
                <a:solidFill>
                  <a:srgbClr val="000000"/>
                </a:solidFill>
                <a:uFill>
                  <a:solidFill>
                    <a:srgbClr val="FFFFFF"/>
                  </a:solidFill>
                </a:uFill>
                <a:latin typeface="Arial"/>
              </a:rPr>
              <a:t>data, group, </a:t>
            </a:r>
            <a:r>
              <a:rPr lang="en-IN" sz="600" b="0" strike="noStrike" spc="117">
                <a:solidFill>
                  <a:srgbClr val="000000"/>
                </a:solidFill>
                <a:uFill>
                  <a:solidFill>
                    <a:srgbClr val="FFFFFF"/>
                  </a:solidFill>
                </a:uFill>
                <a:latin typeface="Arial"/>
              </a:rPr>
              <a:t>package, </a:t>
            </a:r>
            <a:r>
              <a:rPr lang="en-IN" sz="600" b="0" strike="noStrike" spc="49">
                <a:solidFill>
                  <a:srgbClr val="000000"/>
                </a:solidFill>
                <a:uFill>
                  <a:solidFill>
                    <a:srgbClr val="FFFFFF"/>
                  </a:solidFill>
                </a:uFill>
                <a:latin typeface="Arial"/>
              </a:rPr>
              <a:t>r, </a:t>
            </a:r>
            <a:r>
              <a:rPr lang="en-IN" sz="600" b="0" strike="noStrike" spc="106">
                <a:solidFill>
                  <a:srgbClr val="000000"/>
                </a:solidFill>
                <a:uFill>
                  <a:solidFill>
                    <a:srgbClr val="FFFFFF"/>
                  </a:solidFill>
                </a:uFill>
                <a:latin typeface="Arial"/>
              </a:rPr>
              <a:t>computational, canberra,</a:t>
            </a:r>
            <a:r>
              <a:rPr lang="en-IN" sz="600" b="0" strike="noStrike" spc="-97">
                <a:solidFill>
                  <a:srgbClr val="000000"/>
                </a:solidFill>
                <a:uFill>
                  <a:solidFill>
                    <a:srgbClr val="FFFFFF"/>
                  </a:solidFill>
                </a:uFill>
                <a:latin typeface="Arial"/>
              </a:rPr>
              <a:t> </a:t>
            </a:r>
            <a:r>
              <a:rPr lang="en-IN" sz="600" b="0" strike="noStrike" spc="128">
                <a:solidFill>
                  <a:srgbClr val="000000"/>
                </a:solidFill>
                <a:uFill>
                  <a:solidFill>
                    <a:srgbClr val="FFFFFF"/>
                  </a:solidFill>
                </a:uFill>
                <a:latin typeface="Arial"/>
              </a:rPr>
              <a:t>machine  </a:t>
            </a:r>
            <a:r>
              <a:rPr lang="en-IN" sz="600" b="0" strike="noStrike" spc="106">
                <a:solidFill>
                  <a:srgbClr val="000000"/>
                </a:solidFill>
                <a:uFill>
                  <a:solidFill>
                    <a:srgbClr val="FFFFFF"/>
                  </a:solidFill>
                </a:uFill>
                <a:latin typeface="Arial"/>
              </a:rPr>
              <a:t>data,</a:t>
            </a:r>
            <a:r>
              <a:rPr lang="en-IN" sz="600" b="0" strike="noStrike" spc="49">
                <a:solidFill>
                  <a:srgbClr val="000000"/>
                </a:solidFill>
                <a:uFill>
                  <a:solidFill>
                    <a:srgbClr val="FFFFFF"/>
                  </a:solidFill>
                </a:uFill>
                <a:latin typeface="Arial"/>
              </a:rPr>
              <a:t> </a:t>
            </a:r>
            <a:r>
              <a:rPr lang="en-IN" sz="600" b="0" strike="noStrike" spc="106">
                <a:solidFill>
                  <a:srgbClr val="000000"/>
                </a:solidFill>
                <a:uFill>
                  <a:solidFill>
                    <a:srgbClr val="FFFFFF"/>
                  </a:solidFill>
                </a:uFill>
                <a:latin typeface="Arial"/>
              </a:rPr>
              <a:t>mining,</a:t>
            </a:r>
            <a:r>
              <a:rPr lang="en-IN" sz="600" b="0" strike="noStrike" spc="58">
                <a:solidFill>
                  <a:srgbClr val="000000"/>
                </a:solidFill>
                <a:uFill>
                  <a:solidFill>
                    <a:srgbClr val="FFFFFF"/>
                  </a:solidFill>
                </a:uFill>
                <a:latin typeface="Arial"/>
              </a:rPr>
              <a:t> </a:t>
            </a:r>
            <a:r>
              <a:rPr lang="en-IN" sz="600" b="0" strike="noStrike" spc="97">
                <a:solidFill>
                  <a:srgbClr val="000000"/>
                </a:solidFill>
                <a:uFill>
                  <a:solidFill>
                    <a:srgbClr val="FFFFFF"/>
                  </a:solidFill>
                </a:uFill>
                <a:latin typeface="Arial"/>
              </a:rPr>
              <a:t>big,</a:t>
            </a:r>
            <a:r>
              <a:rPr lang="en-IN" sz="600" b="0" strike="noStrike" spc="58">
                <a:solidFill>
                  <a:srgbClr val="000000"/>
                </a:solidFill>
                <a:uFill>
                  <a:solidFill>
                    <a:srgbClr val="FFFFFF"/>
                  </a:solidFill>
                </a:uFill>
                <a:latin typeface="Arial"/>
              </a:rPr>
              <a:t> </a:t>
            </a:r>
            <a:r>
              <a:rPr lang="en-IN" sz="600" b="0" strike="noStrike" spc="49">
                <a:solidFill>
                  <a:srgbClr val="000000"/>
                </a:solidFill>
                <a:uFill>
                  <a:solidFill>
                    <a:srgbClr val="FFFFFF"/>
                  </a:solidFill>
                </a:uFill>
                <a:latin typeface="Arial"/>
              </a:rPr>
              <a:t>r,</a:t>
            </a:r>
            <a:r>
              <a:rPr lang="en-IN" sz="600" b="0" strike="noStrike" spc="58">
                <a:solidFill>
                  <a:srgbClr val="000000"/>
                </a:solidFill>
                <a:uFill>
                  <a:solidFill>
                    <a:srgbClr val="FFFFFF"/>
                  </a:solidFill>
                </a:uFill>
                <a:latin typeface="Arial"/>
              </a:rPr>
              <a:t> </a:t>
            </a:r>
            <a:r>
              <a:rPr lang="en-IN" sz="600" b="0" strike="noStrike" spc="106">
                <a:solidFill>
                  <a:srgbClr val="000000"/>
                </a:solidFill>
                <a:uFill>
                  <a:solidFill>
                    <a:srgbClr val="FFFFFF"/>
                  </a:solidFill>
                </a:uFill>
                <a:latin typeface="Arial"/>
              </a:rPr>
              <a:t>analysing,</a:t>
            </a:r>
            <a:r>
              <a:rPr lang="en-IN" sz="600" b="0" strike="noStrike" spc="58">
                <a:solidFill>
                  <a:srgbClr val="000000"/>
                </a:solidFill>
                <a:uFill>
                  <a:solidFill>
                    <a:srgbClr val="FFFFFF"/>
                  </a:solidFill>
                </a:uFill>
                <a:latin typeface="Arial"/>
              </a:rPr>
              <a:t> </a:t>
            </a:r>
            <a:r>
              <a:rPr lang="en-IN" sz="600" b="0" strike="noStrike" spc="86">
                <a:solidFill>
                  <a:srgbClr val="000000"/>
                </a:solidFill>
                <a:uFill>
                  <a:solidFill>
                    <a:srgbClr val="FFFFFF"/>
                  </a:solidFill>
                </a:uFill>
                <a:latin typeface="Arial"/>
              </a:rPr>
              <a:t>scientist,</a:t>
            </a:r>
            <a:r>
              <a:rPr lang="en-IN" sz="600" b="0" strike="noStrike" spc="58">
                <a:solidFill>
                  <a:srgbClr val="000000"/>
                </a:solidFill>
                <a:uFill>
                  <a:solidFill>
                    <a:srgbClr val="FFFFFF"/>
                  </a:solidFill>
                </a:uFill>
                <a:latin typeface="Arial"/>
              </a:rPr>
              <a:t> </a:t>
            </a:r>
            <a:r>
              <a:rPr lang="en-IN" sz="600" b="0" strike="noStrike" spc="117">
                <a:solidFill>
                  <a:srgbClr val="000000"/>
                </a:solidFill>
                <a:uFill>
                  <a:solidFill>
                    <a:srgbClr val="FFFFFF"/>
                  </a:solidFill>
                </a:uFill>
                <a:latin typeface="Arial"/>
              </a:rPr>
              <a:t>group</a:t>
            </a:r>
            <a:endParaRPr lang="en-IN" sz="1800" b="0" strike="noStrike" spc="-1">
              <a:solidFill>
                <a:srgbClr val="000000"/>
              </a:solidFill>
              <a:uFill>
                <a:solidFill>
                  <a:srgbClr val="FFFFFF"/>
                </a:solidFill>
              </a:uFill>
              <a:latin typeface="Arial"/>
            </a:endParaRPr>
          </a:p>
          <a:p>
            <a:pPr marL="25200">
              <a:lnSpc>
                <a:spcPct val="145000"/>
              </a:lnSpc>
            </a:pPr>
            <a:r>
              <a:rPr lang="en-IN" sz="600" b="0" strike="noStrike" spc="106">
                <a:solidFill>
                  <a:srgbClr val="000000"/>
                </a:solidFill>
                <a:uFill>
                  <a:solidFill>
                    <a:srgbClr val="FFFFFF"/>
                  </a:solidFill>
                </a:uFill>
                <a:latin typeface="Arial"/>
              </a:rPr>
              <a:t>data,</a:t>
            </a:r>
            <a:r>
              <a:rPr lang="en-IN" sz="600" b="0" strike="noStrike" spc="58">
                <a:solidFill>
                  <a:srgbClr val="000000"/>
                </a:solidFill>
                <a:uFill>
                  <a:solidFill>
                    <a:srgbClr val="FFFFFF"/>
                  </a:solidFill>
                </a:uFill>
                <a:latin typeface="Arial"/>
              </a:rPr>
              <a:t> </a:t>
            </a:r>
            <a:r>
              <a:rPr lang="en-IN" sz="600" b="0" strike="noStrike" spc="106">
                <a:solidFill>
                  <a:srgbClr val="000000"/>
                </a:solidFill>
                <a:uFill>
                  <a:solidFill>
                    <a:srgbClr val="FFFFFF"/>
                  </a:solidFill>
                </a:uFill>
                <a:latin typeface="Arial"/>
              </a:rPr>
              <a:t>mining,</a:t>
            </a:r>
            <a:r>
              <a:rPr lang="en-IN" sz="600" b="0" strike="noStrike" spc="66">
                <a:solidFill>
                  <a:srgbClr val="000000"/>
                </a:solidFill>
                <a:uFill>
                  <a:solidFill>
                    <a:srgbClr val="FFFFFF"/>
                  </a:solidFill>
                </a:uFill>
                <a:latin typeface="Arial"/>
              </a:rPr>
              <a:t> </a:t>
            </a:r>
            <a:r>
              <a:rPr lang="en-IN" sz="600" b="0" strike="noStrike" spc="106">
                <a:solidFill>
                  <a:srgbClr val="000000"/>
                </a:solidFill>
                <a:uFill>
                  <a:solidFill>
                    <a:srgbClr val="FFFFFF"/>
                  </a:solidFill>
                </a:uFill>
                <a:latin typeface="Arial"/>
              </a:rPr>
              <a:t>research,</a:t>
            </a:r>
            <a:r>
              <a:rPr lang="en-IN" sz="600" b="0" strike="noStrike" spc="66">
                <a:solidFill>
                  <a:srgbClr val="000000"/>
                </a:solidFill>
                <a:uFill>
                  <a:solidFill>
                    <a:srgbClr val="FFFFFF"/>
                  </a:solidFill>
                </a:uFill>
                <a:latin typeface="Arial"/>
              </a:rPr>
              <a:t> </a:t>
            </a:r>
            <a:r>
              <a:rPr lang="en-IN" sz="600" b="0" strike="noStrike" spc="86">
                <a:solidFill>
                  <a:srgbClr val="000000"/>
                </a:solidFill>
                <a:uFill>
                  <a:solidFill>
                    <a:srgbClr val="FFFFFF"/>
                  </a:solidFill>
                </a:uFill>
                <a:latin typeface="Arial"/>
              </a:rPr>
              <a:t>slide,</a:t>
            </a:r>
            <a:r>
              <a:rPr lang="en-IN" sz="600" b="0" strike="noStrike" spc="58">
                <a:solidFill>
                  <a:srgbClr val="000000"/>
                </a:solidFill>
                <a:uFill>
                  <a:solidFill>
                    <a:srgbClr val="FFFFFF"/>
                  </a:solidFill>
                </a:uFill>
                <a:latin typeface="Arial"/>
              </a:rPr>
              <a:t> </a:t>
            </a:r>
            <a:r>
              <a:rPr lang="en-IN" sz="600" b="0" strike="noStrike" spc="86">
                <a:solidFill>
                  <a:srgbClr val="000000"/>
                </a:solidFill>
                <a:uFill>
                  <a:solidFill>
                    <a:srgbClr val="FFFFFF"/>
                  </a:solidFill>
                </a:uFill>
                <a:latin typeface="Arial"/>
              </a:rPr>
              <a:t>free,</a:t>
            </a:r>
            <a:r>
              <a:rPr lang="en-IN" sz="600" b="0" strike="noStrike" spc="66">
                <a:solidFill>
                  <a:srgbClr val="000000"/>
                </a:solidFill>
                <a:uFill>
                  <a:solidFill>
                    <a:srgbClr val="FFFFFF"/>
                  </a:solidFill>
                </a:uFill>
                <a:latin typeface="Arial"/>
              </a:rPr>
              <a:t> </a:t>
            </a:r>
            <a:r>
              <a:rPr lang="en-IN" sz="600" b="0" strike="noStrike" spc="106">
                <a:solidFill>
                  <a:srgbClr val="000000"/>
                </a:solidFill>
                <a:uFill>
                  <a:solidFill>
                    <a:srgbClr val="FFFFFF"/>
                  </a:solidFill>
                </a:uFill>
                <a:latin typeface="Arial"/>
              </a:rPr>
              <a:t>course,</a:t>
            </a:r>
            <a:r>
              <a:rPr lang="en-IN" sz="600" b="0" strike="noStrike" spc="66">
                <a:solidFill>
                  <a:srgbClr val="000000"/>
                </a:solidFill>
                <a:uFill>
                  <a:solidFill>
                    <a:srgbClr val="FFFFFF"/>
                  </a:solidFill>
                </a:uFill>
                <a:latin typeface="Arial"/>
              </a:rPr>
              <a:t> </a:t>
            </a:r>
            <a:r>
              <a:rPr lang="en-IN" sz="600" b="0" strike="noStrike" spc="97">
                <a:solidFill>
                  <a:srgbClr val="000000"/>
                </a:solidFill>
                <a:uFill>
                  <a:solidFill>
                    <a:srgbClr val="FFFFFF"/>
                  </a:solidFill>
                </a:uFill>
                <a:latin typeface="Arial"/>
              </a:rPr>
              <a:t>position  </a:t>
            </a:r>
            <a:r>
              <a:rPr lang="en-IN" sz="600" b="0" strike="noStrike" spc="106">
                <a:solidFill>
                  <a:srgbClr val="000000"/>
                </a:solidFill>
                <a:uFill>
                  <a:solidFill>
                    <a:srgbClr val="FFFFFF"/>
                  </a:solidFill>
                </a:uFill>
                <a:latin typeface="Arial"/>
              </a:rPr>
              <a:t>data, </a:t>
            </a:r>
            <a:r>
              <a:rPr lang="en-IN" sz="600" b="0" strike="noStrike" spc="49">
                <a:solidFill>
                  <a:srgbClr val="000000"/>
                </a:solidFill>
                <a:uFill>
                  <a:solidFill>
                    <a:srgbClr val="FFFFFF"/>
                  </a:solidFill>
                </a:uFill>
                <a:latin typeface="Arial"/>
              </a:rPr>
              <a:t>r, </a:t>
            </a:r>
            <a:r>
              <a:rPr lang="en-IN" sz="600" b="0" strike="noStrike" spc="97">
                <a:solidFill>
                  <a:srgbClr val="000000"/>
                </a:solidFill>
                <a:uFill>
                  <a:solidFill>
                    <a:srgbClr val="FFFFFF"/>
                  </a:solidFill>
                </a:uFill>
                <a:latin typeface="Arial"/>
              </a:rPr>
              <a:t>big, </a:t>
            </a:r>
            <a:r>
              <a:rPr lang="en-IN" sz="600" b="0" strike="noStrike" spc="106">
                <a:solidFill>
                  <a:srgbClr val="000000"/>
                </a:solidFill>
                <a:uFill>
                  <a:solidFill>
                    <a:srgbClr val="FFFFFF"/>
                  </a:solidFill>
                </a:uFill>
                <a:latin typeface="Arial"/>
              </a:rPr>
              <a:t>mining,</a:t>
            </a:r>
            <a:r>
              <a:rPr lang="en-IN" sz="600" b="0" strike="noStrike" spc="-97">
                <a:solidFill>
                  <a:srgbClr val="000000"/>
                </a:solidFill>
                <a:uFill>
                  <a:solidFill>
                    <a:srgbClr val="FFFFFF"/>
                  </a:solidFill>
                </a:uFill>
                <a:latin typeface="Arial"/>
              </a:rPr>
              <a:t> </a:t>
            </a:r>
            <a:r>
              <a:rPr lang="en-IN" sz="600" b="0" strike="noStrike" spc="86">
                <a:solidFill>
                  <a:srgbClr val="000000"/>
                </a:solidFill>
                <a:uFill>
                  <a:solidFill>
                    <a:srgbClr val="FFFFFF"/>
                  </a:solidFill>
                </a:uFill>
                <a:latin typeface="Arial"/>
              </a:rPr>
              <a:t>rstudio, tutorial, </a:t>
            </a:r>
            <a:r>
              <a:rPr lang="en-IN" sz="600" b="0" strike="noStrike" spc="97">
                <a:solidFill>
                  <a:srgbClr val="000000"/>
                </a:solidFill>
                <a:uFill>
                  <a:solidFill>
                    <a:srgbClr val="FFFFFF"/>
                  </a:solidFill>
                </a:uFill>
                <a:latin typeface="Arial"/>
              </a:rPr>
              <a:t>slide</a:t>
            </a:r>
            <a:endParaRPr lang="en-IN" sz="1800" b="0" strike="noStrike" spc="-1">
              <a:solidFill>
                <a:srgbClr val="000000"/>
              </a:solidFill>
              <a:uFill>
                <a:solidFill>
                  <a:srgbClr val="FFFFFF"/>
                </a:solidFill>
              </a:uFill>
              <a:latin typeface="Arial"/>
            </a:endParaRPr>
          </a:p>
          <a:p>
            <a:pPr marL="25200">
              <a:lnSpc>
                <a:spcPct val="100000"/>
              </a:lnSpc>
            </a:pPr>
            <a:r>
              <a:rPr lang="en-IN" sz="600" b="0" strike="noStrike" spc="106">
                <a:solidFill>
                  <a:srgbClr val="000000"/>
                </a:solidFill>
                <a:uFill>
                  <a:solidFill>
                    <a:srgbClr val="FFFFFF"/>
                  </a:solidFill>
                </a:uFill>
                <a:latin typeface="Arial"/>
              </a:rPr>
              <a:t>mining, </a:t>
            </a:r>
            <a:r>
              <a:rPr lang="en-IN" sz="600" b="0" strike="noStrike" spc="86">
                <a:solidFill>
                  <a:srgbClr val="000000"/>
                </a:solidFill>
                <a:uFill>
                  <a:solidFill>
                    <a:srgbClr val="FFFFFF"/>
                  </a:solidFill>
                </a:uFill>
                <a:latin typeface="Arial"/>
              </a:rPr>
              <a:t>slide, </a:t>
            </a:r>
            <a:r>
              <a:rPr lang="en-IN" sz="600" b="0" strike="noStrike" spc="49">
                <a:solidFill>
                  <a:srgbClr val="000000"/>
                </a:solidFill>
                <a:uFill>
                  <a:solidFill>
                    <a:srgbClr val="FFFFFF"/>
                  </a:solidFill>
                </a:uFill>
                <a:latin typeface="Arial"/>
              </a:rPr>
              <a:t>r, </a:t>
            </a:r>
            <a:r>
              <a:rPr lang="en-IN" sz="600" b="0" strike="noStrike" spc="97">
                <a:solidFill>
                  <a:srgbClr val="000000"/>
                </a:solidFill>
                <a:uFill>
                  <a:solidFill>
                    <a:srgbClr val="FFFFFF"/>
                  </a:solidFill>
                </a:uFill>
                <a:latin typeface="Arial"/>
              </a:rPr>
              <a:t>analytics, </a:t>
            </a:r>
            <a:r>
              <a:rPr lang="en-IN" sz="600" b="0" strike="noStrike" spc="117">
                <a:solidFill>
                  <a:srgbClr val="000000"/>
                </a:solidFill>
                <a:uFill>
                  <a:solidFill>
                    <a:srgbClr val="FFFFFF"/>
                  </a:solidFill>
                </a:uFill>
                <a:latin typeface="Arial"/>
              </a:rPr>
              <a:t>example,</a:t>
            </a:r>
            <a:r>
              <a:rPr lang="en-IN" sz="600" b="0" strike="noStrike" spc="-97">
                <a:solidFill>
                  <a:srgbClr val="000000"/>
                </a:solidFill>
                <a:uFill>
                  <a:solidFill>
                    <a:srgbClr val="FFFFFF"/>
                  </a:solidFill>
                </a:uFill>
                <a:latin typeface="Arial"/>
              </a:rPr>
              <a:t> </a:t>
            </a:r>
            <a:r>
              <a:rPr lang="en-IN" sz="600" b="0" strike="noStrike" spc="86">
                <a:solidFill>
                  <a:srgbClr val="000000"/>
                </a:solidFill>
                <a:uFill>
                  <a:solidFill>
                    <a:srgbClr val="FFFFFF"/>
                  </a:solidFill>
                </a:uFill>
                <a:latin typeface="Arial"/>
              </a:rPr>
              <a:t>talk, </a:t>
            </a:r>
            <a:r>
              <a:rPr lang="en-IN" sz="600" b="0" strike="noStrike" spc="77">
                <a:solidFill>
                  <a:srgbClr val="000000"/>
                </a:solidFill>
                <a:uFill>
                  <a:solidFill>
                    <a:srgbClr val="FFFFFF"/>
                  </a:solidFill>
                </a:uFill>
                <a:latin typeface="Arial"/>
              </a:rPr>
              <a:t>will</a:t>
            </a:r>
            <a:endParaRPr lang="en-IN" sz="1800" b="0" strike="noStrike" spc="-1">
              <a:solidFill>
                <a:srgbClr val="000000"/>
              </a:solidFill>
              <a:uFill>
                <a:solidFill>
                  <a:srgbClr val="FFFFFF"/>
                </a:solidFill>
              </a:uFill>
              <a:latin typeface="Arial"/>
            </a:endParaRPr>
          </a:p>
          <a:p>
            <a:pPr marL="25200">
              <a:lnSpc>
                <a:spcPct val="145000"/>
              </a:lnSpc>
            </a:pPr>
            <a:r>
              <a:rPr lang="en-IN" sz="600" b="0" strike="noStrike" spc="49">
                <a:solidFill>
                  <a:srgbClr val="000000"/>
                </a:solidFill>
                <a:uFill>
                  <a:solidFill>
                    <a:srgbClr val="FFFFFF"/>
                  </a:solidFill>
                </a:uFill>
                <a:latin typeface="Arial"/>
              </a:rPr>
              <a:t>r, </a:t>
            </a:r>
            <a:r>
              <a:rPr lang="en-IN" sz="600" b="0" strike="noStrike" spc="106">
                <a:solidFill>
                  <a:srgbClr val="000000"/>
                </a:solidFill>
                <a:uFill>
                  <a:solidFill>
                    <a:srgbClr val="FFFFFF"/>
                  </a:solidFill>
                </a:uFill>
                <a:latin typeface="Arial"/>
              </a:rPr>
              <a:t>data,</a:t>
            </a:r>
            <a:r>
              <a:rPr lang="en-IN" sz="600" b="0" strike="noStrike" spc="58">
                <a:solidFill>
                  <a:srgbClr val="000000"/>
                </a:solidFill>
                <a:uFill>
                  <a:solidFill>
                    <a:srgbClr val="FFFFFF"/>
                  </a:solidFill>
                </a:uFill>
                <a:latin typeface="Arial"/>
              </a:rPr>
              <a:t> </a:t>
            </a:r>
            <a:r>
              <a:rPr lang="en-IN" sz="600" b="0" strike="noStrike" spc="117">
                <a:solidFill>
                  <a:srgbClr val="000000"/>
                </a:solidFill>
                <a:uFill>
                  <a:solidFill>
                    <a:srgbClr val="FFFFFF"/>
                  </a:solidFill>
                </a:uFill>
                <a:latin typeface="Arial"/>
              </a:rPr>
              <a:t>book,</a:t>
            </a:r>
            <a:r>
              <a:rPr lang="en-IN" sz="600" b="0" strike="noStrike" spc="49">
                <a:solidFill>
                  <a:srgbClr val="000000"/>
                </a:solidFill>
                <a:uFill>
                  <a:solidFill>
                    <a:srgbClr val="FFFFFF"/>
                  </a:solidFill>
                </a:uFill>
                <a:latin typeface="Arial"/>
              </a:rPr>
              <a:t> </a:t>
            </a:r>
            <a:r>
              <a:rPr lang="en-IN" sz="600" b="0" strike="noStrike" spc="117">
                <a:solidFill>
                  <a:srgbClr val="000000"/>
                </a:solidFill>
                <a:uFill>
                  <a:solidFill>
                    <a:srgbClr val="FFFFFF"/>
                  </a:solidFill>
                </a:uFill>
                <a:latin typeface="Arial"/>
              </a:rPr>
              <a:t>package,</a:t>
            </a:r>
            <a:r>
              <a:rPr lang="en-IN" sz="600" b="0" strike="noStrike" spc="58">
                <a:solidFill>
                  <a:srgbClr val="000000"/>
                </a:solidFill>
                <a:uFill>
                  <a:solidFill>
                    <a:srgbClr val="FFFFFF"/>
                  </a:solidFill>
                </a:uFill>
                <a:latin typeface="Arial"/>
              </a:rPr>
              <a:t> </a:t>
            </a:r>
            <a:r>
              <a:rPr lang="en-IN" sz="600" b="0" strike="noStrike" spc="106">
                <a:solidFill>
                  <a:srgbClr val="000000"/>
                </a:solidFill>
                <a:uFill>
                  <a:solidFill>
                    <a:srgbClr val="FFFFFF"/>
                  </a:solidFill>
                </a:uFill>
                <a:latin typeface="Arial"/>
              </a:rPr>
              <a:t>mining,</a:t>
            </a:r>
            <a:r>
              <a:rPr lang="en-IN" sz="600" b="0" strike="noStrike" spc="58">
                <a:solidFill>
                  <a:srgbClr val="000000"/>
                </a:solidFill>
                <a:uFill>
                  <a:solidFill>
                    <a:srgbClr val="FFFFFF"/>
                  </a:solidFill>
                </a:uFill>
                <a:latin typeface="Arial"/>
              </a:rPr>
              <a:t> </a:t>
            </a:r>
            <a:r>
              <a:rPr lang="en-IN" sz="600" b="0" strike="noStrike" spc="86">
                <a:solidFill>
                  <a:srgbClr val="000000"/>
                </a:solidFill>
                <a:uFill>
                  <a:solidFill>
                    <a:srgbClr val="FFFFFF"/>
                  </a:solidFill>
                </a:uFill>
                <a:latin typeface="Arial"/>
              </a:rPr>
              <a:t>cluster,</a:t>
            </a:r>
            <a:r>
              <a:rPr lang="en-IN" sz="600" b="0" strike="noStrike" spc="49">
                <a:solidFill>
                  <a:srgbClr val="000000"/>
                </a:solidFill>
                <a:uFill>
                  <a:solidFill>
                    <a:srgbClr val="FFFFFF"/>
                  </a:solidFill>
                </a:uFill>
                <a:latin typeface="Arial"/>
              </a:rPr>
              <a:t> </a:t>
            </a:r>
            <a:r>
              <a:rPr lang="en-IN" sz="600" b="0" strike="noStrike" spc="86">
                <a:solidFill>
                  <a:srgbClr val="000000"/>
                </a:solidFill>
                <a:uFill>
                  <a:solidFill>
                    <a:srgbClr val="FFFFFF"/>
                  </a:solidFill>
                </a:uFill>
                <a:latin typeface="Arial"/>
              </a:rPr>
              <a:t>tutorial  </a:t>
            </a:r>
            <a:r>
              <a:rPr lang="en-IN" sz="600" b="0" strike="noStrike" spc="49">
                <a:solidFill>
                  <a:srgbClr val="000000"/>
                </a:solidFill>
                <a:uFill>
                  <a:solidFill>
                    <a:srgbClr val="FFFFFF"/>
                  </a:solidFill>
                </a:uFill>
                <a:latin typeface="Arial"/>
              </a:rPr>
              <a:t>r, </a:t>
            </a:r>
            <a:r>
              <a:rPr lang="en-IN" sz="600" b="0" strike="noStrike" spc="106">
                <a:solidFill>
                  <a:srgbClr val="000000"/>
                </a:solidFill>
                <a:uFill>
                  <a:solidFill>
                    <a:srgbClr val="FFFFFF"/>
                  </a:solidFill>
                </a:uFill>
                <a:latin typeface="Arial"/>
              </a:rPr>
              <a:t>data,</a:t>
            </a:r>
            <a:r>
              <a:rPr lang="en-IN" sz="600" b="0" strike="noStrike" spc="49">
                <a:solidFill>
                  <a:srgbClr val="000000"/>
                </a:solidFill>
                <a:uFill>
                  <a:solidFill>
                    <a:srgbClr val="FFFFFF"/>
                  </a:solidFill>
                </a:uFill>
                <a:latin typeface="Arial"/>
              </a:rPr>
              <a:t> </a:t>
            </a:r>
            <a:r>
              <a:rPr lang="en-IN" sz="600" b="0" strike="noStrike" spc="106">
                <a:solidFill>
                  <a:srgbClr val="000000"/>
                </a:solidFill>
                <a:uFill>
                  <a:solidFill>
                    <a:srgbClr val="FFFFFF"/>
                  </a:solidFill>
                </a:uFill>
                <a:latin typeface="Arial"/>
              </a:rPr>
              <a:t>mining,</a:t>
            </a:r>
            <a:r>
              <a:rPr lang="en-IN" sz="600" b="0" strike="noStrike" spc="49">
                <a:solidFill>
                  <a:srgbClr val="000000"/>
                </a:solidFill>
                <a:uFill>
                  <a:solidFill>
                    <a:srgbClr val="FFFFFF"/>
                  </a:solidFill>
                </a:uFill>
                <a:latin typeface="Arial"/>
              </a:rPr>
              <a:t> </a:t>
            </a:r>
            <a:r>
              <a:rPr lang="en-IN" sz="600" b="0" strike="noStrike" spc="117">
                <a:solidFill>
                  <a:srgbClr val="000000"/>
                </a:solidFill>
                <a:uFill>
                  <a:solidFill>
                    <a:srgbClr val="FFFFFF"/>
                  </a:solidFill>
                </a:uFill>
                <a:latin typeface="Arial"/>
              </a:rPr>
              <a:t>example,</a:t>
            </a:r>
            <a:r>
              <a:rPr lang="en-IN" sz="600" b="0" strike="noStrike" spc="49">
                <a:solidFill>
                  <a:srgbClr val="000000"/>
                </a:solidFill>
                <a:uFill>
                  <a:solidFill>
                    <a:srgbClr val="FFFFFF"/>
                  </a:solidFill>
                </a:uFill>
                <a:latin typeface="Arial"/>
              </a:rPr>
              <a:t> </a:t>
            </a:r>
            <a:r>
              <a:rPr lang="en-IN" sz="600" b="0" strike="noStrike" spc="86">
                <a:solidFill>
                  <a:srgbClr val="000000"/>
                </a:solidFill>
                <a:uFill>
                  <a:solidFill>
                    <a:srgbClr val="FFFFFF"/>
                  </a:solidFill>
                </a:uFill>
                <a:latin typeface="Arial"/>
              </a:rPr>
              <a:t>pdf,</a:t>
            </a:r>
            <a:r>
              <a:rPr lang="en-IN" sz="600" b="0" strike="noStrike" spc="49">
                <a:solidFill>
                  <a:srgbClr val="000000"/>
                </a:solidFill>
                <a:uFill>
                  <a:solidFill>
                    <a:srgbClr val="FFFFFF"/>
                  </a:solidFill>
                </a:uFill>
                <a:latin typeface="Arial"/>
              </a:rPr>
              <a:t> </a:t>
            </a:r>
            <a:r>
              <a:rPr lang="en-IN" sz="600" b="0" strike="noStrike" spc="97">
                <a:solidFill>
                  <a:srgbClr val="000000"/>
                </a:solidFill>
                <a:uFill>
                  <a:solidFill>
                    <a:srgbClr val="FFFFFF"/>
                  </a:solidFill>
                </a:uFill>
                <a:latin typeface="Arial"/>
              </a:rPr>
              <a:t>series,</a:t>
            </a:r>
            <a:r>
              <a:rPr lang="en-IN" sz="600" b="0" strike="noStrike" spc="49">
                <a:solidFill>
                  <a:srgbClr val="000000"/>
                </a:solidFill>
                <a:uFill>
                  <a:solidFill>
                    <a:srgbClr val="FFFFFF"/>
                  </a:solidFill>
                </a:uFill>
                <a:latin typeface="Arial"/>
              </a:rPr>
              <a:t> </a:t>
            </a:r>
            <a:r>
              <a:rPr lang="en-IN" sz="600" b="0" strike="noStrike" spc="97">
                <a:solidFill>
                  <a:srgbClr val="000000"/>
                </a:solidFill>
                <a:uFill>
                  <a:solidFill>
                    <a:srgbClr val="FFFFFF"/>
                  </a:solidFill>
                </a:uFill>
                <a:latin typeface="Arial"/>
              </a:rPr>
              <a:t>available</a:t>
            </a:r>
            <a:endParaRPr lang="en-IN" sz="1800" b="0" strike="noStrike" spc="-1">
              <a:solidFill>
                <a:srgbClr val="000000"/>
              </a:solidFill>
              <a:uFill>
                <a:solidFill>
                  <a:srgbClr val="FFFFFF"/>
                </a:solidFill>
              </a:uFill>
              <a:latin typeface="Arial"/>
            </a:endParaRPr>
          </a:p>
          <a:p>
            <a:pPr marL="25200">
              <a:lnSpc>
                <a:spcPct val="100000"/>
              </a:lnSpc>
            </a:pPr>
            <a:r>
              <a:rPr lang="en-IN" sz="600" b="0" strike="noStrike" spc="49">
                <a:solidFill>
                  <a:srgbClr val="000000"/>
                </a:solidFill>
                <a:uFill>
                  <a:solidFill>
                    <a:srgbClr val="FFFFFF"/>
                  </a:solidFill>
                </a:uFill>
                <a:latin typeface="Arial"/>
              </a:rPr>
              <a:t>r, </a:t>
            </a:r>
            <a:r>
              <a:rPr lang="en-IN" sz="600" b="0" strike="noStrike" spc="106">
                <a:solidFill>
                  <a:srgbClr val="000000"/>
                </a:solidFill>
                <a:uFill>
                  <a:solidFill>
                    <a:srgbClr val="FFFFFF"/>
                  </a:solidFill>
                </a:uFill>
                <a:latin typeface="Arial"/>
              </a:rPr>
              <a:t>mining,</a:t>
            </a:r>
            <a:r>
              <a:rPr lang="en-IN" sz="600" b="0" strike="noStrike" spc="58">
                <a:solidFill>
                  <a:srgbClr val="000000"/>
                </a:solidFill>
                <a:uFill>
                  <a:solidFill>
                    <a:srgbClr val="FFFFFF"/>
                  </a:solidFill>
                </a:uFill>
                <a:latin typeface="Arial"/>
              </a:rPr>
              <a:t> </a:t>
            </a:r>
            <a:r>
              <a:rPr lang="en-IN" sz="600" b="0" strike="noStrike" spc="106">
                <a:solidFill>
                  <a:srgbClr val="000000"/>
                </a:solidFill>
                <a:uFill>
                  <a:solidFill>
                    <a:srgbClr val="FFFFFF"/>
                  </a:solidFill>
                </a:uFill>
                <a:latin typeface="Arial"/>
              </a:rPr>
              <a:t>data,</a:t>
            </a:r>
            <a:r>
              <a:rPr lang="en-IN" sz="600" b="0" strike="noStrike" spc="58">
                <a:solidFill>
                  <a:srgbClr val="000000"/>
                </a:solidFill>
                <a:uFill>
                  <a:solidFill>
                    <a:srgbClr val="FFFFFF"/>
                  </a:solidFill>
                </a:uFill>
                <a:latin typeface="Arial"/>
              </a:rPr>
              <a:t> </a:t>
            </a:r>
            <a:r>
              <a:rPr lang="en-IN" sz="600" b="0" strike="noStrike" spc="106">
                <a:solidFill>
                  <a:srgbClr val="000000"/>
                </a:solidFill>
                <a:uFill>
                  <a:solidFill>
                    <a:srgbClr val="FFFFFF"/>
                  </a:solidFill>
                </a:uFill>
                <a:latin typeface="Arial"/>
              </a:rPr>
              <a:t>analysing,</a:t>
            </a:r>
            <a:r>
              <a:rPr lang="en-IN" sz="600" b="0" strike="noStrike" spc="58">
                <a:solidFill>
                  <a:srgbClr val="000000"/>
                </a:solidFill>
                <a:uFill>
                  <a:solidFill>
                    <a:srgbClr val="FFFFFF"/>
                  </a:solidFill>
                </a:uFill>
                <a:latin typeface="Arial"/>
              </a:rPr>
              <a:t> </a:t>
            </a:r>
            <a:r>
              <a:rPr lang="en-IN" sz="600" b="0" strike="noStrike" spc="86">
                <a:solidFill>
                  <a:srgbClr val="000000"/>
                </a:solidFill>
                <a:uFill>
                  <a:solidFill>
                    <a:srgbClr val="FFFFFF"/>
                  </a:solidFill>
                </a:uFill>
                <a:latin typeface="Arial"/>
              </a:rPr>
              <a:t>university,</a:t>
            </a:r>
            <a:r>
              <a:rPr lang="en-IN" sz="600" b="0" strike="noStrike" spc="49">
                <a:solidFill>
                  <a:srgbClr val="000000"/>
                </a:solidFill>
                <a:uFill>
                  <a:solidFill>
                    <a:srgbClr val="FFFFFF"/>
                  </a:solidFill>
                </a:uFill>
                <a:latin typeface="Arial"/>
              </a:rPr>
              <a:t> </a:t>
            </a:r>
            <a:r>
              <a:rPr lang="en-IN" sz="600" b="0" strike="noStrike" spc="86">
                <a:solidFill>
                  <a:srgbClr val="000000"/>
                </a:solidFill>
                <a:uFill>
                  <a:solidFill>
                    <a:srgbClr val="FFFFFF"/>
                  </a:solidFill>
                </a:uFill>
                <a:latin typeface="Arial"/>
              </a:rPr>
              <a:t>slide,</a:t>
            </a:r>
            <a:r>
              <a:rPr lang="en-IN" sz="600" b="0" strike="noStrike" spc="58">
                <a:solidFill>
                  <a:srgbClr val="000000"/>
                </a:solidFill>
                <a:uFill>
                  <a:solidFill>
                    <a:srgbClr val="FFFFFF"/>
                  </a:solidFill>
                </a:uFill>
                <a:latin typeface="Arial"/>
              </a:rPr>
              <a:t> </a:t>
            </a:r>
            <a:r>
              <a:rPr lang="en-IN" sz="600" b="0" strike="noStrike" spc="117">
                <a:solidFill>
                  <a:srgbClr val="000000"/>
                </a:solidFill>
                <a:uFill>
                  <a:solidFill>
                    <a:srgbClr val="FFFFFF"/>
                  </a:solidFill>
                </a:uFill>
                <a:latin typeface="Arial"/>
              </a:rPr>
              <a:t>network</a:t>
            </a:r>
            <a:endParaRPr lang="en-IN" sz="1800" b="0" strike="noStrike" spc="-1">
              <a:solidFill>
                <a:srgbClr val="000000"/>
              </a:solidFill>
              <a:uFill>
                <a:solidFill>
                  <a:srgbClr val="FFFFFF"/>
                </a:solidFill>
              </a:uFill>
              <a:latin typeface="Arial"/>
            </a:endParaRPr>
          </a:p>
        </p:txBody>
      </p:sp>
      <p:sp>
        <p:nvSpPr>
          <p:cNvPr id="1069" name="TextShape 71"/>
          <p:cNvSpPr txBox="1"/>
          <p:nvPr/>
        </p:nvSpPr>
        <p:spPr>
          <a:xfrm>
            <a:off x="9996480" y="4798800"/>
            <a:ext cx="528120" cy="3977640"/>
          </a:xfrm>
          <a:prstGeom prst="rect">
            <a:avLst/>
          </a:prstGeom>
          <a:noFill/>
          <a:ln>
            <a:noFill/>
          </a:ln>
        </p:spPr>
        <p:txBody>
          <a:bodyPr lIns="0" tIns="0" rIns="0" bIns="0" anchor="ctr"/>
          <a:lstStyle/>
          <a:p>
            <a:pPr marL="50400" algn="r">
              <a:lnSpc>
                <a:spcPts val="472"/>
              </a:lnSpc>
            </a:pPr>
            <a:fld id="{AC8D6CF8-8E18-4ECC-8CAC-4B99BDE77057}" type="slidenum">
              <a:rPr lang="en-IN" sz="2000" b="0" strike="noStrike" spc="-38">
                <a:solidFill>
                  <a:srgbClr val="FEFFFF"/>
                </a:solidFill>
                <a:uFill>
                  <a:solidFill>
                    <a:srgbClr val="FFFFFF"/>
                  </a:solidFill>
                </a:uFill>
                <a:latin typeface="Century Gothic"/>
              </a:rPr>
              <a:t>22</a:t>
            </a:fld>
            <a:r>
              <a:rPr lang="en-IN" sz="2000" b="0" strike="noStrike" spc="-185">
                <a:solidFill>
                  <a:srgbClr val="FEFFFF"/>
                </a:solidFill>
                <a:uFill>
                  <a:solidFill>
                    <a:srgbClr val="FFFFFF"/>
                  </a:solidFill>
                </a:uFill>
                <a:latin typeface="Century Gothic"/>
              </a:rPr>
              <a:t> </a:t>
            </a:r>
            <a:r>
              <a:rPr lang="en-IN" sz="2000" b="0" strike="noStrike" spc="296">
                <a:solidFill>
                  <a:srgbClr val="FEFFFF"/>
                </a:solidFill>
                <a:uFill>
                  <a:solidFill>
                    <a:srgbClr val="FFFFFF"/>
                  </a:solidFill>
                </a:uFill>
                <a:latin typeface="Century Gothic"/>
              </a:rPr>
              <a:t>/</a:t>
            </a:r>
            <a:r>
              <a:rPr lang="en-IN" sz="2000" b="0" strike="noStrike" spc="-177">
                <a:solidFill>
                  <a:srgbClr val="FEFFFF"/>
                </a:solidFill>
                <a:uFill>
                  <a:solidFill>
                    <a:srgbClr val="FFFFFF"/>
                  </a:solidFill>
                </a:uFill>
                <a:latin typeface="Century Gothic"/>
              </a:rPr>
              <a:t> </a:t>
            </a:r>
            <a:r>
              <a:rPr lang="en-IN" sz="2000" b="0" strike="noStrike" spc="-38">
                <a:solidFill>
                  <a:srgbClr val="FEFFFF"/>
                </a:solidFill>
                <a:uFill>
                  <a:solidFill>
                    <a:srgbClr val="FFFFFF"/>
                  </a:solidFill>
                </a:uFill>
                <a:latin typeface="Century Gothic"/>
              </a:rPr>
              <a:t>40</a:t>
            </a:r>
            <a:endParaRPr lang="en-IN" sz="1400" b="0" strike="noStrike" spc="-1">
              <a:solidFill>
                <a:srgbClr val="000000"/>
              </a:solidFill>
              <a:uFill>
                <a:solidFill>
                  <a:srgbClr val="FFFFFF"/>
                </a:solidFill>
              </a:uFill>
              <a:latin typeface="Times New Roman"/>
            </a:endParaRPr>
          </a:p>
        </p:txBody>
      </p:sp>
      <p:sp>
        <p:nvSpPr>
          <p:cNvPr id="1070" name="CustomShape 72"/>
          <p:cNvSpPr/>
          <p:nvPr/>
        </p:nvSpPr>
        <p:spPr>
          <a:xfrm>
            <a:off x="2216520" y="5973840"/>
            <a:ext cx="6826320" cy="206640"/>
          </a:xfrm>
          <a:prstGeom prst="rect">
            <a:avLst/>
          </a:prstGeom>
          <a:noFill/>
          <a:ln>
            <a:noFill/>
          </a:ln>
        </p:spPr>
        <p:style>
          <a:lnRef idx="0">
            <a:scrgbClr r="0" g="0" b="0"/>
          </a:lnRef>
          <a:fillRef idx="0">
            <a:scrgbClr r="0" g="0" b="0"/>
          </a:fillRef>
          <a:effectRef idx="0">
            <a:scrgbClr r="0" g="0" b="0"/>
          </a:effectRef>
          <a:fontRef idx="minor"/>
        </p:style>
      </p:sp>
      <p:sp>
        <p:nvSpPr>
          <p:cNvPr id="1071" name="CustomShape 73"/>
          <p:cNvSpPr/>
          <p:nvPr/>
        </p:nvSpPr>
        <p:spPr>
          <a:xfrm>
            <a:off x="9717120" y="6365160"/>
            <a:ext cx="156960" cy="20556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190" b="0" u="dbl" strike="noStrike" spc="-9">
                <a:solidFill>
                  <a:srgbClr val="000000"/>
                </a:solidFill>
                <a:uFill>
                  <a:solidFill>
                    <a:srgbClr val="ADADE0"/>
                  </a:solidFill>
                </a:uFill>
                <a:latin typeface="Times New Roman"/>
              </a:rPr>
              <a:t> </a:t>
            </a:r>
            <a:r>
              <a:rPr lang="en-IN" sz="1190" b="0" u="dbl" strike="noStrike" spc="-49">
                <a:solidFill>
                  <a:srgbClr val="000000"/>
                </a:solidFill>
                <a:uFill>
                  <a:solidFill>
                    <a:srgbClr val="ADADE0"/>
                  </a:solidFill>
                </a:uFill>
                <a:latin typeface="Times New Roman"/>
              </a:rPr>
              <a:t> </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 name="CustomShape 1"/>
          <p:cNvSpPr/>
          <p:nvPr/>
        </p:nvSpPr>
        <p:spPr>
          <a:xfrm>
            <a:off x="8078760" y="6500160"/>
            <a:ext cx="85320" cy="60120"/>
          </a:xfrm>
          <a:custGeom>
            <a:avLst/>
            <a:gdLst/>
            <a:ahLst/>
            <a:cxnLst/>
            <a:rect l="l" t="t" r="r" b="b"/>
            <a:pathLst>
              <a:path w="43179" h="30479">
                <a:moveTo>
                  <a:pt x="0" y="30366"/>
                </a:moveTo>
                <a:lnTo>
                  <a:pt x="43019" y="30366"/>
                </a:lnTo>
                <a:lnTo>
                  <a:pt x="43019" y="0"/>
                </a:lnTo>
                <a:lnTo>
                  <a:pt x="0" y="0"/>
                </a:lnTo>
                <a:lnTo>
                  <a:pt x="0" y="30366"/>
                </a:lnTo>
                <a:close/>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1073" name="CustomShape 2"/>
          <p:cNvSpPr/>
          <p:nvPr/>
        </p:nvSpPr>
        <p:spPr>
          <a:xfrm>
            <a:off x="8099640" y="6479640"/>
            <a:ext cx="85320" cy="60120"/>
          </a:xfrm>
          <a:custGeom>
            <a:avLst/>
            <a:gdLst/>
            <a:ahLst/>
            <a:cxnLst/>
            <a:rect l="l" t="t" r="r" b="b"/>
            <a:pathLst>
              <a:path w="43179" h="30479">
                <a:moveTo>
                  <a:pt x="0" y="10160"/>
                </a:moveTo>
                <a:lnTo>
                  <a:pt x="0" y="0"/>
                </a:lnTo>
                <a:lnTo>
                  <a:pt x="43180" y="0"/>
                </a:lnTo>
                <a:lnTo>
                  <a:pt x="43180" y="30480"/>
                </a:lnTo>
                <a:lnTo>
                  <a:pt x="33020" y="3048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1074" name="CustomShape 3"/>
          <p:cNvSpPr/>
          <p:nvPr/>
        </p:nvSpPr>
        <p:spPr>
          <a:xfrm>
            <a:off x="8119800" y="6459480"/>
            <a:ext cx="85320" cy="60120"/>
          </a:xfrm>
          <a:custGeom>
            <a:avLst/>
            <a:gdLst/>
            <a:ahLst/>
            <a:cxnLst/>
            <a:rect l="l" t="t" r="r" b="b"/>
            <a:pathLst>
              <a:path w="43179" h="30479">
                <a:moveTo>
                  <a:pt x="0" y="10160"/>
                </a:moveTo>
                <a:lnTo>
                  <a:pt x="0" y="0"/>
                </a:lnTo>
                <a:lnTo>
                  <a:pt x="43181" y="0"/>
                </a:lnTo>
                <a:lnTo>
                  <a:pt x="43181" y="30480"/>
                </a:lnTo>
                <a:lnTo>
                  <a:pt x="33020" y="3048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1075" name="CustomShape 4"/>
          <p:cNvSpPr/>
          <p:nvPr/>
        </p:nvSpPr>
        <p:spPr>
          <a:xfrm>
            <a:off x="7953840" y="6472080"/>
            <a:ext cx="402480" cy="75240"/>
          </a:xfrm>
          <a:custGeom>
            <a:avLst/>
            <a:gdLst/>
            <a:ahLst/>
            <a:cxn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1076" name="CustomShape 5"/>
          <p:cNvSpPr/>
          <p:nvPr/>
        </p:nvSpPr>
        <p:spPr>
          <a:xfrm>
            <a:off x="8499600" y="6472080"/>
            <a:ext cx="402480" cy="75240"/>
          </a:xfrm>
          <a:custGeom>
            <a:avLst/>
            <a:gdLst/>
            <a:ahLst/>
            <a:cxn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1077" name="CustomShape 6"/>
          <p:cNvSpPr/>
          <p:nvPr/>
        </p:nvSpPr>
        <p:spPr>
          <a:xfrm>
            <a:off x="8650440" y="6541560"/>
            <a:ext cx="75240" cy="360"/>
          </a:xfrm>
          <a:custGeom>
            <a:avLst/>
            <a:gdLst/>
            <a:ahLst/>
            <a:cxnLst/>
            <a:rect l="l" t="t" r="r" b="b"/>
            <a:pathLst>
              <a:path w="38100">
                <a:moveTo>
                  <a:pt x="0" y="0"/>
                </a:moveTo>
                <a:lnTo>
                  <a:pt x="38100" y="0"/>
                </a:lnTo>
              </a:path>
            </a:pathLst>
          </a:custGeom>
          <a:noFill/>
          <a:ln w="3240">
            <a:solidFill>
              <a:srgbClr val="D6D6EF"/>
            </a:solidFill>
            <a:round/>
          </a:ln>
        </p:spPr>
        <p:style>
          <a:lnRef idx="0">
            <a:scrgbClr r="0" g="0" b="0"/>
          </a:lnRef>
          <a:fillRef idx="0">
            <a:scrgbClr r="0" g="0" b="0"/>
          </a:fillRef>
          <a:effectRef idx="0">
            <a:scrgbClr r="0" g="0" b="0"/>
          </a:effectRef>
          <a:fontRef idx="minor"/>
        </p:style>
      </p:sp>
      <p:sp>
        <p:nvSpPr>
          <p:cNvPr id="1078" name="CustomShape 7"/>
          <p:cNvSpPr/>
          <p:nvPr/>
        </p:nvSpPr>
        <p:spPr>
          <a:xfrm>
            <a:off x="8675640" y="6560280"/>
            <a:ext cx="75240" cy="360"/>
          </a:xfrm>
          <a:custGeom>
            <a:avLst/>
            <a:gdLst/>
            <a:ahLst/>
            <a:cxnLst/>
            <a:rect l="l" t="t" r="r" b="b"/>
            <a:pathLst>
              <a:path w="38100">
                <a:moveTo>
                  <a:pt x="0" y="0"/>
                </a:moveTo>
                <a:lnTo>
                  <a:pt x="38101"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1079" name="CustomShape 8"/>
          <p:cNvSpPr/>
          <p:nvPr/>
        </p:nvSpPr>
        <p:spPr>
          <a:xfrm>
            <a:off x="9045360" y="6472080"/>
            <a:ext cx="402480" cy="75240"/>
          </a:xfrm>
          <a:custGeom>
            <a:avLst/>
            <a:gdLst/>
            <a:ahLst/>
            <a:cxn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1080" name="CustomShape 9"/>
          <p:cNvSpPr/>
          <p:nvPr/>
        </p:nvSpPr>
        <p:spPr>
          <a:xfrm>
            <a:off x="9196560" y="6541560"/>
            <a:ext cx="75240" cy="360"/>
          </a:xfrm>
          <a:custGeom>
            <a:avLst/>
            <a:gdLst/>
            <a:ahLst/>
            <a:cxnLst/>
            <a:rect l="l" t="t" r="r" b="b"/>
            <a:pathLst>
              <a:path w="38100">
                <a:moveTo>
                  <a:pt x="0" y="0"/>
                </a:moveTo>
                <a:lnTo>
                  <a:pt x="38100" y="0"/>
                </a:lnTo>
              </a:path>
            </a:pathLst>
          </a:custGeom>
          <a:noFill/>
          <a:ln w="3240">
            <a:solidFill>
              <a:srgbClr val="D6D6EF"/>
            </a:solidFill>
            <a:round/>
          </a:ln>
        </p:spPr>
        <p:style>
          <a:lnRef idx="0">
            <a:scrgbClr r="0" g="0" b="0"/>
          </a:lnRef>
          <a:fillRef idx="0">
            <a:scrgbClr r="0" g="0" b="0"/>
          </a:fillRef>
          <a:effectRef idx="0">
            <a:scrgbClr r="0" g="0" b="0"/>
          </a:effectRef>
          <a:fontRef idx="minor"/>
        </p:style>
      </p:sp>
      <p:sp>
        <p:nvSpPr>
          <p:cNvPr id="1081" name="CustomShape 10"/>
          <p:cNvSpPr/>
          <p:nvPr/>
        </p:nvSpPr>
        <p:spPr>
          <a:xfrm>
            <a:off x="9221760" y="6560280"/>
            <a:ext cx="75240" cy="360"/>
          </a:xfrm>
          <a:custGeom>
            <a:avLst/>
            <a:gdLst/>
            <a:ahLst/>
            <a:cxnLst/>
            <a:rect l="l" t="t" r="r" b="b"/>
            <a:pathLst>
              <a:path w="38100">
                <a:moveTo>
                  <a:pt x="0" y="0"/>
                </a:moveTo>
                <a:lnTo>
                  <a:pt x="38101"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1082" name="CustomShape 11"/>
          <p:cNvSpPr/>
          <p:nvPr/>
        </p:nvSpPr>
        <p:spPr>
          <a:xfrm>
            <a:off x="9742320" y="6541560"/>
            <a:ext cx="75240" cy="360"/>
          </a:xfrm>
          <a:custGeom>
            <a:avLst/>
            <a:gdLst/>
            <a:ahLst/>
            <a:cxnLst/>
            <a:rect l="l" t="t" r="r" b="b"/>
            <a:pathLst>
              <a:path w="38100">
                <a:moveTo>
                  <a:pt x="0" y="0"/>
                </a:moveTo>
                <a:lnTo>
                  <a:pt x="38100" y="0"/>
                </a:lnTo>
              </a:path>
            </a:pathLst>
          </a:custGeom>
          <a:noFill/>
          <a:ln w="3240">
            <a:solidFill>
              <a:srgbClr val="ADADE0"/>
            </a:solidFill>
            <a:round/>
          </a:ln>
        </p:spPr>
        <p:style>
          <a:lnRef idx="0">
            <a:scrgbClr r="0" g="0" b="0"/>
          </a:lnRef>
          <a:fillRef idx="0">
            <a:scrgbClr r="0" g="0" b="0"/>
          </a:fillRef>
          <a:effectRef idx="0">
            <a:scrgbClr r="0" g="0" b="0"/>
          </a:effectRef>
          <a:fontRef idx="minor"/>
        </p:style>
      </p:sp>
      <p:sp>
        <p:nvSpPr>
          <p:cNvPr id="1083" name="CustomShape 12"/>
          <p:cNvSpPr/>
          <p:nvPr/>
        </p:nvSpPr>
        <p:spPr>
          <a:xfrm>
            <a:off x="9767520" y="65602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1084" name="CustomShape 13"/>
          <p:cNvSpPr/>
          <p:nvPr/>
        </p:nvSpPr>
        <p:spPr>
          <a:xfrm>
            <a:off x="10348560" y="6519960"/>
            <a:ext cx="39960" cy="39960"/>
          </a:xfrm>
          <a:custGeom>
            <a:avLst/>
            <a:gdLst/>
            <a:ahLst/>
            <a:cxnLst/>
            <a:rect l="l" t="t" r="r" b="b"/>
            <a:pathLst>
              <a:path w="20320" h="20320">
                <a:moveTo>
                  <a:pt x="0" y="0"/>
                </a:moveTo>
                <a:lnTo>
                  <a:pt x="20321" y="2032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1085" name="CustomShape 14"/>
          <p:cNvSpPr/>
          <p:nvPr/>
        </p:nvSpPr>
        <p:spPr>
          <a:xfrm>
            <a:off x="10294920" y="6467400"/>
            <a:ext cx="60120" cy="60120"/>
          </a:xfrm>
          <a:custGeom>
            <a:avLst/>
            <a:gdLst/>
            <a:ahLst/>
            <a:cxn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1086" name="CustomShape 15"/>
          <p:cNvSpPr/>
          <p:nvPr/>
        </p:nvSpPr>
        <p:spPr>
          <a:xfrm>
            <a:off x="10137240" y="6459480"/>
            <a:ext cx="100440" cy="10044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1087" name="CustomShape 16"/>
          <p:cNvSpPr/>
          <p:nvPr/>
        </p:nvSpPr>
        <p:spPr>
          <a:xfrm>
            <a:off x="10107000" y="6494760"/>
            <a:ext cx="60120" cy="24840"/>
          </a:xfrm>
          <a:custGeom>
            <a:avLst/>
            <a:gdLst/>
            <a:ahLst/>
            <a:cxnLst/>
            <a:rect l="l" t="t" r="r" b="b"/>
            <a:pathLst>
              <a:path w="30479" h="12700">
                <a:moveTo>
                  <a:pt x="30480" y="0"/>
                </a:moveTo>
                <a:lnTo>
                  <a:pt x="15240" y="12700"/>
                </a:lnTo>
                <a:lnTo>
                  <a:pt x="0" y="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1088" name="CustomShape 17"/>
          <p:cNvSpPr/>
          <p:nvPr/>
        </p:nvSpPr>
        <p:spPr>
          <a:xfrm>
            <a:off x="10439280" y="6459480"/>
            <a:ext cx="100440" cy="10044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1089" name="CustomShape 18"/>
          <p:cNvSpPr/>
          <p:nvPr/>
        </p:nvSpPr>
        <p:spPr>
          <a:xfrm>
            <a:off x="10509840" y="6494760"/>
            <a:ext cx="60120" cy="24840"/>
          </a:xfrm>
          <a:custGeom>
            <a:avLst/>
            <a:gdLst/>
            <a:ahLst/>
            <a:cxnLst/>
            <a:rect l="l" t="t" r="r" b="b"/>
            <a:pathLst>
              <a:path w="30479" h="12700">
                <a:moveTo>
                  <a:pt x="30479" y="0"/>
                </a:moveTo>
                <a:lnTo>
                  <a:pt x="15239" y="12700"/>
                </a:lnTo>
                <a:lnTo>
                  <a:pt x="0" y="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1090" name="TextShape 19"/>
          <p:cNvSpPr txBox="1"/>
          <p:nvPr/>
        </p:nvSpPr>
        <p:spPr>
          <a:xfrm>
            <a:off x="1717200" y="143640"/>
            <a:ext cx="4780440" cy="1179000"/>
          </a:xfrm>
          <a:prstGeom prst="rect">
            <a:avLst/>
          </a:prstGeom>
          <a:noFill/>
          <a:ln>
            <a:noFill/>
          </a:ln>
        </p:spPr>
        <p:txBody>
          <a:bodyPr lIns="0" tIns="33840" rIns="0" bIns="0"/>
          <a:lstStyle/>
          <a:p>
            <a:pPr marL="25200">
              <a:lnSpc>
                <a:spcPct val="100000"/>
              </a:lnSpc>
            </a:pPr>
            <a:r>
              <a:rPr lang="en-US" sz="3600" b="0" u="sng" strike="noStrike" spc="-86">
                <a:solidFill>
                  <a:srgbClr val="178DBB"/>
                </a:solidFill>
                <a:uFill>
                  <a:solidFill>
                    <a:srgbClr val="FFFFFF"/>
                  </a:solidFill>
                </a:uFill>
                <a:latin typeface="Century Gothic"/>
              </a:rPr>
              <a:t>Sentiment</a:t>
            </a:r>
            <a:r>
              <a:rPr lang="en-US" sz="3600" b="0" u="sng" strike="noStrike" spc="38">
                <a:solidFill>
                  <a:srgbClr val="178DBB"/>
                </a:solidFill>
                <a:uFill>
                  <a:solidFill>
                    <a:srgbClr val="FFFFFF"/>
                  </a:solidFill>
                </a:uFill>
                <a:latin typeface="Century Gothic"/>
              </a:rPr>
              <a:t> </a:t>
            </a:r>
            <a:r>
              <a:rPr lang="en-US" sz="3600" b="0" u="sng" strike="noStrike" spc="-128">
                <a:solidFill>
                  <a:srgbClr val="178DBB"/>
                </a:solidFill>
                <a:uFill>
                  <a:solidFill>
                    <a:srgbClr val="FFFFFF"/>
                  </a:solidFill>
                </a:uFill>
                <a:latin typeface="Century Gothic"/>
              </a:rPr>
              <a:t>Analysis</a:t>
            </a:r>
            <a:endParaRPr lang="en-US" sz="1800" b="0" strike="noStrike" spc="-1">
              <a:solidFill>
                <a:srgbClr val="000000"/>
              </a:solidFill>
              <a:uFill>
                <a:solidFill>
                  <a:srgbClr val="FFFFFF"/>
                </a:solidFill>
              </a:uFill>
              <a:latin typeface="Century Gothic"/>
            </a:endParaRPr>
          </a:p>
        </p:txBody>
      </p:sp>
      <p:sp>
        <p:nvSpPr>
          <p:cNvPr id="1091" name="CustomShape 20"/>
          <p:cNvSpPr/>
          <p:nvPr/>
        </p:nvSpPr>
        <p:spPr>
          <a:xfrm>
            <a:off x="2166480" y="799200"/>
            <a:ext cx="7855560" cy="821160"/>
          </a:xfrm>
          <a:prstGeom prst="rect">
            <a:avLst/>
          </a:prstGeom>
          <a:solidFill>
            <a:srgbClr val="F7F7F7"/>
          </a:solidFill>
          <a:ln>
            <a:noFill/>
          </a:ln>
        </p:spPr>
        <p:style>
          <a:lnRef idx="0">
            <a:scrgbClr r="0" g="0" b="0"/>
          </a:lnRef>
          <a:fillRef idx="0">
            <a:scrgbClr r="0" g="0" b="0"/>
          </a:fillRef>
          <a:effectRef idx="0">
            <a:scrgbClr r="0" g="0" b="0"/>
          </a:effectRef>
          <a:fontRef idx="minor"/>
        </p:style>
        <p:txBody>
          <a:bodyPr lIns="0" tIns="0" rIns="0" bIns="0"/>
          <a:lstStyle/>
          <a:p>
            <a:pPr marL="74160">
              <a:lnSpc>
                <a:spcPts val="716"/>
              </a:lnSpc>
            </a:pPr>
            <a:r>
              <a:rPr lang="en-IN" sz="1790" b="0" i="1" strike="noStrike" spc="38">
                <a:solidFill>
                  <a:srgbClr val="AC94AE"/>
                </a:solidFill>
                <a:uFill>
                  <a:solidFill>
                    <a:srgbClr val="FFFFFF"/>
                  </a:solidFill>
                </a:uFill>
                <a:latin typeface="Times New Roman"/>
              </a:rPr>
              <a:t># </a:t>
            </a:r>
            <a:r>
              <a:rPr lang="en-IN" sz="1790" b="0" i="1" strike="noStrike" spc="284">
                <a:solidFill>
                  <a:srgbClr val="AC94AE"/>
                </a:solidFill>
                <a:uFill>
                  <a:solidFill>
                    <a:srgbClr val="FFFFFF"/>
                  </a:solidFill>
                </a:uFill>
                <a:latin typeface="Times New Roman"/>
              </a:rPr>
              <a:t>install </a:t>
            </a:r>
            <a:r>
              <a:rPr lang="en-IN" sz="1790" b="0" i="1" strike="noStrike" spc="77">
                <a:solidFill>
                  <a:srgbClr val="AC94AE"/>
                </a:solidFill>
                <a:uFill>
                  <a:solidFill>
                    <a:srgbClr val="FFFFFF"/>
                  </a:solidFill>
                </a:uFill>
                <a:latin typeface="Times New Roman"/>
              </a:rPr>
              <a:t>package</a:t>
            </a:r>
            <a:r>
              <a:rPr lang="en-IN" sz="1790" b="0" i="1" strike="noStrike" spc="106">
                <a:solidFill>
                  <a:srgbClr val="AC94AE"/>
                </a:solidFill>
                <a:uFill>
                  <a:solidFill>
                    <a:srgbClr val="FFFFFF"/>
                  </a:solidFill>
                </a:uFill>
                <a:latin typeface="Times New Roman"/>
              </a:rPr>
              <a:t> </a:t>
            </a:r>
            <a:r>
              <a:rPr lang="en-IN" sz="1790" b="0" i="1" strike="noStrike" spc="137">
                <a:solidFill>
                  <a:srgbClr val="AC94AE"/>
                </a:solidFill>
                <a:uFill>
                  <a:solidFill>
                    <a:srgbClr val="FFFFFF"/>
                  </a:solidFill>
                </a:uFill>
                <a:latin typeface="Times New Roman"/>
              </a:rPr>
              <a:t>sentiment140</a:t>
            </a:r>
            <a:endParaRPr lang="en-IN" sz="1800" b="0" strike="noStrike" spc="-1">
              <a:solidFill>
                <a:srgbClr val="000000"/>
              </a:solidFill>
              <a:uFill>
                <a:solidFill>
                  <a:srgbClr val="FFFFFF"/>
                </a:solidFill>
              </a:uFill>
              <a:latin typeface="Arial"/>
            </a:endParaRPr>
          </a:p>
          <a:p>
            <a:pPr marL="74160">
              <a:lnSpc>
                <a:spcPct val="101000"/>
              </a:lnSpc>
            </a:pPr>
            <a:r>
              <a:rPr lang="en-IN" sz="1790" b="0" strike="noStrike" spc="205">
                <a:solidFill>
                  <a:srgbClr val="BB5A64"/>
                </a:solidFill>
                <a:uFill>
                  <a:solidFill>
                    <a:srgbClr val="FFFFFF"/>
                  </a:solidFill>
                </a:uFill>
                <a:latin typeface="Times New Roman"/>
              </a:rPr>
              <a:t>require</a:t>
            </a:r>
            <a:r>
              <a:rPr lang="en-IN" sz="1790" b="0" strike="noStrike" spc="205">
                <a:solidFill>
                  <a:srgbClr val="575757"/>
                </a:solidFill>
                <a:uFill>
                  <a:solidFill>
                    <a:srgbClr val="FFFFFF"/>
                  </a:solidFill>
                </a:uFill>
                <a:latin typeface="Times New Roman"/>
              </a:rPr>
              <a:t>(devtools)  </a:t>
            </a:r>
            <a:r>
              <a:rPr lang="en-IN" sz="1790" b="0" strike="noStrike" spc="225">
                <a:solidFill>
                  <a:srgbClr val="BB5A64"/>
                </a:solidFill>
                <a:uFill>
                  <a:solidFill>
                    <a:srgbClr val="FFFFFF"/>
                  </a:solidFill>
                </a:uFill>
                <a:latin typeface="Times New Roman"/>
              </a:rPr>
              <a:t>install_github</a:t>
            </a:r>
            <a:r>
              <a:rPr lang="en-IN" sz="1790" b="0" strike="noStrike" spc="335">
                <a:solidFill>
                  <a:srgbClr val="575757"/>
                </a:solidFill>
                <a:uFill>
                  <a:solidFill>
                    <a:srgbClr val="FFFFFF"/>
                  </a:solidFill>
                </a:uFill>
                <a:latin typeface="Times New Roman"/>
              </a:rPr>
              <a:t>(</a:t>
            </a:r>
            <a:r>
              <a:rPr lang="en-IN" sz="1790" b="0" strike="noStrike" spc="137">
                <a:solidFill>
                  <a:srgbClr val="307DCC"/>
                </a:solidFill>
                <a:uFill>
                  <a:solidFill>
                    <a:srgbClr val="FFFFFF"/>
                  </a:solidFill>
                </a:uFill>
                <a:latin typeface="Times New Roman"/>
              </a:rPr>
              <a:t>"sentiment140"</a:t>
            </a:r>
            <a:r>
              <a:rPr lang="en-IN" sz="1790" b="0" strike="noStrike" spc="483">
                <a:solidFill>
                  <a:srgbClr val="575757"/>
                </a:solidFill>
                <a:uFill>
                  <a:solidFill>
                    <a:srgbClr val="FFFFFF"/>
                  </a:solidFill>
                </a:uFill>
                <a:latin typeface="Times New Roman"/>
              </a:rPr>
              <a:t>,</a:t>
            </a:r>
            <a:r>
              <a:rPr lang="en-IN" sz="1790" b="0" strike="noStrike" spc="66">
                <a:solidFill>
                  <a:srgbClr val="307DCC"/>
                </a:solidFill>
                <a:uFill>
                  <a:solidFill>
                    <a:srgbClr val="FFFFFF"/>
                  </a:solidFill>
                </a:uFill>
                <a:latin typeface="Times New Roman"/>
              </a:rPr>
              <a:t>"okugami79"</a:t>
            </a:r>
            <a:r>
              <a:rPr lang="en-IN" sz="1790" b="0" strike="noStrike" spc="335">
                <a:solidFill>
                  <a:srgbClr val="575757"/>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p:txBody>
      </p:sp>
      <p:sp>
        <p:nvSpPr>
          <p:cNvPr id="1092" name="CustomShape 21"/>
          <p:cNvSpPr/>
          <p:nvPr/>
        </p:nvSpPr>
        <p:spPr>
          <a:xfrm>
            <a:off x="2166480" y="2015280"/>
            <a:ext cx="7855560" cy="4525920"/>
          </a:xfrm>
          <a:custGeom>
            <a:avLst/>
            <a:gdLst/>
            <a:ahLst/>
            <a:cxnLst/>
            <a:rect l="l" t="t" r="r" b="b"/>
            <a:pathLst>
              <a:path w="3964304" h="2284095">
                <a:moveTo>
                  <a:pt x="0" y="2283790"/>
                </a:moveTo>
                <a:lnTo>
                  <a:pt x="3963911" y="2283790"/>
                </a:lnTo>
                <a:lnTo>
                  <a:pt x="3963911" y="0"/>
                </a:lnTo>
                <a:lnTo>
                  <a:pt x="0" y="0"/>
                </a:lnTo>
                <a:lnTo>
                  <a:pt x="0" y="2283790"/>
                </a:lnTo>
                <a:close/>
              </a:path>
            </a:pathLst>
          </a:custGeom>
          <a:solidFill>
            <a:srgbClr val="F7F7F7"/>
          </a:solidFill>
          <a:ln>
            <a:noFill/>
          </a:ln>
        </p:spPr>
        <p:style>
          <a:lnRef idx="0">
            <a:scrgbClr r="0" g="0" b="0"/>
          </a:lnRef>
          <a:fillRef idx="0">
            <a:scrgbClr r="0" g="0" b="0"/>
          </a:fillRef>
          <a:effectRef idx="0">
            <a:scrgbClr r="0" g="0" b="0"/>
          </a:effectRef>
          <a:fontRef idx="minor"/>
        </p:style>
      </p:sp>
      <p:sp>
        <p:nvSpPr>
          <p:cNvPr id="1093" name="CustomShape 22"/>
          <p:cNvSpPr/>
          <p:nvPr/>
        </p:nvSpPr>
        <p:spPr>
          <a:xfrm>
            <a:off x="2216520" y="1977480"/>
            <a:ext cx="6329160" cy="4773960"/>
          </a:xfrm>
          <a:prstGeom prst="rect">
            <a:avLst/>
          </a:prstGeom>
          <a:noFill/>
          <a:ln>
            <a:noFill/>
          </a:ln>
        </p:spPr>
        <p:style>
          <a:lnRef idx="0">
            <a:scrgbClr r="0" g="0" b="0"/>
          </a:lnRef>
          <a:fillRef idx="0">
            <a:scrgbClr r="0" g="0" b="0"/>
          </a:fillRef>
          <a:effectRef idx="0">
            <a:scrgbClr r="0" g="0" b="0"/>
          </a:effectRef>
          <a:fontRef idx="minor"/>
        </p:style>
        <p:txBody>
          <a:bodyPr lIns="0" tIns="23760" rIns="0" bIns="0"/>
          <a:lstStyle/>
          <a:p>
            <a:pPr marL="25200">
              <a:lnSpc>
                <a:spcPct val="100000"/>
              </a:lnSpc>
            </a:pPr>
            <a:r>
              <a:rPr lang="en-IN" sz="1790" b="0" i="1" strike="noStrike" spc="38">
                <a:solidFill>
                  <a:srgbClr val="AC94AE"/>
                </a:solidFill>
                <a:uFill>
                  <a:solidFill>
                    <a:srgbClr val="FFFFFF"/>
                  </a:solidFill>
                </a:uFill>
                <a:latin typeface="Times New Roman"/>
              </a:rPr>
              <a:t># </a:t>
            </a:r>
            <a:r>
              <a:rPr lang="en-IN" sz="1790" b="0" i="1" strike="noStrike" spc="165">
                <a:solidFill>
                  <a:srgbClr val="AC94AE"/>
                </a:solidFill>
                <a:uFill>
                  <a:solidFill>
                    <a:srgbClr val="FFFFFF"/>
                  </a:solidFill>
                </a:uFill>
                <a:latin typeface="Times New Roman"/>
              </a:rPr>
              <a:t>sentiment</a:t>
            </a:r>
            <a:r>
              <a:rPr lang="en-IN" sz="1790" b="0" i="1" strike="noStrike" spc="435">
                <a:solidFill>
                  <a:srgbClr val="AC94AE"/>
                </a:solidFill>
                <a:uFill>
                  <a:solidFill>
                    <a:srgbClr val="FFFFFF"/>
                  </a:solidFill>
                </a:uFill>
                <a:latin typeface="Times New Roman"/>
              </a:rPr>
              <a:t> </a:t>
            </a:r>
            <a:r>
              <a:rPr lang="en-IN" sz="1790" b="0" i="1" strike="noStrike" spc="197">
                <a:solidFill>
                  <a:srgbClr val="AC94AE"/>
                </a:solidFill>
                <a:uFill>
                  <a:solidFill>
                    <a:srgbClr val="FFFFFF"/>
                  </a:solidFill>
                </a:uFill>
                <a:latin typeface="Times New Roman"/>
              </a:rPr>
              <a:t>analysis</a:t>
            </a:r>
            <a:endParaRPr lang="en-IN" sz="1800" b="0" strike="noStrike" spc="-1">
              <a:solidFill>
                <a:srgbClr val="000000"/>
              </a:solidFill>
              <a:uFill>
                <a:solidFill>
                  <a:srgbClr val="FFFFFF"/>
                </a:solidFill>
              </a:uFill>
              <a:latin typeface="Arial"/>
            </a:endParaRPr>
          </a:p>
          <a:p>
            <a:pPr marL="25200">
              <a:lnSpc>
                <a:spcPct val="100000"/>
              </a:lnSpc>
            </a:pPr>
            <a:r>
              <a:rPr lang="en-IN" sz="1790" b="0" strike="noStrike" spc="205">
                <a:solidFill>
                  <a:srgbClr val="BB5A64"/>
                </a:solidFill>
                <a:uFill>
                  <a:solidFill>
                    <a:srgbClr val="FFFFFF"/>
                  </a:solidFill>
                </a:uFill>
                <a:latin typeface="Times New Roman"/>
              </a:rPr>
              <a:t>library</a:t>
            </a:r>
            <a:r>
              <a:rPr lang="en-IN" sz="1790" b="0" strike="noStrike" spc="205">
                <a:solidFill>
                  <a:srgbClr val="575757"/>
                </a:solidFill>
                <a:uFill>
                  <a:solidFill>
                    <a:srgbClr val="FFFFFF"/>
                  </a:solidFill>
                </a:uFill>
                <a:latin typeface="Times New Roman"/>
              </a:rPr>
              <a:t>(sentiment)</a:t>
            </a:r>
            <a:endParaRPr lang="en-IN" sz="1800" b="0" strike="noStrike" spc="-1">
              <a:solidFill>
                <a:srgbClr val="000000"/>
              </a:solidFill>
              <a:uFill>
                <a:solidFill>
                  <a:srgbClr val="FFFFFF"/>
                </a:solidFill>
              </a:uFill>
              <a:latin typeface="Arial"/>
            </a:endParaRPr>
          </a:p>
          <a:p>
            <a:pPr marL="25200">
              <a:lnSpc>
                <a:spcPct val="101000"/>
              </a:lnSpc>
            </a:pPr>
            <a:r>
              <a:rPr lang="en-IN" sz="1790" b="0" strike="noStrike" spc="165">
                <a:solidFill>
                  <a:srgbClr val="575757"/>
                </a:solidFill>
                <a:uFill>
                  <a:solidFill>
                    <a:srgbClr val="FFFFFF"/>
                  </a:solidFill>
                </a:uFill>
                <a:latin typeface="Times New Roman"/>
              </a:rPr>
              <a:t>sentiments</a:t>
            </a:r>
            <a:r>
              <a:rPr lang="en-IN" sz="1790" b="0" strike="noStrike" spc="128">
                <a:solidFill>
                  <a:srgbClr val="AF5A64"/>
                </a:solidFill>
                <a:uFill>
                  <a:solidFill>
                    <a:srgbClr val="FFFFFF"/>
                  </a:solidFill>
                </a:uFill>
                <a:latin typeface="Times New Roman"/>
              </a:rPr>
              <a:t>&lt;-</a:t>
            </a:r>
            <a:r>
              <a:rPr lang="en-IN" sz="1790" b="0" strike="noStrike" spc="157">
                <a:solidFill>
                  <a:srgbClr val="BB5A64"/>
                </a:solidFill>
                <a:uFill>
                  <a:solidFill>
                    <a:srgbClr val="FFFFFF"/>
                  </a:solidFill>
                </a:uFill>
                <a:latin typeface="Times New Roman"/>
              </a:rPr>
              <a:t>sentiment</a:t>
            </a:r>
            <a:r>
              <a:rPr lang="en-IN" sz="1790" b="0" strike="noStrike" spc="216">
                <a:solidFill>
                  <a:srgbClr val="575757"/>
                </a:solidFill>
                <a:uFill>
                  <a:solidFill>
                    <a:srgbClr val="FFFFFF"/>
                  </a:solidFill>
                </a:uFill>
                <a:latin typeface="Times New Roman"/>
              </a:rPr>
              <a:t>(tweets.df</a:t>
            </a:r>
            <a:r>
              <a:rPr lang="en-IN" sz="1790" b="0" strike="noStrike" spc="38">
                <a:solidFill>
                  <a:srgbClr val="000000"/>
                </a:solidFill>
                <a:uFill>
                  <a:solidFill>
                    <a:srgbClr val="FFFFFF"/>
                  </a:solidFill>
                </a:uFill>
                <a:latin typeface="Times New Roman"/>
              </a:rPr>
              <a:t>$</a:t>
            </a:r>
            <a:r>
              <a:rPr lang="en-IN" sz="1790" b="0" strike="noStrike" spc="245">
                <a:solidFill>
                  <a:srgbClr val="575757"/>
                </a:solidFill>
                <a:uFill>
                  <a:solidFill>
                    <a:srgbClr val="FFFFFF"/>
                  </a:solidFill>
                </a:uFill>
                <a:latin typeface="Times New Roman"/>
              </a:rPr>
              <a:t>text)  </a:t>
            </a:r>
            <a:r>
              <a:rPr lang="en-IN" sz="1790" b="0" strike="noStrike" spc="205">
                <a:solidFill>
                  <a:srgbClr val="BB5A64"/>
                </a:solidFill>
                <a:uFill>
                  <a:solidFill>
                    <a:srgbClr val="FFFFFF"/>
                  </a:solidFill>
                </a:uFill>
                <a:latin typeface="Times New Roman"/>
              </a:rPr>
              <a:t>table</a:t>
            </a:r>
            <a:r>
              <a:rPr lang="en-IN" sz="1790" b="0" strike="noStrike" spc="205">
                <a:solidFill>
                  <a:srgbClr val="575757"/>
                </a:solidFill>
                <a:uFill>
                  <a:solidFill>
                    <a:srgbClr val="FFFFFF"/>
                  </a:solidFill>
                </a:uFill>
                <a:latin typeface="Times New Roman"/>
              </a:rPr>
              <a:t>(sentiments</a:t>
            </a:r>
            <a:r>
              <a:rPr lang="en-IN" sz="1790" b="0" strike="noStrike" spc="205">
                <a:solidFill>
                  <a:srgbClr val="000000"/>
                </a:solidFill>
                <a:uFill>
                  <a:solidFill>
                    <a:srgbClr val="FFFFFF"/>
                  </a:solidFill>
                </a:uFill>
                <a:latin typeface="Times New Roman"/>
              </a:rPr>
              <a:t>$</a:t>
            </a:r>
            <a:r>
              <a:rPr lang="en-IN" sz="1790" b="0" strike="noStrike" spc="205">
                <a:solidFill>
                  <a:srgbClr val="575757"/>
                </a:solidFill>
                <a:uFill>
                  <a:solidFill>
                    <a:srgbClr val="FFFFFF"/>
                  </a:solidFill>
                </a:uFill>
                <a:latin typeface="Times New Roman"/>
              </a:rPr>
              <a:t>polarity)</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25200">
              <a:lnSpc>
                <a:spcPct val="100000"/>
              </a:lnSpc>
            </a:pPr>
            <a:r>
              <a:rPr lang="en-IN" sz="1790" b="0" strike="noStrike" spc="38">
                <a:solidFill>
                  <a:srgbClr val="575757"/>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a:p>
            <a:pPr marL="25200">
              <a:lnSpc>
                <a:spcPct val="101000"/>
              </a:lnSpc>
            </a:pPr>
            <a:r>
              <a:rPr lang="en-IN" sz="1790" b="0" strike="noStrike" spc="38">
                <a:solidFill>
                  <a:srgbClr val="575757"/>
                </a:solidFill>
                <a:uFill>
                  <a:solidFill>
                    <a:srgbClr val="FFFFFF"/>
                  </a:solidFill>
                </a:uFill>
                <a:latin typeface="Times New Roman"/>
              </a:rPr>
              <a:t>## </a:t>
            </a:r>
            <a:r>
              <a:rPr lang="en-IN" sz="1790" b="0" strike="noStrike" spc="216">
                <a:solidFill>
                  <a:srgbClr val="575757"/>
                </a:solidFill>
                <a:uFill>
                  <a:solidFill>
                    <a:srgbClr val="FFFFFF"/>
                  </a:solidFill>
                </a:uFill>
                <a:latin typeface="Times New Roman"/>
              </a:rPr>
              <a:t>neutral positive  </a:t>
            </a:r>
            <a:r>
              <a:rPr lang="en-IN" sz="1790" b="0" strike="noStrike" spc="38">
                <a:solidFill>
                  <a:srgbClr val="575757"/>
                </a:solidFill>
                <a:uFill>
                  <a:solidFill>
                    <a:srgbClr val="FFFFFF"/>
                  </a:solidFill>
                </a:uFill>
                <a:latin typeface="Times New Roman"/>
              </a:rPr>
              <a:t>##</a:t>
            </a:r>
            <a:r>
              <a:rPr lang="en-IN" sz="1790" b="0" strike="noStrike" spc="-1">
                <a:solidFill>
                  <a:srgbClr val="575757"/>
                </a:solidFill>
                <a:uFill>
                  <a:solidFill>
                    <a:srgbClr val="FFFFFF"/>
                  </a:solidFill>
                </a:uFill>
                <a:latin typeface="Times New Roman"/>
              </a:rPr>
              <a:t>	</a:t>
            </a:r>
            <a:r>
              <a:rPr lang="en-IN" sz="1790" b="0" strike="noStrike" spc="38">
                <a:solidFill>
                  <a:srgbClr val="575757"/>
                </a:solidFill>
                <a:uFill>
                  <a:solidFill>
                    <a:srgbClr val="FFFFFF"/>
                  </a:solidFill>
                </a:uFill>
                <a:latin typeface="Times New Roman"/>
              </a:rPr>
              <a:t>428</a:t>
            </a:r>
            <a:r>
              <a:rPr lang="en-IN" sz="1790" b="0" strike="noStrike" spc="-1">
                <a:solidFill>
                  <a:srgbClr val="575757"/>
                </a:solidFill>
                <a:uFill>
                  <a:solidFill>
                    <a:srgbClr val="FFFFFF"/>
                  </a:solidFill>
                </a:uFill>
                <a:latin typeface="Times New Roman"/>
              </a:rPr>
              <a:t>	</a:t>
            </a:r>
            <a:r>
              <a:rPr lang="en-IN" sz="1790" b="0" strike="noStrike" spc="38">
                <a:solidFill>
                  <a:srgbClr val="575757"/>
                </a:solidFill>
                <a:uFill>
                  <a:solidFill>
                    <a:srgbClr val="FFFFFF"/>
                  </a:solidFill>
                </a:uFill>
                <a:latin typeface="Times New Roman"/>
              </a:rPr>
              <a:t>20</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25200">
              <a:lnSpc>
                <a:spcPct val="100000"/>
              </a:lnSpc>
            </a:pPr>
            <a:r>
              <a:rPr lang="en-IN" sz="1790" b="0" i="1" strike="noStrike" spc="38">
                <a:solidFill>
                  <a:srgbClr val="AC94AE"/>
                </a:solidFill>
                <a:uFill>
                  <a:solidFill>
                    <a:srgbClr val="FFFFFF"/>
                  </a:solidFill>
                </a:uFill>
                <a:latin typeface="Times New Roman"/>
              </a:rPr>
              <a:t># </a:t>
            </a:r>
            <a:r>
              <a:rPr lang="en-IN" sz="1790" b="0" i="1" strike="noStrike" spc="165">
                <a:solidFill>
                  <a:srgbClr val="AC94AE"/>
                </a:solidFill>
                <a:uFill>
                  <a:solidFill>
                    <a:srgbClr val="FFFFFF"/>
                  </a:solidFill>
                </a:uFill>
                <a:latin typeface="Times New Roman"/>
              </a:rPr>
              <a:t>sentiment</a:t>
            </a:r>
            <a:r>
              <a:rPr lang="en-IN" sz="1790" b="0" i="1" strike="noStrike" spc="435">
                <a:solidFill>
                  <a:srgbClr val="AC94AE"/>
                </a:solidFill>
                <a:uFill>
                  <a:solidFill>
                    <a:srgbClr val="FFFFFF"/>
                  </a:solidFill>
                </a:uFill>
                <a:latin typeface="Times New Roman"/>
              </a:rPr>
              <a:t> </a:t>
            </a:r>
            <a:r>
              <a:rPr lang="en-IN" sz="1790" b="0" i="1" strike="noStrike" spc="236">
                <a:solidFill>
                  <a:srgbClr val="AC94AE"/>
                </a:solidFill>
                <a:uFill>
                  <a:solidFill>
                    <a:srgbClr val="FFFFFF"/>
                  </a:solidFill>
                </a:uFill>
                <a:latin typeface="Times New Roman"/>
              </a:rPr>
              <a:t>plot</a:t>
            </a:r>
            <a:endParaRPr lang="en-IN" sz="1800" b="0" strike="noStrike" spc="-1">
              <a:solidFill>
                <a:srgbClr val="000000"/>
              </a:solidFill>
              <a:uFill>
                <a:solidFill>
                  <a:srgbClr val="FFFFFF"/>
                </a:solidFill>
              </a:uFill>
              <a:latin typeface="Arial"/>
            </a:endParaRPr>
          </a:p>
          <a:p>
            <a:pPr marL="25200">
              <a:lnSpc>
                <a:spcPct val="101000"/>
              </a:lnSpc>
            </a:pPr>
            <a:r>
              <a:rPr lang="en-IN" sz="1790" b="0" strike="noStrike" spc="148">
                <a:solidFill>
                  <a:srgbClr val="575757"/>
                </a:solidFill>
                <a:uFill>
                  <a:solidFill>
                    <a:srgbClr val="FFFFFF"/>
                  </a:solidFill>
                </a:uFill>
                <a:latin typeface="Times New Roman"/>
              </a:rPr>
              <a:t>sentiments</a:t>
            </a:r>
            <a:r>
              <a:rPr lang="en-IN" sz="1790" b="0" strike="noStrike" spc="148">
                <a:solidFill>
                  <a:srgbClr val="000000"/>
                </a:solidFill>
                <a:uFill>
                  <a:solidFill>
                    <a:srgbClr val="FFFFFF"/>
                  </a:solidFill>
                </a:uFill>
                <a:latin typeface="Times New Roman"/>
              </a:rPr>
              <a:t>$</a:t>
            </a:r>
            <a:r>
              <a:rPr lang="en-IN" sz="1790" b="0" strike="noStrike" spc="148">
                <a:solidFill>
                  <a:srgbClr val="575757"/>
                </a:solidFill>
                <a:uFill>
                  <a:solidFill>
                    <a:srgbClr val="FFFFFF"/>
                  </a:solidFill>
                </a:uFill>
                <a:latin typeface="Times New Roman"/>
              </a:rPr>
              <a:t>score</a:t>
            </a:r>
            <a:r>
              <a:rPr lang="en-IN" sz="1790" b="0" strike="noStrike" spc="148">
                <a:solidFill>
                  <a:srgbClr val="AF5A64"/>
                </a:solidFill>
                <a:uFill>
                  <a:solidFill>
                    <a:srgbClr val="FFFFFF"/>
                  </a:solidFill>
                </a:uFill>
                <a:latin typeface="Times New Roman"/>
              </a:rPr>
              <a:t>&lt;-</a:t>
            </a:r>
            <a:r>
              <a:rPr lang="en-IN" sz="1790" b="0" strike="noStrike" spc="148">
                <a:solidFill>
                  <a:srgbClr val="AE0F91"/>
                </a:solidFill>
                <a:uFill>
                  <a:solidFill>
                    <a:srgbClr val="FFFFFF"/>
                  </a:solidFill>
                </a:uFill>
                <a:latin typeface="Times New Roman"/>
              </a:rPr>
              <a:t>0  </a:t>
            </a:r>
            <a:r>
              <a:rPr lang="en-IN" sz="1790" b="0" strike="noStrike" spc="177">
                <a:solidFill>
                  <a:srgbClr val="575757"/>
                </a:solidFill>
                <a:uFill>
                  <a:solidFill>
                    <a:srgbClr val="FFFFFF"/>
                  </a:solidFill>
                </a:uFill>
                <a:latin typeface="Times New Roman"/>
              </a:rPr>
              <a:t>sentiments</a:t>
            </a:r>
            <a:r>
              <a:rPr lang="en-IN" sz="1790" b="0" strike="noStrike" spc="177">
                <a:solidFill>
                  <a:srgbClr val="000000"/>
                </a:solidFill>
                <a:uFill>
                  <a:solidFill>
                    <a:srgbClr val="FFFFFF"/>
                  </a:solidFill>
                </a:uFill>
                <a:latin typeface="Times New Roman"/>
              </a:rPr>
              <a:t>$</a:t>
            </a:r>
            <a:r>
              <a:rPr lang="en-IN" sz="1790" b="0" strike="noStrike" spc="177">
                <a:solidFill>
                  <a:srgbClr val="575757"/>
                </a:solidFill>
                <a:uFill>
                  <a:solidFill>
                    <a:srgbClr val="FFFFFF"/>
                  </a:solidFill>
                </a:uFill>
                <a:latin typeface="Times New Roman"/>
              </a:rPr>
              <a:t>score[sentiments</a:t>
            </a:r>
            <a:r>
              <a:rPr lang="en-IN" sz="1790" b="0" strike="noStrike" spc="177">
                <a:solidFill>
                  <a:srgbClr val="000000"/>
                </a:solidFill>
                <a:uFill>
                  <a:solidFill>
                    <a:srgbClr val="FFFFFF"/>
                  </a:solidFill>
                </a:uFill>
                <a:latin typeface="Times New Roman"/>
              </a:rPr>
              <a:t>$</a:t>
            </a:r>
            <a:r>
              <a:rPr lang="en-IN" sz="1790" b="0" strike="noStrike" spc="177">
                <a:solidFill>
                  <a:srgbClr val="575757"/>
                </a:solidFill>
                <a:uFill>
                  <a:solidFill>
                    <a:srgbClr val="FFFFFF"/>
                  </a:solidFill>
                </a:uFill>
                <a:latin typeface="Times New Roman"/>
              </a:rPr>
              <a:t>polarity</a:t>
            </a:r>
            <a:r>
              <a:rPr lang="en-IN" sz="1790" b="0" strike="noStrike" spc="177">
                <a:solidFill>
                  <a:srgbClr val="000000"/>
                </a:solidFill>
                <a:uFill>
                  <a:solidFill>
                    <a:srgbClr val="FFFFFF"/>
                  </a:solidFill>
                </a:uFill>
                <a:latin typeface="Times New Roman"/>
              </a:rPr>
              <a:t>==</a:t>
            </a:r>
            <a:r>
              <a:rPr lang="en-IN" sz="1790" b="0" strike="noStrike" spc="177">
                <a:solidFill>
                  <a:srgbClr val="307DCC"/>
                </a:solidFill>
                <a:uFill>
                  <a:solidFill>
                    <a:srgbClr val="FFFFFF"/>
                  </a:solidFill>
                </a:uFill>
                <a:latin typeface="Times New Roman"/>
              </a:rPr>
              <a:t>"positive"</a:t>
            </a:r>
            <a:r>
              <a:rPr lang="en-IN" sz="1790" b="0" strike="noStrike" spc="177">
                <a:solidFill>
                  <a:srgbClr val="575757"/>
                </a:solidFill>
                <a:uFill>
                  <a:solidFill>
                    <a:srgbClr val="FFFFFF"/>
                  </a:solidFill>
                </a:uFill>
                <a:latin typeface="Times New Roman"/>
              </a:rPr>
              <a:t>]</a:t>
            </a:r>
            <a:r>
              <a:rPr lang="en-IN" sz="1790" b="0" strike="noStrike" spc="177">
                <a:solidFill>
                  <a:srgbClr val="AF5A64"/>
                </a:solidFill>
                <a:uFill>
                  <a:solidFill>
                    <a:srgbClr val="FFFFFF"/>
                  </a:solidFill>
                </a:uFill>
                <a:latin typeface="Times New Roman"/>
              </a:rPr>
              <a:t>&lt;-</a:t>
            </a:r>
            <a:r>
              <a:rPr lang="en-IN" sz="1790" b="0" strike="noStrike" spc="177">
                <a:solidFill>
                  <a:srgbClr val="AE0F91"/>
                </a:solidFill>
                <a:uFill>
                  <a:solidFill>
                    <a:srgbClr val="FFFFFF"/>
                  </a:solidFill>
                </a:uFill>
                <a:latin typeface="Times New Roman"/>
              </a:rPr>
              <a:t>1  </a:t>
            </a:r>
            <a:r>
              <a:rPr lang="en-IN" sz="1790" b="0" strike="noStrike" spc="165">
                <a:solidFill>
                  <a:srgbClr val="575757"/>
                </a:solidFill>
                <a:uFill>
                  <a:solidFill>
                    <a:srgbClr val="FFFFFF"/>
                  </a:solidFill>
                </a:uFill>
                <a:latin typeface="Times New Roman"/>
              </a:rPr>
              <a:t>sentiments</a:t>
            </a:r>
            <a:r>
              <a:rPr lang="en-IN" sz="1790" b="0" strike="noStrike" spc="165">
                <a:solidFill>
                  <a:srgbClr val="000000"/>
                </a:solidFill>
                <a:uFill>
                  <a:solidFill>
                    <a:srgbClr val="FFFFFF"/>
                  </a:solidFill>
                </a:uFill>
                <a:latin typeface="Times New Roman"/>
              </a:rPr>
              <a:t>$</a:t>
            </a:r>
            <a:r>
              <a:rPr lang="en-IN" sz="1790" b="0" strike="noStrike" spc="165">
                <a:solidFill>
                  <a:srgbClr val="575757"/>
                </a:solidFill>
                <a:uFill>
                  <a:solidFill>
                    <a:srgbClr val="FFFFFF"/>
                  </a:solidFill>
                </a:uFill>
                <a:latin typeface="Times New Roman"/>
              </a:rPr>
              <a:t>score[sentiments</a:t>
            </a:r>
            <a:r>
              <a:rPr lang="en-IN" sz="1790" b="0" strike="noStrike" spc="165">
                <a:solidFill>
                  <a:srgbClr val="000000"/>
                </a:solidFill>
                <a:uFill>
                  <a:solidFill>
                    <a:srgbClr val="FFFFFF"/>
                  </a:solidFill>
                </a:uFill>
                <a:latin typeface="Times New Roman"/>
              </a:rPr>
              <a:t>$</a:t>
            </a:r>
            <a:r>
              <a:rPr lang="en-IN" sz="1790" b="0" strike="noStrike" spc="165">
                <a:solidFill>
                  <a:srgbClr val="575757"/>
                </a:solidFill>
                <a:uFill>
                  <a:solidFill>
                    <a:srgbClr val="FFFFFF"/>
                  </a:solidFill>
                </a:uFill>
                <a:latin typeface="Times New Roman"/>
              </a:rPr>
              <a:t>polarity</a:t>
            </a:r>
            <a:r>
              <a:rPr lang="en-IN" sz="1790" b="0" strike="noStrike" spc="165">
                <a:solidFill>
                  <a:srgbClr val="000000"/>
                </a:solidFill>
                <a:uFill>
                  <a:solidFill>
                    <a:srgbClr val="FFFFFF"/>
                  </a:solidFill>
                </a:uFill>
                <a:latin typeface="Times New Roman"/>
              </a:rPr>
              <a:t>==</a:t>
            </a:r>
            <a:r>
              <a:rPr lang="en-IN" sz="1790" b="0" strike="noStrike" spc="165">
                <a:solidFill>
                  <a:srgbClr val="307DCC"/>
                </a:solidFill>
                <a:uFill>
                  <a:solidFill>
                    <a:srgbClr val="FFFFFF"/>
                  </a:solidFill>
                </a:uFill>
                <a:latin typeface="Times New Roman"/>
              </a:rPr>
              <a:t>"negative"</a:t>
            </a:r>
            <a:r>
              <a:rPr lang="en-IN" sz="1790" b="0" strike="noStrike" spc="165">
                <a:solidFill>
                  <a:srgbClr val="575757"/>
                </a:solidFill>
                <a:uFill>
                  <a:solidFill>
                    <a:srgbClr val="FFFFFF"/>
                  </a:solidFill>
                </a:uFill>
                <a:latin typeface="Times New Roman"/>
              </a:rPr>
              <a:t>]</a:t>
            </a:r>
            <a:r>
              <a:rPr lang="en-IN" sz="1790" b="0" strike="noStrike" spc="165">
                <a:solidFill>
                  <a:srgbClr val="AF5A64"/>
                </a:solidFill>
                <a:uFill>
                  <a:solidFill>
                    <a:srgbClr val="FFFFFF"/>
                  </a:solidFill>
                </a:uFill>
                <a:latin typeface="Times New Roman"/>
              </a:rPr>
              <a:t>&lt;-</a:t>
            </a:r>
            <a:r>
              <a:rPr lang="en-IN" sz="1790" b="0" strike="noStrike" spc="165">
                <a:solidFill>
                  <a:srgbClr val="000000"/>
                </a:solidFill>
                <a:uFill>
                  <a:solidFill>
                    <a:srgbClr val="FFFFFF"/>
                  </a:solidFill>
                </a:uFill>
                <a:latin typeface="Times New Roman"/>
              </a:rPr>
              <a:t>-</a:t>
            </a:r>
            <a:r>
              <a:rPr lang="en-IN" sz="1790" b="0" strike="noStrike" spc="165">
                <a:solidFill>
                  <a:srgbClr val="AE0F91"/>
                </a:solidFill>
                <a:uFill>
                  <a:solidFill>
                    <a:srgbClr val="FFFFFF"/>
                  </a:solidFill>
                </a:uFill>
                <a:latin typeface="Times New Roman"/>
              </a:rPr>
              <a:t>1  </a:t>
            </a:r>
            <a:r>
              <a:rPr lang="en-IN" sz="1790" b="0" strike="noStrike" spc="185">
                <a:solidFill>
                  <a:srgbClr val="575757"/>
                </a:solidFill>
                <a:uFill>
                  <a:solidFill>
                    <a:srgbClr val="FFFFFF"/>
                  </a:solidFill>
                </a:uFill>
                <a:latin typeface="Times New Roman"/>
              </a:rPr>
              <a:t>sentiments</a:t>
            </a:r>
            <a:r>
              <a:rPr lang="en-IN" sz="1790" b="0" strike="noStrike" spc="185">
                <a:solidFill>
                  <a:srgbClr val="000000"/>
                </a:solidFill>
                <a:uFill>
                  <a:solidFill>
                    <a:srgbClr val="FFFFFF"/>
                  </a:solidFill>
                </a:uFill>
                <a:latin typeface="Times New Roman"/>
              </a:rPr>
              <a:t>$</a:t>
            </a:r>
            <a:r>
              <a:rPr lang="en-IN" sz="1790" b="0" strike="noStrike" spc="185">
                <a:solidFill>
                  <a:srgbClr val="575757"/>
                </a:solidFill>
                <a:uFill>
                  <a:solidFill>
                    <a:srgbClr val="FFFFFF"/>
                  </a:solidFill>
                </a:uFill>
                <a:latin typeface="Times New Roman"/>
              </a:rPr>
              <a:t>date</a:t>
            </a:r>
            <a:r>
              <a:rPr lang="en-IN" sz="1790" b="0" strike="noStrike" spc="185">
                <a:solidFill>
                  <a:srgbClr val="AF5A64"/>
                </a:solidFill>
                <a:uFill>
                  <a:solidFill>
                    <a:srgbClr val="FFFFFF"/>
                  </a:solidFill>
                </a:uFill>
                <a:latin typeface="Times New Roman"/>
              </a:rPr>
              <a:t>&lt;-</a:t>
            </a:r>
            <a:r>
              <a:rPr lang="en-IN" sz="1790" b="0" strike="noStrike" spc="185">
                <a:solidFill>
                  <a:srgbClr val="BB5A64"/>
                </a:solidFill>
                <a:uFill>
                  <a:solidFill>
                    <a:srgbClr val="FFFFFF"/>
                  </a:solidFill>
                </a:uFill>
                <a:latin typeface="Times New Roman"/>
              </a:rPr>
              <a:t>as.IDate</a:t>
            </a:r>
            <a:r>
              <a:rPr lang="en-IN" sz="1790" b="0" strike="noStrike" spc="185">
                <a:solidFill>
                  <a:srgbClr val="575757"/>
                </a:solidFill>
                <a:uFill>
                  <a:solidFill>
                    <a:srgbClr val="FFFFFF"/>
                  </a:solidFill>
                </a:uFill>
                <a:latin typeface="Times New Roman"/>
              </a:rPr>
              <a:t>(tweets.df</a:t>
            </a:r>
            <a:r>
              <a:rPr lang="en-IN" sz="1790" b="0" strike="noStrike" spc="185">
                <a:solidFill>
                  <a:srgbClr val="000000"/>
                </a:solidFill>
                <a:uFill>
                  <a:solidFill>
                    <a:srgbClr val="FFFFFF"/>
                  </a:solidFill>
                </a:uFill>
                <a:latin typeface="Times New Roman"/>
              </a:rPr>
              <a:t>$</a:t>
            </a:r>
            <a:r>
              <a:rPr lang="en-IN" sz="1790" b="0" strike="noStrike" spc="185">
                <a:solidFill>
                  <a:srgbClr val="575757"/>
                </a:solidFill>
                <a:uFill>
                  <a:solidFill>
                    <a:srgbClr val="FFFFFF"/>
                  </a:solidFill>
                </a:uFill>
                <a:latin typeface="Times New Roman"/>
              </a:rPr>
              <a:t>created)</a:t>
            </a:r>
            <a:endParaRPr lang="en-IN" sz="1800" b="0" strike="noStrike" spc="-1">
              <a:solidFill>
                <a:srgbClr val="000000"/>
              </a:solidFill>
              <a:uFill>
                <a:solidFill>
                  <a:srgbClr val="FFFFFF"/>
                </a:solidFill>
              </a:uFill>
              <a:latin typeface="Arial"/>
            </a:endParaRPr>
          </a:p>
          <a:p>
            <a:pPr marL="25200">
              <a:lnSpc>
                <a:spcPct val="101000"/>
              </a:lnSpc>
            </a:pPr>
            <a:r>
              <a:rPr lang="en-IN" sz="1790" b="0" strike="noStrike" spc="185">
                <a:solidFill>
                  <a:srgbClr val="575757"/>
                </a:solidFill>
                <a:uFill>
                  <a:solidFill>
                    <a:srgbClr val="FFFFFF"/>
                  </a:solidFill>
                </a:uFill>
                <a:latin typeface="Times New Roman"/>
              </a:rPr>
              <a:t>result</a:t>
            </a:r>
            <a:r>
              <a:rPr lang="en-IN" sz="1790" b="0" strike="noStrike" spc="185">
                <a:solidFill>
                  <a:srgbClr val="AF5A64"/>
                </a:solidFill>
                <a:uFill>
                  <a:solidFill>
                    <a:srgbClr val="FFFFFF"/>
                  </a:solidFill>
                </a:uFill>
                <a:latin typeface="Times New Roman"/>
              </a:rPr>
              <a:t>&lt;-</a:t>
            </a:r>
            <a:r>
              <a:rPr lang="en-IN" sz="1790" b="0" strike="noStrike" spc="185">
                <a:solidFill>
                  <a:srgbClr val="BB5A64"/>
                </a:solidFill>
                <a:uFill>
                  <a:solidFill>
                    <a:srgbClr val="FFFFFF"/>
                  </a:solidFill>
                </a:uFill>
                <a:latin typeface="Times New Roman"/>
              </a:rPr>
              <a:t>aggregate</a:t>
            </a:r>
            <a:r>
              <a:rPr lang="en-IN" sz="1790" b="0" strike="noStrike" spc="185">
                <a:solidFill>
                  <a:srgbClr val="575757"/>
                </a:solidFill>
                <a:uFill>
                  <a:solidFill>
                    <a:srgbClr val="FFFFFF"/>
                  </a:solidFill>
                </a:uFill>
                <a:latin typeface="Times New Roman"/>
              </a:rPr>
              <a:t>(score</a:t>
            </a:r>
            <a:r>
              <a:rPr lang="en-IN" sz="1790" b="0" strike="noStrike" spc="185">
                <a:solidFill>
                  <a:srgbClr val="000000"/>
                </a:solidFill>
                <a:uFill>
                  <a:solidFill>
                    <a:srgbClr val="FFFFFF"/>
                  </a:solidFill>
                </a:uFill>
                <a:latin typeface="Times New Roman"/>
              </a:rPr>
              <a:t>~</a:t>
            </a:r>
            <a:r>
              <a:rPr lang="en-IN" sz="1790" b="0" strike="noStrike" spc="185">
                <a:solidFill>
                  <a:srgbClr val="575757"/>
                </a:solidFill>
                <a:uFill>
                  <a:solidFill>
                    <a:srgbClr val="FFFFFF"/>
                  </a:solidFill>
                </a:uFill>
                <a:latin typeface="Times New Roman"/>
              </a:rPr>
              <a:t>date,</a:t>
            </a:r>
            <a:r>
              <a:rPr lang="en-IN" sz="1790" b="0" strike="noStrike" spc="185">
                <a:solidFill>
                  <a:srgbClr val="54AA54"/>
                </a:solidFill>
                <a:uFill>
                  <a:solidFill>
                    <a:srgbClr val="FFFFFF"/>
                  </a:solidFill>
                </a:uFill>
                <a:latin typeface="Times New Roman"/>
              </a:rPr>
              <a:t>data</a:t>
            </a:r>
            <a:r>
              <a:rPr lang="en-IN" sz="1790" b="0" strike="noStrike" spc="185">
                <a:solidFill>
                  <a:srgbClr val="575757"/>
                </a:solidFill>
                <a:uFill>
                  <a:solidFill>
                    <a:srgbClr val="FFFFFF"/>
                  </a:solidFill>
                </a:uFill>
                <a:latin typeface="Times New Roman"/>
              </a:rPr>
              <a:t>= </a:t>
            </a:r>
            <a:r>
              <a:rPr lang="en-IN" sz="1790" b="0" strike="noStrike" spc="197">
                <a:solidFill>
                  <a:srgbClr val="575757"/>
                </a:solidFill>
                <a:uFill>
                  <a:solidFill>
                    <a:srgbClr val="FFFFFF"/>
                  </a:solidFill>
                </a:uFill>
                <a:latin typeface="Times New Roman"/>
              </a:rPr>
              <a:t>sentiments, </a:t>
            </a:r>
            <a:r>
              <a:rPr lang="en-IN" sz="1790" b="0" strike="noStrike" spc="38">
                <a:solidFill>
                  <a:srgbClr val="575757"/>
                </a:solidFill>
                <a:uFill>
                  <a:solidFill>
                    <a:srgbClr val="FFFFFF"/>
                  </a:solidFill>
                </a:uFill>
                <a:latin typeface="Times New Roman"/>
              </a:rPr>
              <a:t>sum)  </a:t>
            </a:r>
            <a:r>
              <a:rPr lang="en-IN" sz="1790" b="0" strike="noStrike" spc="236">
                <a:solidFill>
                  <a:srgbClr val="BB5A64"/>
                </a:solidFill>
                <a:uFill>
                  <a:solidFill>
                    <a:srgbClr val="FFFFFF"/>
                  </a:solidFill>
                </a:uFill>
                <a:latin typeface="Times New Roman"/>
              </a:rPr>
              <a:t>plot</a:t>
            </a:r>
            <a:r>
              <a:rPr lang="en-IN" sz="1790" b="0" strike="noStrike" spc="236">
                <a:solidFill>
                  <a:srgbClr val="575757"/>
                </a:solidFill>
                <a:uFill>
                  <a:solidFill>
                    <a:srgbClr val="FFFFFF"/>
                  </a:solidFill>
                </a:uFill>
                <a:latin typeface="Times New Roman"/>
              </a:rPr>
              <a:t>(result,</a:t>
            </a:r>
            <a:r>
              <a:rPr lang="en-IN" sz="1790" b="0" strike="noStrike" spc="236">
                <a:solidFill>
                  <a:srgbClr val="54AA54"/>
                </a:solidFill>
                <a:uFill>
                  <a:solidFill>
                    <a:srgbClr val="FFFFFF"/>
                  </a:solidFill>
                </a:uFill>
                <a:latin typeface="Times New Roman"/>
              </a:rPr>
              <a:t>type</a:t>
            </a:r>
            <a:r>
              <a:rPr lang="en-IN" sz="1790" b="0" strike="noStrike" spc="236">
                <a:solidFill>
                  <a:srgbClr val="575757"/>
                </a:solidFill>
                <a:uFill>
                  <a:solidFill>
                    <a:srgbClr val="FFFFFF"/>
                  </a:solidFill>
                </a:uFill>
                <a:latin typeface="Times New Roman"/>
              </a:rPr>
              <a:t>=</a:t>
            </a:r>
            <a:r>
              <a:rPr lang="en-IN" sz="1790" b="0" strike="noStrike" spc="236">
                <a:solidFill>
                  <a:srgbClr val="307DCC"/>
                </a:solidFill>
                <a:uFill>
                  <a:solidFill>
                    <a:srgbClr val="FFFFFF"/>
                  </a:solidFill>
                </a:uFill>
                <a:latin typeface="Times New Roman"/>
              </a:rPr>
              <a:t>"l"</a:t>
            </a:r>
            <a:r>
              <a:rPr lang="en-IN" sz="1790" b="0" strike="noStrike" spc="236">
                <a:solidFill>
                  <a:srgbClr val="575757"/>
                </a:solidFill>
                <a:uFill>
                  <a:solidFill>
                    <a:srgbClr val="FFFFFF"/>
                  </a:solidFill>
                </a:uFill>
                <a:latin typeface="Times New Roman"/>
              </a:rPr>
              <a:t>)</a:t>
            </a:r>
            <a:endParaRPr lang="en-IN" sz="1800" b="0" strike="noStrike" spc="-1">
              <a:solidFill>
                <a:srgbClr val="000000"/>
              </a:solidFill>
              <a:uFill>
                <a:solidFill>
                  <a:srgbClr val="FFFFFF"/>
                </a:solidFill>
              </a:uFill>
              <a:latin typeface="Arial"/>
            </a:endParaRPr>
          </a:p>
        </p:txBody>
      </p:sp>
      <p:sp>
        <p:nvSpPr>
          <p:cNvPr id="1094" name="TextShape 23"/>
          <p:cNvSpPr txBox="1"/>
          <p:nvPr/>
        </p:nvSpPr>
        <p:spPr>
          <a:xfrm>
            <a:off x="9996480" y="4798800"/>
            <a:ext cx="528120" cy="3977640"/>
          </a:xfrm>
          <a:prstGeom prst="rect">
            <a:avLst/>
          </a:prstGeom>
          <a:noFill/>
          <a:ln>
            <a:noFill/>
          </a:ln>
        </p:spPr>
        <p:txBody>
          <a:bodyPr lIns="0" tIns="0" rIns="0" bIns="0" anchor="ctr"/>
          <a:lstStyle/>
          <a:p>
            <a:pPr marL="50400" algn="r">
              <a:lnSpc>
                <a:spcPts val="472"/>
              </a:lnSpc>
            </a:pPr>
            <a:fld id="{6B6342B4-BDA8-4514-AEB2-27975ECB7AAD}" type="slidenum">
              <a:rPr lang="en-IN" sz="2000" b="0" strike="noStrike" spc="-38">
                <a:solidFill>
                  <a:srgbClr val="FEFFFF"/>
                </a:solidFill>
                <a:uFill>
                  <a:solidFill>
                    <a:srgbClr val="FFFFFF"/>
                  </a:solidFill>
                </a:uFill>
                <a:latin typeface="Century Gothic"/>
              </a:rPr>
              <a:t>23</a:t>
            </a:fld>
            <a:r>
              <a:rPr lang="en-IN" sz="2000" b="0" strike="noStrike" spc="-185">
                <a:solidFill>
                  <a:srgbClr val="FEFFFF"/>
                </a:solidFill>
                <a:uFill>
                  <a:solidFill>
                    <a:srgbClr val="FFFFFF"/>
                  </a:solidFill>
                </a:uFill>
                <a:latin typeface="Century Gothic"/>
              </a:rPr>
              <a:t> </a:t>
            </a:r>
            <a:r>
              <a:rPr lang="en-IN" sz="2000" b="0" strike="noStrike" spc="296">
                <a:solidFill>
                  <a:srgbClr val="FEFFFF"/>
                </a:solidFill>
                <a:uFill>
                  <a:solidFill>
                    <a:srgbClr val="FFFFFF"/>
                  </a:solidFill>
                </a:uFill>
                <a:latin typeface="Century Gothic"/>
              </a:rPr>
              <a:t>/</a:t>
            </a:r>
            <a:r>
              <a:rPr lang="en-IN" sz="2000" b="0" strike="noStrike" spc="-177">
                <a:solidFill>
                  <a:srgbClr val="FEFFFF"/>
                </a:solidFill>
                <a:uFill>
                  <a:solidFill>
                    <a:srgbClr val="FFFFFF"/>
                  </a:solidFill>
                </a:uFill>
                <a:latin typeface="Century Gothic"/>
              </a:rPr>
              <a:t> </a:t>
            </a:r>
            <a:r>
              <a:rPr lang="en-IN" sz="2000" b="0" strike="noStrike" spc="-38">
                <a:solidFill>
                  <a:srgbClr val="FEFFFF"/>
                </a:solidFill>
                <a:uFill>
                  <a:solidFill>
                    <a:srgbClr val="FFFFFF"/>
                  </a:solidFill>
                </a:uFill>
                <a:latin typeface="Century Gothic"/>
              </a:rPr>
              <a:t>40</a:t>
            </a:r>
            <a:endParaRPr lang="en-IN" sz="1400" b="0" strike="noStrike" spc="-1">
              <a:solidFill>
                <a:srgbClr val="000000"/>
              </a:solidFill>
              <a:uFill>
                <a:solidFill>
                  <a:srgbClr val="FFFFFF"/>
                </a:solidFill>
              </a:uFill>
              <a:latin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 name="TextShape 1"/>
          <p:cNvSpPr txBox="1"/>
          <p:nvPr/>
        </p:nvSpPr>
        <p:spPr>
          <a:xfrm>
            <a:off x="2589120" y="2058840"/>
            <a:ext cx="8915040" cy="1468440"/>
          </a:xfrm>
          <a:prstGeom prst="rect">
            <a:avLst/>
          </a:prstGeom>
          <a:noFill/>
          <a:ln>
            <a:noFill/>
          </a:ln>
        </p:spPr>
        <p:txBody>
          <a:bodyPr anchor="b"/>
          <a:lstStyle/>
          <a:p>
            <a:pPr algn="ctr">
              <a:lnSpc>
                <a:spcPct val="100000"/>
              </a:lnSpc>
            </a:pPr>
            <a:r>
              <a:rPr lang="en-US" sz="4400" b="1" strike="noStrike" spc="-1">
                <a:solidFill>
                  <a:srgbClr val="178DBB"/>
                </a:solidFill>
                <a:uFill>
                  <a:solidFill>
                    <a:srgbClr val="FFFFFF"/>
                  </a:solidFill>
                </a:uFill>
                <a:latin typeface="Century Gothic"/>
              </a:rPr>
              <a:t>THANK YOU</a:t>
            </a:r>
            <a:endParaRPr lang="en-US" sz="1800" b="0" strike="noStrike" spc="-1">
              <a:solidFill>
                <a:srgbClr val="000000"/>
              </a:solidFill>
              <a:uFill>
                <a:solidFill>
                  <a:srgbClr val="FFFFFF"/>
                </a:solidFill>
              </a:uFill>
              <a:latin typeface="Century Gothic"/>
            </a:endParaRPr>
          </a:p>
        </p:txBody>
      </p:sp>
      <p:sp>
        <p:nvSpPr>
          <p:cNvPr id="1096" name="TextShape 2"/>
          <p:cNvSpPr txBox="1"/>
          <p:nvPr/>
        </p:nvSpPr>
        <p:spPr>
          <a:xfrm>
            <a:off x="2589120" y="3530160"/>
            <a:ext cx="8915040" cy="860040"/>
          </a:xfrm>
          <a:prstGeom prst="rect">
            <a:avLst/>
          </a:prstGeom>
          <a:noFill/>
          <a:ln>
            <a:noFill/>
          </a:ln>
        </p:spPr>
        <p:txBody>
          <a:bodyPr/>
          <a:lstStyle/>
          <a:p>
            <a:endParaRPr lang="en-US" sz="1800" b="0" strike="noStrike" spc="-1">
              <a:solidFill>
                <a:srgbClr val="404040"/>
              </a:solidFill>
              <a:uFill>
                <a:solidFill>
                  <a:srgbClr val="FFFFFF"/>
                </a:solidFill>
              </a:uFill>
              <a:latin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TextShape 1"/>
          <p:cNvSpPr txBox="1"/>
          <p:nvPr/>
        </p:nvSpPr>
        <p:spPr>
          <a:xfrm>
            <a:off x="2593080" y="624240"/>
            <a:ext cx="8911440" cy="1280520"/>
          </a:xfrm>
          <a:prstGeom prst="rect">
            <a:avLst/>
          </a:prstGeom>
          <a:noFill/>
          <a:ln>
            <a:noFill/>
          </a:ln>
        </p:spPr>
        <p:txBody>
          <a:bodyPr/>
          <a:lstStyle/>
          <a:p>
            <a:pPr>
              <a:lnSpc>
                <a:spcPct val="100000"/>
              </a:lnSpc>
            </a:pPr>
            <a:r>
              <a:rPr lang="en-US" sz="3600" b="0" u="sng" strike="noStrike" spc="-1">
                <a:solidFill>
                  <a:srgbClr val="178DBB"/>
                </a:solidFill>
                <a:uFill>
                  <a:solidFill>
                    <a:srgbClr val="FFFFFF"/>
                  </a:solidFill>
                </a:uFill>
                <a:latin typeface="Century Gothic"/>
              </a:rPr>
              <a:t>Searching for tweets</a:t>
            </a:r>
            <a:endParaRPr lang="en-US" sz="1800" b="0" strike="noStrike" spc="-1">
              <a:solidFill>
                <a:srgbClr val="000000"/>
              </a:solidFill>
              <a:uFill>
                <a:solidFill>
                  <a:srgbClr val="FFFFFF"/>
                </a:solidFill>
              </a:uFill>
              <a:latin typeface="Century Gothic"/>
            </a:endParaRPr>
          </a:p>
        </p:txBody>
      </p:sp>
      <p:sp>
        <p:nvSpPr>
          <p:cNvPr id="266" name="TextShape 2"/>
          <p:cNvSpPr txBox="1"/>
          <p:nvPr/>
        </p:nvSpPr>
        <p:spPr>
          <a:xfrm>
            <a:off x="2589120" y="2133720"/>
            <a:ext cx="8915040" cy="3777120"/>
          </a:xfrm>
          <a:prstGeom prst="rect">
            <a:avLst/>
          </a:prstGeom>
          <a:noFill/>
          <a:ln>
            <a:noFill/>
          </a:ln>
        </p:spPr>
        <p:txBody>
          <a:bodyPr/>
          <a:lstStyle/>
          <a:p>
            <a:pPr marL="343080" indent="-342720">
              <a:lnSpc>
                <a:spcPct val="100000"/>
              </a:lnSpc>
              <a:buClr>
                <a:srgbClr val="353535"/>
              </a:buClr>
              <a:buFont typeface="Wingdings 3" charset="2"/>
              <a:buChar char=""/>
            </a:pPr>
            <a:r>
              <a:rPr lang="en-US" sz="2800" b="0" strike="noStrike" spc="-1">
                <a:solidFill>
                  <a:srgbClr val="2E5369"/>
                </a:solidFill>
                <a:uFill>
                  <a:solidFill>
                    <a:srgbClr val="FFFFFF"/>
                  </a:solidFill>
                </a:uFill>
                <a:latin typeface="Century Gothic"/>
              </a:rPr>
              <a:t>Problem:</a:t>
            </a:r>
            <a:endParaRPr lang="en-US" sz="1800" b="0" strike="noStrike" spc="-1">
              <a:solidFill>
                <a:srgbClr val="404040"/>
              </a:solidFill>
              <a:uFill>
                <a:solidFill>
                  <a:srgbClr val="FFFFFF"/>
                </a:solidFill>
              </a:uFill>
              <a:latin typeface="Century Gothic"/>
            </a:endParaRPr>
          </a:p>
          <a:p>
            <a:pPr>
              <a:lnSpc>
                <a:spcPct val="100000"/>
              </a:lnSpc>
            </a:pPr>
            <a:r>
              <a:rPr lang="en-US" sz="1800" b="0" strike="noStrike" spc="-1">
                <a:solidFill>
                  <a:srgbClr val="404040"/>
                </a:solidFill>
                <a:uFill>
                  <a:solidFill>
                    <a:srgbClr val="FFFFFF"/>
                  </a:solidFill>
                </a:uFill>
                <a:latin typeface="Century Gothic"/>
              </a:rPr>
              <a:t>	You want to search Twitter for tweets using specific keywords and query 	constraints.</a:t>
            </a:r>
          </a:p>
          <a:p>
            <a:pPr>
              <a:lnSpc>
                <a:spcPct val="100000"/>
              </a:lnSpc>
            </a:pPr>
            <a:endParaRPr lang="en-US" sz="1800" b="0" strike="noStrike" spc="-1">
              <a:solidFill>
                <a:srgbClr val="404040"/>
              </a:solidFill>
              <a:uFill>
                <a:solidFill>
                  <a:srgbClr val="FFFFFF"/>
                </a:solidFill>
              </a:uFill>
              <a:latin typeface="Century Gothic"/>
            </a:endParaRPr>
          </a:p>
          <a:p>
            <a:pPr marL="343080" indent="-342720">
              <a:lnSpc>
                <a:spcPct val="100000"/>
              </a:lnSpc>
              <a:buClr>
                <a:srgbClr val="353535"/>
              </a:buClr>
              <a:buFont typeface="Wingdings 3" charset="2"/>
              <a:buChar char=""/>
            </a:pPr>
            <a:r>
              <a:rPr lang="en-US" sz="2800" b="0" strike="noStrike" spc="-1">
                <a:solidFill>
                  <a:srgbClr val="2E5369"/>
                </a:solidFill>
                <a:uFill>
                  <a:solidFill>
                    <a:srgbClr val="FFFFFF"/>
                  </a:solidFill>
                </a:uFill>
                <a:latin typeface="Century Gothic"/>
              </a:rPr>
              <a:t>Solution:</a:t>
            </a:r>
            <a:endParaRPr lang="en-US" sz="1800" b="0" strike="noStrike" spc="-1">
              <a:solidFill>
                <a:srgbClr val="404040"/>
              </a:solidFill>
              <a:uFill>
                <a:solidFill>
                  <a:srgbClr val="FFFFFF"/>
                </a:solidFill>
              </a:uFill>
              <a:latin typeface="Century Gothic"/>
            </a:endParaRPr>
          </a:p>
          <a:p>
            <a:pPr>
              <a:lnSpc>
                <a:spcPct val="100000"/>
              </a:lnSpc>
            </a:pPr>
            <a:r>
              <a:rPr lang="en-US" sz="1800" b="0" strike="noStrike" spc="-1">
                <a:solidFill>
                  <a:srgbClr val="404040"/>
                </a:solidFill>
                <a:uFill>
                  <a:solidFill>
                    <a:srgbClr val="FFFFFF"/>
                  </a:solidFill>
                </a:uFill>
                <a:latin typeface="Century Gothic"/>
              </a:rPr>
              <a:t>	Use the Search API to perform a custom query.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TextShape 1"/>
          <p:cNvSpPr txBox="1"/>
          <p:nvPr/>
        </p:nvSpPr>
        <p:spPr>
          <a:xfrm>
            <a:off x="2593080" y="624240"/>
            <a:ext cx="8911440" cy="1280520"/>
          </a:xfrm>
          <a:prstGeom prst="rect">
            <a:avLst/>
          </a:prstGeom>
          <a:noFill/>
          <a:ln>
            <a:noFill/>
          </a:ln>
        </p:spPr>
        <p:txBody>
          <a:bodyPr/>
          <a:lstStyle/>
          <a:p>
            <a:pPr>
              <a:lnSpc>
                <a:spcPct val="100000"/>
              </a:lnSpc>
            </a:pPr>
            <a:r>
              <a:rPr lang="en-US" sz="3600" b="0" u="sng" strike="noStrike" spc="-1">
                <a:solidFill>
                  <a:srgbClr val="178DBB"/>
                </a:solidFill>
                <a:uFill>
                  <a:solidFill>
                    <a:srgbClr val="FFFFFF"/>
                  </a:solidFill>
                </a:uFill>
                <a:latin typeface="Century Gothic"/>
              </a:rPr>
              <a:t>Searching for tweets</a:t>
            </a:r>
            <a:endParaRPr lang="en-US" sz="1800" b="0" strike="noStrike" spc="-1">
              <a:solidFill>
                <a:srgbClr val="000000"/>
              </a:solidFill>
              <a:uFill>
                <a:solidFill>
                  <a:srgbClr val="FFFFFF"/>
                </a:solidFill>
              </a:uFill>
              <a:latin typeface="Century Gothic"/>
            </a:endParaRPr>
          </a:p>
        </p:txBody>
      </p:sp>
      <p:sp>
        <p:nvSpPr>
          <p:cNvPr id="268" name="TextShape 2"/>
          <p:cNvSpPr txBox="1"/>
          <p:nvPr/>
        </p:nvSpPr>
        <p:spPr>
          <a:xfrm>
            <a:off x="2589120" y="2133720"/>
            <a:ext cx="8915040" cy="3777120"/>
          </a:xfrm>
          <a:prstGeom prst="rect">
            <a:avLst/>
          </a:prstGeom>
          <a:noFill/>
          <a:ln>
            <a:noFill/>
          </a:ln>
        </p:spPr>
        <p:txBody>
          <a:bodyPr/>
          <a:lstStyle/>
          <a:p>
            <a:pPr marL="343080" indent="-342720">
              <a:lnSpc>
                <a:spcPct val="100000"/>
              </a:lnSpc>
              <a:buClr>
                <a:srgbClr val="353535"/>
              </a:buClr>
              <a:buFont typeface="Wingdings 3" charset="2"/>
              <a:buChar char=""/>
            </a:pPr>
            <a:r>
              <a:rPr lang="en-US" sz="1800" b="0" strike="noStrike" spc="-1">
                <a:solidFill>
                  <a:srgbClr val="404040"/>
                </a:solidFill>
                <a:uFill>
                  <a:solidFill>
                    <a:srgbClr val="FFFFFF"/>
                  </a:solidFill>
                </a:uFill>
                <a:latin typeface="Century Gothic"/>
              </a:rPr>
              <a:t> Twitter’s Search API returns results in batches, and we can configure the number of results per batch to a maximum value using the </a:t>
            </a:r>
            <a:r>
              <a:rPr lang="en-US" sz="1800" b="1" strike="noStrike" spc="-1">
                <a:solidFill>
                  <a:srgbClr val="404040"/>
                </a:solidFill>
                <a:uFill>
                  <a:solidFill>
                    <a:srgbClr val="FFFFFF"/>
                  </a:solidFill>
                </a:uFill>
                <a:latin typeface="Century Gothic"/>
              </a:rPr>
              <a:t>count</a:t>
            </a:r>
            <a:r>
              <a:rPr lang="en-US" sz="1800" b="0" strike="noStrike" spc="-1">
                <a:solidFill>
                  <a:srgbClr val="404040"/>
                </a:solidFill>
                <a:uFill>
                  <a:solidFill>
                    <a:srgbClr val="FFFFFF"/>
                  </a:solidFill>
                </a:uFill>
                <a:latin typeface="Century Gothic"/>
              </a:rPr>
              <a:t> keyword parameter.</a:t>
            </a:r>
          </a:p>
          <a:p>
            <a:pPr marL="343080" indent="-342720">
              <a:lnSpc>
                <a:spcPct val="100000"/>
              </a:lnSpc>
              <a:buClr>
                <a:srgbClr val="353535"/>
              </a:buClr>
              <a:buFont typeface="Wingdings 3" charset="2"/>
              <a:buChar char=""/>
            </a:pPr>
            <a:r>
              <a:rPr lang="en-US" sz="1800" b="0" strike="noStrike" spc="-1">
                <a:solidFill>
                  <a:srgbClr val="404040"/>
                </a:solidFill>
                <a:uFill>
                  <a:solidFill>
                    <a:srgbClr val="FFFFFF"/>
                  </a:solidFill>
                </a:uFill>
                <a:latin typeface="Century Gothic"/>
              </a:rPr>
              <a:t>Generally the count is taken as 200. It is possible that more than 200 results (or the maximum value that you specify for count) may be available for any given query.</a:t>
            </a:r>
          </a:p>
          <a:p>
            <a:pPr marL="343080" indent="-342720">
              <a:lnSpc>
                <a:spcPct val="100000"/>
              </a:lnSpc>
              <a:buClr>
                <a:srgbClr val="353535"/>
              </a:buClr>
              <a:buFont typeface="Wingdings 3" charset="2"/>
              <a:buChar char=""/>
            </a:pPr>
            <a:r>
              <a:rPr lang="en-US" sz="1800" b="0" strike="noStrike" spc="-1">
                <a:solidFill>
                  <a:srgbClr val="404040"/>
                </a:solidFill>
                <a:uFill>
                  <a:solidFill>
                    <a:srgbClr val="FFFFFF"/>
                  </a:solidFill>
                </a:uFill>
                <a:latin typeface="Century Gothic"/>
              </a:rPr>
              <a:t>In Twitter’s API, we also have </a:t>
            </a:r>
            <a:r>
              <a:rPr lang="en-US" sz="1800" b="1" strike="noStrike" spc="-1">
                <a:solidFill>
                  <a:srgbClr val="404040"/>
                </a:solidFill>
                <a:uFill>
                  <a:solidFill>
                    <a:srgbClr val="FFFFFF"/>
                  </a:solidFill>
                </a:uFill>
                <a:latin typeface="Century Gothic"/>
              </a:rPr>
              <a:t>cursor</a:t>
            </a:r>
            <a:r>
              <a:rPr lang="en-US" sz="1800" b="0" strike="noStrike" spc="-1">
                <a:solidFill>
                  <a:srgbClr val="404040"/>
                </a:solidFill>
                <a:uFill>
                  <a:solidFill>
                    <a:srgbClr val="FFFFFF"/>
                  </a:solidFill>
                </a:uFill>
                <a:latin typeface="Century Gothic"/>
              </a:rPr>
              <a:t> to navigate to the next batch of results. </a:t>
            </a:r>
          </a:p>
          <a:p>
            <a:pPr>
              <a:lnSpc>
                <a:spcPct val="100000"/>
              </a:lnSpc>
            </a:pPr>
            <a:endParaRPr lang="en-US" sz="1800" b="0" strike="noStrike" spc="-1">
              <a:solidFill>
                <a:srgbClr val="404040"/>
              </a:solidFill>
              <a:uFill>
                <a:solidFill>
                  <a:srgbClr val="FFFFFF"/>
                </a:solidFill>
              </a:uFill>
              <a:latin typeface="Century Gothic"/>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TextShape 1"/>
          <p:cNvSpPr txBox="1"/>
          <p:nvPr/>
        </p:nvSpPr>
        <p:spPr>
          <a:xfrm>
            <a:off x="2593080" y="624240"/>
            <a:ext cx="8911440" cy="1280520"/>
          </a:xfrm>
          <a:prstGeom prst="rect">
            <a:avLst/>
          </a:prstGeom>
          <a:noFill/>
          <a:ln>
            <a:noFill/>
          </a:ln>
        </p:spPr>
        <p:txBody>
          <a:bodyPr/>
          <a:lstStyle/>
          <a:p>
            <a:pPr>
              <a:lnSpc>
                <a:spcPct val="100000"/>
              </a:lnSpc>
            </a:pPr>
            <a:r>
              <a:rPr lang="en-US" sz="3600" b="0" u="sng" strike="noStrike" spc="-1">
                <a:solidFill>
                  <a:srgbClr val="178DBB"/>
                </a:solidFill>
                <a:uFill>
                  <a:solidFill>
                    <a:srgbClr val="FFFFFF"/>
                  </a:solidFill>
                </a:uFill>
                <a:latin typeface="Century Gothic"/>
              </a:rPr>
              <a:t>Searching for tweets</a:t>
            </a:r>
            <a:endParaRPr lang="en-US" sz="1800" b="0" strike="noStrike" spc="-1">
              <a:solidFill>
                <a:srgbClr val="000000"/>
              </a:solidFill>
              <a:uFill>
                <a:solidFill>
                  <a:srgbClr val="FFFFFF"/>
                </a:solidFill>
              </a:uFill>
              <a:latin typeface="Century Gothic"/>
            </a:endParaRPr>
          </a:p>
        </p:txBody>
      </p:sp>
      <p:sp>
        <p:nvSpPr>
          <p:cNvPr id="270" name="TextShape 2"/>
          <p:cNvSpPr txBox="1"/>
          <p:nvPr/>
        </p:nvSpPr>
        <p:spPr>
          <a:xfrm>
            <a:off x="2589120" y="2133720"/>
            <a:ext cx="8915040" cy="3777120"/>
          </a:xfrm>
          <a:prstGeom prst="rect">
            <a:avLst/>
          </a:prstGeom>
          <a:noFill/>
          <a:ln>
            <a:noFill/>
          </a:ln>
        </p:spPr>
        <p:txBody>
          <a:bodyPr/>
          <a:lstStyle/>
          <a:p>
            <a:pPr marL="343080" indent="-342720">
              <a:lnSpc>
                <a:spcPct val="100000"/>
              </a:lnSpc>
              <a:buClr>
                <a:srgbClr val="353535"/>
              </a:buClr>
              <a:buFont typeface="Wingdings 3" charset="2"/>
              <a:buChar char=""/>
            </a:pPr>
            <a:r>
              <a:rPr lang="en-US" sz="1800" b="0" strike="noStrike" spc="-1">
                <a:solidFill>
                  <a:srgbClr val="404040"/>
                </a:solidFill>
                <a:uFill>
                  <a:solidFill>
                    <a:srgbClr val="FFFFFF"/>
                  </a:solidFill>
                </a:uFill>
                <a:latin typeface="Century Gothic"/>
              </a:rPr>
              <a:t> Cursors are a new enhancement to Twitter’s API and provide a more robust scheme than the pagination paradigm.</a:t>
            </a:r>
          </a:p>
          <a:p>
            <a:pPr marL="343080" indent="-342720">
              <a:lnSpc>
                <a:spcPct val="100000"/>
              </a:lnSpc>
              <a:buClr>
                <a:srgbClr val="353535"/>
              </a:buClr>
              <a:buFont typeface="Wingdings 3" charset="2"/>
              <a:buChar char=""/>
            </a:pPr>
            <a:r>
              <a:rPr lang="en-US" sz="1800" b="0" strike="noStrike" spc="-1">
                <a:solidFill>
                  <a:srgbClr val="404040"/>
                </a:solidFill>
                <a:uFill>
                  <a:solidFill>
                    <a:srgbClr val="FFFFFF"/>
                  </a:solidFill>
                </a:uFill>
                <a:latin typeface="Century Gothic"/>
              </a:rPr>
              <a:t> The essence of the cursor paradigm is that it is able to better accommodate the dynamic and real-time nature of the Twitter platform. </a:t>
            </a:r>
          </a:p>
          <a:p>
            <a:pPr marL="343080" indent="-342720">
              <a:lnSpc>
                <a:spcPct val="100000"/>
              </a:lnSpc>
              <a:buClr>
                <a:srgbClr val="353535"/>
              </a:buClr>
              <a:buFont typeface="Wingdings 3" charset="2"/>
              <a:buChar char=""/>
            </a:pPr>
            <a:r>
              <a:rPr lang="en-US" sz="1800" b="0" strike="noStrike" spc="-1">
                <a:solidFill>
                  <a:srgbClr val="404040"/>
                </a:solidFill>
                <a:uFill>
                  <a:solidFill>
                    <a:srgbClr val="FFFFFF"/>
                  </a:solidFill>
                </a:uFill>
                <a:latin typeface="Century Gothic"/>
              </a:rPr>
              <a:t>It could be the case that while you are navigating a batch of query results, relevant information becomes available that you would want to have included in your current results while you are navigating them, rather than needing to dispatch a new query.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TextShape 1"/>
          <p:cNvSpPr txBox="1"/>
          <p:nvPr/>
        </p:nvSpPr>
        <p:spPr>
          <a:xfrm>
            <a:off x="2593080" y="624240"/>
            <a:ext cx="8911440" cy="1280520"/>
          </a:xfrm>
          <a:prstGeom prst="rect">
            <a:avLst/>
          </a:prstGeom>
          <a:noFill/>
          <a:ln>
            <a:noFill/>
          </a:ln>
        </p:spPr>
        <p:txBody>
          <a:bodyPr/>
          <a:lstStyle/>
          <a:p>
            <a:endParaRPr lang="en-US" sz="1800" b="0" strike="noStrike" spc="-1">
              <a:solidFill>
                <a:srgbClr val="000000"/>
              </a:solidFill>
              <a:uFill>
                <a:solidFill>
                  <a:srgbClr val="FFFFFF"/>
                </a:solidFill>
              </a:uFill>
              <a:latin typeface="Century Gothic"/>
            </a:endParaRPr>
          </a:p>
        </p:txBody>
      </p:sp>
      <p:pic>
        <p:nvPicPr>
          <p:cNvPr id="272" name="Content Placeholder 3"/>
          <p:cNvPicPr/>
          <p:nvPr/>
        </p:nvPicPr>
        <p:blipFill>
          <a:blip r:embed="rId2"/>
          <a:stretch/>
        </p:blipFill>
        <p:spPr>
          <a:xfrm rot="16200000">
            <a:off x="2639068" y="-1919621"/>
            <a:ext cx="7328514" cy="10053659"/>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CustomShape 1"/>
          <p:cNvSpPr/>
          <p:nvPr/>
        </p:nvSpPr>
        <p:spPr>
          <a:xfrm>
            <a:off x="8078760" y="6500160"/>
            <a:ext cx="85320" cy="60120"/>
          </a:xfrm>
          <a:custGeom>
            <a:avLst/>
            <a:gdLst/>
            <a:ahLst/>
            <a:cxnLst/>
            <a:rect l="l" t="t" r="r" b="b"/>
            <a:pathLst>
              <a:path w="43179" h="30479">
                <a:moveTo>
                  <a:pt x="0" y="30366"/>
                </a:moveTo>
                <a:lnTo>
                  <a:pt x="43019" y="30366"/>
                </a:lnTo>
                <a:lnTo>
                  <a:pt x="43019" y="0"/>
                </a:lnTo>
                <a:lnTo>
                  <a:pt x="0" y="0"/>
                </a:lnTo>
                <a:lnTo>
                  <a:pt x="0" y="30366"/>
                </a:lnTo>
                <a:close/>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274" name="CustomShape 2"/>
          <p:cNvSpPr/>
          <p:nvPr/>
        </p:nvSpPr>
        <p:spPr>
          <a:xfrm>
            <a:off x="8099640" y="6479640"/>
            <a:ext cx="85320" cy="60120"/>
          </a:xfrm>
          <a:custGeom>
            <a:avLst/>
            <a:gdLst/>
            <a:ahLst/>
            <a:cxnLst/>
            <a:rect l="l" t="t" r="r" b="b"/>
            <a:pathLst>
              <a:path w="43179" h="30479">
                <a:moveTo>
                  <a:pt x="0" y="10160"/>
                </a:moveTo>
                <a:lnTo>
                  <a:pt x="0" y="0"/>
                </a:lnTo>
                <a:lnTo>
                  <a:pt x="43180" y="0"/>
                </a:lnTo>
                <a:lnTo>
                  <a:pt x="43180" y="30480"/>
                </a:lnTo>
                <a:lnTo>
                  <a:pt x="33020" y="3048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275" name="CustomShape 3"/>
          <p:cNvSpPr/>
          <p:nvPr/>
        </p:nvSpPr>
        <p:spPr>
          <a:xfrm>
            <a:off x="8119800" y="6459480"/>
            <a:ext cx="85320" cy="60120"/>
          </a:xfrm>
          <a:custGeom>
            <a:avLst/>
            <a:gdLst/>
            <a:ahLst/>
            <a:cxnLst/>
            <a:rect l="l" t="t" r="r" b="b"/>
            <a:pathLst>
              <a:path w="43179" h="30479">
                <a:moveTo>
                  <a:pt x="0" y="10160"/>
                </a:moveTo>
                <a:lnTo>
                  <a:pt x="0" y="0"/>
                </a:lnTo>
                <a:lnTo>
                  <a:pt x="43181" y="0"/>
                </a:lnTo>
                <a:lnTo>
                  <a:pt x="43181" y="30480"/>
                </a:lnTo>
                <a:lnTo>
                  <a:pt x="33020" y="3048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276" name="CustomShape 4"/>
          <p:cNvSpPr/>
          <p:nvPr/>
        </p:nvSpPr>
        <p:spPr>
          <a:xfrm>
            <a:off x="7953840" y="6472080"/>
            <a:ext cx="402480" cy="75240"/>
          </a:xfrm>
          <a:custGeom>
            <a:avLst/>
            <a:gdLst/>
            <a:ahLst/>
            <a:cxn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277" name="CustomShape 5"/>
          <p:cNvSpPr/>
          <p:nvPr/>
        </p:nvSpPr>
        <p:spPr>
          <a:xfrm>
            <a:off x="8675640" y="64846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278" name="CustomShape 6"/>
          <p:cNvSpPr/>
          <p:nvPr/>
        </p:nvSpPr>
        <p:spPr>
          <a:xfrm>
            <a:off x="8499600" y="6472080"/>
            <a:ext cx="402480" cy="75240"/>
          </a:xfrm>
          <a:custGeom>
            <a:avLst/>
            <a:gdLst/>
            <a:ahLst/>
            <a:cxn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279" name="CustomShape 7"/>
          <p:cNvSpPr/>
          <p:nvPr/>
        </p:nvSpPr>
        <p:spPr>
          <a:xfrm>
            <a:off x="8650440" y="6459480"/>
            <a:ext cx="75240" cy="360"/>
          </a:xfrm>
          <a:custGeom>
            <a:avLst/>
            <a:gdLst/>
            <a:ahLst/>
            <a:cxnLst/>
            <a:rect l="l" t="t" r="r" b="b"/>
            <a:pathLst>
              <a:path w="38100">
                <a:moveTo>
                  <a:pt x="0" y="0"/>
                </a:moveTo>
                <a:lnTo>
                  <a:pt x="38100"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280" name="CustomShape 8"/>
          <p:cNvSpPr/>
          <p:nvPr/>
        </p:nvSpPr>
        <p:spPr>
          <a:xfrm>
            <a:off x="8675640" y="6509880"/>
            <a:ext cx="75240" cy="360"/>
          </a:xfrm>
          <a:custGeom>
            <a:avLst/>
            <a:gdLst/>
            <a:ahLst/>
            <a:cxnLst/>
            <a:rect l="l" t="t" r="r" b="b"/>
            <a:pathLst>
              <a:path w="38100">
                <a:moveTo>
                  <a:pt x="0" y="0"/>
                </a:moveTo>
                <a:lnTo>
                  <a:pt x="38101"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281" name="CustomShape 9"/>
          <p:cNvSpPr/>
          <p:nvPr/>
        </p:nvSpPr>
        <p:spPr>
          <a:xfrm>
            <a:off x="8650440" y="6535080"/>
            <a:ext cx="75240" cy="360"/>
          </a:xfrm>
          <a:custGeom>
            <a:avLst/>
            <a:gdLst/>
            <a:ahLst/>
            <a:cxnLst/>
            <a:rect l="l" t="t" r="r" b="b"/>
            <a:pathLst>
              <a:path w="38100">
                <a:moveTo>
                  <a:pt x="0" y="0"/>
                </a:moveTo>
                <a:lnTo>
                  <a:pt x="38100"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282" name="CustomShape 10"/>
          <p:cNvSpPr/>
          <p:nvPr/>
        </p:nvSpPr>
        <p:spPr>
          <a:xfrm>
            <a:off x="8675640" y="6560280"/>
            <a:ext cx="75240" cy="360"/>
          </a:xfrm>
          <a:custGeom>
            <a:avLst/>
            <a:gdLst/>
            <a:ahLst/>
            <a:cxnLst/>
            <a:rect l="l" t="t" r="r" b="b"/>
            <a:pathLst>
              <a:path w="38100">
                <a:moveTo>
                  <a:pt x="0" y="0"/>
                </a:moveTo>
                <a:lnTo>
                  <a:pt x="38101"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283" name="CustomShape 11"/>
          <p:cNvSpPr/>
          <p:nvPr/>
        </p:nvSpPr>
        <p:spPr>
          <a:xfrm>
            <a:off x="9196560" y="6459480"/>
            <a:ext cx="75240" cy="360"/>
          </a:xfrm>
          <a:custGeom>
            <a:avLst/>
            <a:gdLst/>
            <a:ahLst/>
            <a:cxnLst/>
            <a:rect l="l" t="t" r="r" b="b"/>
            <a:pathLst>
              <a:path w="38100">
                <a:moveTo>
                  <a:pt x="0" y="0"/>
                </a:moveTo>
                <a:lnTo>
                  <a:pt x="38100"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284" name="CustomShape 12"/>
          <p:cNvSpPr/>
          <p:nvPr/>
        </p:nvSpPr>
        <p:spPr>
          <a:xfrm>
            <a:off x="9221760" y="64846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285" name="CustomShape 13"/>
          <p:cNvSpPr/>
          <p:nvPr/>
        </p:nvSpPr>
        <p:spPr>
          <a:xfrm>
            <a:off x="9221760" y="65098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286" name="CustomShape 14"/>
          <p:cNvSpPr/>
          <p:nvPr/>
        </p:nvSpPr>
        <p:spPr>
          <a:xfrm>
            <a:off x="9045360" y="6472080"/>
            <a:ext cx="402480" cy="75240"/>
          </a:xfrm>
          <a:custGeom>
            <a:avLst/>
            <a:gdLst/>
            <a:ahLst/>
            <a:cxn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287" name="CustomShape 15"/>
          <p:cNvSpPr/>
          <p:nvPr/>
        </p:nvSpPr>
        <p:spPr>
          <a:xfrm>
            <a:off x="9196560" y="6535080"/>
            <a:ext cx="75240" cy="360"/>
          </a:xfrm>
          <a:custGeom>
            <a:avLst/>
            <a:gdLst/>
            <a:ahLst/>
            <a:cxnLst/>
            <a:rect l="l" t="t" r="r" b="b"/>
            <a:pathLst>
              <a:path w="38100">
                <a:moveTo>
                  <a:pt x="0" y="0"/>
                </a:moveTo>
                <a:lnTo>
                  <a:pt x="38100"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288" name="CustomShape 16"/>
          <p:cNvSpPr/>
          <p:nvPr/>
        </p:nvSpPr>
        <p:spPr>
          <a:xfrm>
            <a:off x="9221760" y="6560280"/>
            <a:ext cx="75240" cy="360"/>
          </a:xfrm>
          <a:custGeom>
            <a:avLst/>
            <a:gdLst/>
            <a:ahLst/>
            <a:cxnLst/>
            <a:rect l="l" t="t" r="r" b="b"/>
            <a:pathLst>
              <a:path w="38100">
                <a:moveTo>
                  <a:pt x="0" y="0"/>
                </a:moveTo>
                <a:lnTo>
                  <a:pt x="38101"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289" name="CustomShape 17"/>
          <p:cNvSpPr/>
          <p:nvPr/>
        </p:nvSpPr>
        <p:spPr>
          <a:xfrm>
            <a:off x="9742320" y="6459480"/>
            <a:ext cx="75240" cy="360"/>
          </a:xfrm>
          <a:custGeom>
            <a:avLst/>
            <a:gdLst/>
            <a:ahLst/>
            <a:cxnLst/>
            <a:rect l="l" t="t" r="r" b="b"/>
            <a:pathLst>
              <a:path w="38100">
                <a:moveTo>
                  <a:pt x="0" y="0"/>
                </a:moveTo>
                <a:lnTo>
                  <a:pt x="38100"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290" name="CustomShape 18"/>
          <p:cNvSpPr/>
          <p:nvPr/>
        </p:nvSpPr>
        <p:spPr>
          <a:xfrm>
            <a:off x="9767520" y="64846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291" name="CustomShape 19"/>
          <p:cNvSpPr/>
          <p:nvPr/>
        </p:nvSpPr>
        <p:spPr>
          <a:xfrm>
            <a:off x="9767520" y="65098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292" name="CustomShape 20"/>
          <p:cNvSpPr/>
          <p:nvPr/>
        </p:nvSpPr>
        <p:spPr>
          <a:xfrm>
            <a:off x="9742320" y="6535080"/>
            <a:ext cx="75240" cy="360"/>
          </a:xfrm>
          <a:custGeom>
            <a:avLst/>
            <a:gdLst/>
            <a:ahLst/>
            <a:cxnLst/>
            <a:rect l="l" t="t" r="r" b="b"/>
            <a:pathLst>
              <a:path w="38100">
                <a:moveTo>
                  <a:pt x="0" y="0"/>
                </a:moveTo>
                <a:lnTo>
                  <a:pt x="38100"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293" name="CustomShape 21"/>
          <p:cNvSpPr/>
          <p:nvPr/>
        </p:nvSpPr>
        <p:spPr>
          <a:xfrm>
            <a:off x="9767520" y="65602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294" name="CustomShape 22"/>
          <p:cNvSpPr/>
          <p:nvPr/>
        </p:nvSpPr>
        <p:spPr>
          <a:xfrm>
            <a:off x="10348560" y="6519960"/>
            <a:ext cx="39960" cy="39960"/>
          </a:xfrm>
          <a:custGeom>
            <a:avLst/>
            <a:gdLst/>
            <a:ahLst/>
            <a:cxnLst/>
            <a:rect l="l" t="t" r="r" b="b"/>
            <a:pathLst>
              <a:path w="20320" h="20320">
                <a:moveTo>
                  <a:pt x="0" y="0"/>
                </a:moveTo>
                <a:lnTo>
                  <a:pt x="20321" y="2032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295" name="CustomShape 23"/>
          <p:cNvSpPr/>
          <p:nvPr/>
        </p:nvSpPr>
        <p:spPr>
          <a:xfrm>
            <a:off x="10294920" y="6467400"/>
            <a:ext cx="60120" cy="60120"/>
          </a:xfrm>
          <a:custGeom>
            <a:avLst/>
            <a:gdLst/>
            <a:ahLst/>
            <a:cxn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296" name="CustomShape 24"/>
          <p:cNvSpPr/>
          <p:nvPr/>
        </p:nvSpPr>
        <p:spPr>
          <a:xfrm>
            <a:off x="10137240" y="6459480"/>
            <a:ext cx="100440" cy="10044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297" name="CustomShape 25"/>
          <p:cNvSpPr/>
          <p:nvPr/>
        </p:nvSpPr>
        <p:spPr>
          <a:xfrm>
            <a:off x="10107000" y="6494760"/>
            <a:ext cx="60120" cy="24840"/>
          </a:xfrm>
          <a:custGeom>
            <a:avLst/>
            <a:gdLst/>
            <a:ahLst/>
            <a:cxnLst/>
            <a:rect l="l" t="t" r="r" b="b"/>
            <a:pathLst>
              <a:path w="30479" h="12700">
                <a:moveTo>
                  <a:pt x="30480" y="0"/>
                </a:moveTo>
                <a:lnTo>
                  <a:pt x="15240" y="12700"/>
                </a:lnTo>
                <a:lnTo>
                  <a:pt x="0" y="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298" name="CustomShape 26"/>
          <p:cNvSpPr/>
          <p:nvPr/>
        </p:nvSpPr>
        <p:spPr>
          <a:xfrm>
            <a:off x="10439280" y="6459480"/>
            <a:ext cx="100440" cy="10044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299" name="CustomShape 27"/>
          <p:cNvSpPr/>
          <p:nvPr/>
        </p:nvSpPr>
        <p:spPr>
          <a:xfrm>
            <a:off x="10509840" y="6494760"/>
            <a:ext cx="60120" cy="24840"/>
          </a:xfrm>
          <a:custGeom>
            <a:avLst/>
            <a:gdLst/>
            <a:ahLst/>
            <a:cxnLst/>
            <a:rect l="l" t="t" r="r" b="b"/>
            <a:pathLst>
              <a:path w="30479" h="12700">
                <a:moveTo>
                  <a:pt x="30479" y="0"/>
                </a:moveTo>
                <a:lnTo>
                  <a:pt x="15239" y="12700"/>
                </a:lnTo>
                <a:lnTo>
                  <a:pt x="0" y="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300" name="TextShape 28"/>
          <p:cNvSpPr txBox="1"/>
          <p:nvPr/>
        </p:nvSpPr>
        <p:spPr>
          <a:xfrm>
            <a:off x="1717200" y="143640"/>
            <a:ext cx="8024760" cy="1179000"/>
          </a:xfrm>
          <a:prstGeom prst="rect">
            <a:avLst/>
          </a:prstGeom>
          <a:noFill/>
          <a:ln>
            <a:noFill/>
          </a:ln>
        </p:spPr>
        <p:txBody>
          <a:bodyPr lIns="0" tIns="33840" rIns="0" bIns="0"/>
          <a:lstStyle/>
          <a:p>
            <a:pPr marL="25200">
              <a:lnSpc>
                <a:spcPct val="100000"/>
              </a:lnSpc>
            </a:pPr>
            <a:r>
              <a:rPr lang="en-US" sz="3600" b="0" u="sng" strike="noStrike" spc="-49">
                <a:solidFill>
                  <a:srgbClr val="178DBB"/>
                </a:solidFill>
                <a:uFill>
                  <a:solidFill>
                    <a:srgbClr val="FFFFFF"/>
                  </a:solidFill>
                </a:uFill>
                <a:latin typeface="Century Gothic"/>
              </a:rPr>
              <a:t>Analysing the 140 character</a:t>
            </a:r>
            <a:endParaRPr lang="en-US" sz="1800" b="0" strike="noStrike" spc="-1">
              <a:solidFill>
                <a:srgbClr val="000000"/>
              </a:solidFill>
              <a:uFill>
                <a:solidFill>
                  <a:srgbClr val="FFFFFF"/>
                </a:solidFill>
              </a:uFill>
              <a:latin typeface="Century Gothic"/>
            </a:endParaRPr>
          </a:p>
        </p:txBody>
      </p:sp>
      <p:sp>
        <p:nvSpPr>
          <p:cNvPr id="301" name="TextShape 29"/>
          <p:cNvSpPr txBox="1"/>
          <p:nvPr/>
        </p:nvSpPr>
        <p:spPr>
          <a:xfrm>
            <a:off x="9996480" y="4798800"/>
            <a:ext cx="528120" cy="3977640"/>
          </a:xfrm>
          <a:prstGeom prst="rect">
            <a:avLst/>
          </a:prstGeom>
          <a:noFill/>
          <a:ln>
            <a:noFill/>
          </a:ln>
        </p:spPr>
        <p:txBody>
          <a:bodyPr lIns="0" tIns="0" rIns="0" bIns="0" anchor="ctr"/>
          <a:lstStyle/>
          <a:p>
            <a:pPr marL="50400" algn="r">
              <a:lnSpc>
                <a:spcPts val="472"/>
              </a:lnSpc>
            </a:pPr>
            <a:fld id="{52DD58E1-AD53-42BA-81FB-EC2D569000DC}" type="slidenum">
              <a:rPr lang="en-IN" sz="2000" b="0" strike="noStrike" spc="-38">
                <a:solidFill>
                  <a:srgbClr val="FEFFFF"/>
                </a:solidFill>
                <a:uFill>
                  <a:solidFill>
                    <a:srgbClr val="FFFFFF"/>
                  </a:solidFill>
                </a:uFill>
                <a:latin typeface="Century Gothic"/>
              </a:rPr>
              <a:t>7</a:t>
            </a:fld>
            <a:r>
              <a:rPr lang="en-IN" sz="2000" b="0" strike="noStrike" spc="-185">
                <a:solidFill>
                  <a:srgbClr val="FEFFFF"/>
                </a:solidFill>
                <a:uFill>
                  <a:solidFill>
                    <a:srgbClr val="FFFFFF"/>
                  </a:solidFill>
                </a:uFill>
                <a:latin typeface="Century Gothic"/>
              </a:rPr>
              <a:t> </a:t>
            </a:r>
            <a:r>
              <a:rPr lang="en-IN" sz="2000" b="0" strike="noStrike" spc="296">
                <a:solidFill>
                  <a:srgbClr val="FEFFFF"/>
                </a:solidFill>
                <a:uFill>
                  <a:solidFill>
                    <a:srgbClr val="FFFFFF"/>
                  </a:solidFill>
                </a:uFill>
                <a:latin typeface="Century Gothic"/>
              </a:rPr>
              <a:t>/</a:t>
            </a:r>
            <a:r>
              <a:rPr lang="en-IN" sz="2000" b="0" strike="noStrike" spc="-177">
                <a:solidFill>
                  <a:srgbClr val="FEFFFF"/>
                </a:solidFill>
                <a:uFill>
                  <a:solidFill>
                    <a:srgbClr val="FFFFFF"/>
                  </a:solidFill>
                </a:uFill>
                <a:latin typeface="Century Gothic"/>
              </a:rPr>
              <a:t> </a:t>
            </a:r>
            <a:r>
              <a:rPr lang="en-IN" sz="2000" b="0" strike="noStrike" spc="-38">
                <a:solidFill>
                  <a:srgbClr val="FEFFFF"/>
                </a:solidFill>
                <a:uFill>
                  <a:solidFill>
                    <a:srgbClr val="FFFFFF"/>
                  </a:solidFill>
                </a:uFill>
                <a:latin typeface="Century Gothic"/>
              </a:rPr>
              <a:t>40</a:t>
            </a:r>
            <a:endParaRPr lang="en-IN" sz="1400" b="0" strike="noStrike" spc="-1">
              <a:solidFill>
                <a:srgbClr val="000000"/>
              </a:solidFill>
              <a:uFill>
                <a:solidFill>
                  <a:srgbClr val="FFFFFF"/>
                </a:solidFill>
              </a:uFill>
              <a:latin typeface="Times New Roman"/>
            </a:endParaRPr>
          </a:p>
        </p:txBody>
      </p:sp>
      <p:sp>
        <p:nvSpPr>
          <p:cNvPr id="302" name="CustomShape 30"/>
          <p:cNvSpPr/>
          <p:nvPr/>
        </p:nvSpPr>
        <p:spPr>
          <a:xfrm>
            <a:off x="2216520" y="872640"/>
            <a:ext cx="4256640" cy="4193280"/>
          </a:xfrm>
          <a:prstGeom prst="rect">
            <a:avLst/>
          </a:prstGeom>
          <a:noFill/>
          <a:ln>
            <a:noFill/>
          </a:ln>
        </p:spPr>
        <p:style>
          <a:lnRef idx="0">
            <a:scrgbClr r="0" g="0" b="0"/>
          </a:lnRef>
          <a:fillRef idx="0">
            <a:scrgbClr r="0" g="0" b="0"/>
          </a:fillRef>
          <a:effectRef idx="0">
            <a:scrgbClr r="0" g="0" b="0"/>
          </a:effectRef>
          <a:fontRef idx="minor"/>
        </p:style>
        <p:txBody>
          <a:bodyPr lIns="0" tIns="22680" rIns="0" bIns="0"/>
          <a:lstStyle/>
          <a:p>
            <a:pPr marL="25200">
              <a:lnSpc>
                <a:spcPct val="100000"/>
              </a:lnSpc>
            </a:pPr>
            <a:endParaRPr lang="en-IN" sz="1800" b="0" strike="noStrike" spc="-1">
              <a:solidFill>
                <a:srgbClr val="000000"/>
              </a:solidFill>
              <a:uFill>
                <a:solidFill>
                  <a:srgbClr val="FFFFFF"/>
                </a:solidFill>
              </a:uFill>
              <a:latin typeface="Arial"/>
            </a:endParaRPr>
          </a:p>
          <a:p>
            <a:pPr marL="436680" indent="-412560">
              <a:lnSpc>
                <a:spcPct val="102000"/>
              </a:lnSpc>
              <a:buClr>
                <a:srgbClr val="000000"/>
              </a:buClr>
              <a:buFont typeface="Wingdings" charset="2"/>
              <a:buChar char=""/>
            </a:pPr>
            <a:r>
              <a:rPr lang="en-IN" sz="2180" b="0" strike="noStrike" spc="-106">
                <a:solidFill>
                  <a:srgbClr val="000000"/>
                </a:solidFill>
                <a:uFill>
                  <a:solidFill>
                    <a:srgbClr val="FFFFFF"/>
                  </a:solidFill>
                </a:uFill>
                <a:latin typeface="Arial"/>
              </a:rPr>
              <a:t>Tweets Analysis    </a:t>
            </a:r>
            <a:endParaRPr lang="en-IN" sz="1800" b="0" strike="noStrike" spc="-1">
              <a:solidFill>
                <a:srgbClr val="000000"/>
              </a:solidFill>
              <a:uFill>
                <a:solidFill>
                  <a:srgbClr val="FFFFFF"/>
                </a:solidFill>
              </a:uFill>
              <a:latin typeface="Arial"/>
            </a:endParaRPr>
          </a:p>
          <a:p>
            <a:pPr marL="436680" indent="-412560">
              <a:lnSpc>
                <a:spcPct val="102000"/>
              </a:lnSpc>
            </a:pPr>
            <a:r>
              <a:rPr lang="en-IN" sz="2180" b="0" strike="noStrike" spc="-106">
                <a:solidFill>
                  <a:srgbClr val="000000"/>
                </a:solidFill>
                <a:uFill>
                  <a:solidFill>
                    <a:srgbClr val="FFFFFF"/>
                  </a:solidFill>
                </a:uFill>
                <a:latin typeface="Arial"/>
              </a:rPr>
              <a:t>	</a:t>
            </a:r>
            <a:r>
              <a:rPr lang="en-IN" sz="2180" b="0" strike="noStrike" spc="-49">
                <a:solidFill>
                  <a:srgbClr val="000000"/>
                </a:solidFill>
                <a:uFill>
                  <a:solidFill>
                    <a:srgbClr val="FFFFFF"/>
                  </a:solidFill>
                </a:uFill>
                <a:latin typeface="Arial"/>
              </a:rPr>
              <a:t>Extracting </a:t>
            </a:r>
            <a:r>
              <a:rPr lang="en-IN" sz="2180" b="0" strike="noStrike" spc="-106">
                <a:solidFill>
                  <a:srgbClr val="000000"/>
                </a:solidFill>
                <a:uFill>
                  <a:solidFill>
                    <a:srgbClr val="FFFFFF"/>
                  </a:solidFill>
                </a:uFill>
                <a:latin typeface="Arial"/>
              </a:rPr>
              <a:t>Tweets  </a:t>
            </a:r>
            <a:r>
              <a:rPr lang="en-IN" sz="2180" b="0" strike="noStrike" spc="-58">
                <a:solidFill>
                  <a:srgbClr val="000000"/>
                </a:solidFill>
                <a:uFill>
                  <a:solidFill>
                    <a:srgbClr val="FFFFFF"/>
                  </a:solidFill>
                </a:uFill>
                <a:latin typeface="Arial"/>
              </a:rPr>
              <a:t>Text</a:t>
            </a:r>
            <a:r>
              <a:rPr lang="en-IN" sz="2180" b="0" strike="noStrike" spc="86">
                <a:solidFill>
                  <a:srgbClr val="000000"/>
                </a:solidFill>
                <a:uFill>
                  <a:solidFill>
                    <a:srgbClr val="FFFFFF"/>
                  </a:solidFill>
                </a:uFill>
                <a:latin typeface="Arial"/>
              </a:rPr>
              <a:t> </a:t>
            </a:r>
            <a:r>
              <a:rPr lang="en-IN" sz="2180" b="0" strike="noStrike" spc="-128">
                <a:solidFill>
                  <a:srgbClr val="000000"/>
                </a:solidFill>
                <a:uFill>
                  <a:solidFill>
                    <a:srgbClr val="FFFFFF"/>
                  </a:solidFill>
                </a:uFill>
                <a:latin typeface="Arial"/>
              </a:rPr>
              <a:t>Cleaning</a:t>
            </a:r>
            <a:endParaRPr lang="en-IN" sz="1800" b="0" strike="noStrike" spc="-1">
              <a:solidFill>
                <a:srgbClr val="000000"/>
              </a:solidFill>
              <a:uFill>
                <a:solidFill>
                  <a:srgbClr val="FFFFFF"/>
                </a:solidFill>
              </a:uFill>
              <a:latin typeface="Arial"/>
            </a:endParaRPr>
          </a:p>
          <a:p>
            <a:pPr marL="436680" indent="-412560">
              <a:lnSpc>
                <a:spcPct val="102000"/>
              </a:lnSpc>
            </a:pPr>
            <a:r>
              <a:rPr lang="en-IN" sz="2180" b="0" strike="noStrike" spc="-97">
                <a:solidFill>
                  <a:srgbClr val="000000"/>
                </a:solidFill>
                <a:uFill>
                  <a:solidFill>
                    <a:srgbClr val="FFFFFF"/>
                  </a:solidFill>
                </a:uFill>
                <a:latin typeface="Arial"/>
              </a:rPr>
              <a:t>Frequent </a:t>
            </a:r>
            <a:r>
              <a:rPr lang="en-IN" sz="2180" b="0" strike="noStrike" spc="-128">
                <a:solidFill>
                  <a:srgbClr val="000000"/>
                </a:solidFill>
                <a:uFill>
                  <a:solidFill>
                    <a:srgbClr val="FFFFFF"/>
                  </a:solidFill>
                </a:uFill>
                <a:latin typeface="Arial"/>
              </a:rPr>
              <a:t>Words and </a:t>
            </a:r>
            <a:r>
              <a:rPr lang="en-IN" sz="2180" b="0" strike="noStrike" spc="-97">
                <a:solidFill>
                  <a:srgbClr val="000000"/>
                </a:solidFill>
                <a:uFill>
                  <a:solidFill>
                    <a:srgbClr val="FFFFFF"/>
                  </a:solidFill>
                </a:uFill>
                <a:latin typeface="Arial"/>
              </a:rPr>
              <a:t>Word </a:t>
            </a:r>
            <a:r>
              <a:rPr lang="en-IN" sz="2180" b="0" strike="noStrike" spc="-106">
                <a:solidFill>
                  <a:srgbClr val="000000"/>
                </a:solidFill>
                <a:uFill>
                  <a:solidFill>
                    <a:srgbClr val="FFFFFF"/>
                  </a:solidFill>
                </a:uFill>
                <a:latin typeface="Arial"/>
              </a:rPr>
              <a:t>Cloud  </a:t>
            </a:r>
            <a:r>
              <a:rPr lang="en-IN" sz="2180" b="0" strike="noStrike" spc="-97">
                <a:solidFill>
                  <a:srgbClr val="000000"/>
                </a:solidFill>
                <a:uFill>
                  <a:solidFill>
                    <a:srgbClr val="FFFFFF"/>
                  </a:solidFill>
                </a:uFill>
                <a:latin typeface="Arial"/>
              </a:rPr>
              <a:t>Word</a:t>
            </a:r>
            <a:r>
              <a:rPr lang="en-IN" sz="2180" b="0" strike="noStrike" spc="97">
                <a:solidFill>
                  <a:srgbClr val="000000"/>
                </a:solidFill>
                <a:uFill>
                  <a:solidFill>
                    <a:srgbClr val="FFFFFF"/>
                  </a:solidFill>
                </a:uFill>
                <a:latin typeface="Arial"/>
              </a:rPr>
              <a:t> </a:t>
            </a:r>
            <a:r>
              <a:rPr lang="en-IN" sz="2180" b="0" strike="noStrike" spc="-97">
                <a:solidFill>
                  <a:srgbClr val="000000"/>
                </a:solidFill>
                <a:uFill>
                  <a:solidFill>
                    <a:srgbClr val="FFFFFF"/>
                  </a:solidFill>
                </a:uFill>
                <a:latin typeface="Arial"/>
              </a:rPr>
              <a:t>Associations</a:t>
            </a:r>
            <a:endParaRPr lang="en-IN" sz="1800" b="0" strike="noStrike" spc="-1">
              <a:solidFill>
                <a:srgbClr val="000000"/>
              </a:solidFill>
              <a:uFill>
                <a:solidFill>
                  <a:srgbClr val="FFFFFF"/>
                </a:solidFill>
              </a:uFill>
              <a:latin typeface="Arial"/>
            </a:endParaRPr>
          </a:p>
          <a:p>
            <a:pPr marL="436680" indent="-412560">
              <a:lnSpc>
                <a:spcPct val="102000"/>
              </a:lnSpc>
            </a:pPr>
            <a:r>
              <a:rPr lang="en-IN" sz="2180" b="0" strike="noStrike" spc="-77">
                <a:solidFill>
                  <a:srgbClr val="000000"/>
                </a:solidFill>
                <a:uFill>
                  <a:solidFill>
                    <a:srgbClr val="FFFFFF"/>
                  </a:solidFill>
                </a:uFill>
                <a:latin typeface="Arial"/>
              </a:rPr>
              <a:t>Topic </a:t>
            </a:r>
            <a:r>
              <a:rPr lang="en-IN" sz="2180" b="0" strike="noStrike" spc="-58">
                <a:solidFill>
                  <a:srgbClr val="000000"/>
                </a:solidFill>
                <a:uFill>
                  <a:solidFill>
                    <a:srgbClr val="FFFFFF"/>
                  </a:solidFill>
                </a:uFill>
                <a:latin typeface="Arial"/>
              </a:rPr>
              <a:t>Modelling  </a:t>
            </a:r>
            <a:r>
              <a:rPr lang="en-IN" sz="2180" b="0" strike="noStrike" spc="-77">
                <a:solidFill>
                  <a:srgbClr val="000000"/>
                </a:solidFill>
                <a:uFill>
                  <a:solidFill>
                    <a:srgbClr val="FFFFFF"/>
                  </a:solidFill>
                </a:uFill>
                <a:latin typeface="Arial"/>
              </a:rPr>
              <a:t>Sentiment</a:t>
            </a:r>
            <a:r>
              <a:rPr lang="en-IN" sz="2180" b="0" strike="noStrike" spc="-9">
                <a:solidFill>
                  <a:srgbClr val="000000"/>
                </a:solidFill>
                <a:uFill>
                  <a:solidFill>
                    <a:srgbClr val="FFFFFF"/>
                  </a:solidFill>
                </a:uFill>
                <a:latin typeface="Arial"/>
              </a:rPr>
              <a:t> </a:t>
            </a:r>
            <a:r>
              <a:rPr lang="en-IN" sz="2180" b="0" strike="noStrike" spc="-106">
                <a:solidFill>
                  <a:srgbClr val="000000"/>
                </a:solidFill>
                <a:uFill>
                  <a:solidFill>
                    <a:srgbClr val="FFFFFF"/>
                  </a:solidFill>
                </a:uFill>
                <a:latin typeface="Arial"/>
              </a:rPr>
              <a:t>Analysis</a:t>
            </a:r>
            <a:endParaRPr lang="en-IN" sz="1800" b="0" strike="noStrike" spc="-1">
              <a:solidFill>
                <a:srgbClr val="000000"/>
              </a:solidFill>
              <a:uFill>
                <a:solidFill>
                  <a:srgbClr val="FFFFFF"/>
                </a:solidFill>
              </a:uFill>
              <a:latin typeface="Arial"/>
            </a:endParaRPr>
          </a:p>
          <a:p>
            <a:pPr marL="436680" indent="-412560">
              <a:lnSpc>
                <a:spcPct val="102000"/>
              </a:lnSpc>
            </a:pPr>
            <a:endParaRPr lang="en-IN" sz="1800" b="0" strike="noStrike" spc="-1">
              <a:solidFill>
                <a:srgbClr val="000000"/>
              </a:solidFill>
              <a:uFill>
                <a:solidFill>
                  <a:srgbClr val="FFFFFF"/>
                </a:solidFill>
              </a:uFill>
              <a:latin typeface="Arial"/>
            </a:endParaRPr>
          </a:p>
          <a:p>
            <a:pPr marL="25200" indent="-412560">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CustomShape 1"/>
          <p:cNvSpPr/>
          <p:nvPr/>
        </p:nvSpPr>
        <p:spPr>
          <a:xfrm>
            <a:off x="8078760" y="6500160"/>
            <a:ext cx="85320" cy="60120"/>
          </a:xfrm>
          <a:custGeom>
            <a:avLst/>
            <a:gdLst/>
            <a:ahLst/>
            <a:cxnLst/>
            <a:rect l="l" t="t" r="r" b="b"/>
            <a:pathLst>
              <a:path w="43179" h="30479">
                <a:moveTo>
                  <a:pt x="0" y="30366"/>
                </a:moveTo>
                <a:lnTo>
                  <a:pt x="43019" y="30366"/>
                </a:lnTo>
                <a:lnTo>
                  <a:pt x="43019" y="0"/>
                </a:lnTo>
                <a:lnTo>
                  <a:pt x="0" y="0"/>
                </a:lnTo>
                <a:lnTo>
                  <a:pt x="0" y="30366"/>
                </a:lnTo>
                <a:close/>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304" name="CustomShape 2"/>
          <p:cNvSpPr/>
          <p:nvPr/>
        </p:nvSpPr>
        <p:spPr>
          <a:xfrm>
            <a:off x="8099640" y="6479640"/>
            <a:ext cx="85320" cy="60120"/>
          </a:xfrm>
          <a:custGeom>
            <a:avLst/>
            <a:gdLst/>
            <a:ahLst/>
            <a:cxnLst/>
            <a:rect l="l" t="t" r="r" b="b"/>
            <a:pathLst>
              <a:path w="43179" h="30479">
                <a:moveTo>
                  <a:pt x="0" y="10160"/>
                </a:moveTo>
                <a:lnTo>
                  <a:pt x="0" y="0"/>
                </a:lnTo>
                <a:lnTo>
                  <a:pt x="43180" y="0"/>
                </a:lnTo>
                <a:lnTo>
                  <a:pt x="43180" y="30480"/>
                </a:lnTo>
                <a:lnTo>
                  <a:pt x="33020" y="3048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305" name="CustomShape 3"/>
          <p:cNvSpPr/>
          <p:nvPr/>
        </p:nvSpPr>
        <p:spPr>
          <a:xfrm>
            <a:off x="8119800" y="6459480"/>
            <a:ext cx="85320" cy="60120"/>
          </a:xfrm>
          <a:custGeom>
            <a:avLst/>
            <a:gdLst/>
            <a:ahLst/>
            <a:cxnLst/>
            <a:rect l="l" t="t" r="r" b="b"/>
            <a:pathLst>
              <a:path w="43179" h="30479">
                <a:moveTo>
                  <a:pt x="0" y="10160"/>
                </a:moveTo>
                <a:lnTo>
                  <a:pt x="0" y="0"/>
                </a:lnTo>
                <a:lnTo>
                  <a:pt x="43181" y="0"/>
                </a:lnTo>
                <a:lnTo>
                  <a:pt x="43181" y="30480"/>
                </a:lnTo>
                <a:lnTo>
                  <a:pt x="33020" y="3048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306" name="CustomShape 4"/>
          <p:cNvSpPr/>
          <p:nvPr/>
        </p:nvSpPr>
        <p:spPr>
          <a:xfrm>
            <a:off x="7953840" y="6472080"/>
            <a:ext cx="402480" cy="75240"/>
          </a:xfrm>
          <a:custGeom>
            <a:avLst/>
            <a:gdLst/>
            <a:ahLst/>
            <a:cxn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307" name="CustomShape 5"/>
          <p:cNvSpPr/>
          <p:nvPr/>
        </p:nvSpPr>
        <p:spPr>
          <a:xfrm>
            <a:off x="8675640" y="64846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308" name="CustomShape 6"/>
          <p:cNvSpPr/>
          <p:nvPr/>
        </p:nvSpPr>
        <p:spPr>
          <a:xfrm>
            <a:off x="8499600" y="6472080"/>
            <a:ext cx="402480" cy="75240"/>
          </a:xfrm>
          <a:custGeom>
            <a:avLst/>
            <a:gdLst/>
            <a:ahLst/>
            <a:cxn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309" name="CustomShape 7"/>
          <p:cNvSpPr/>
          <p:nvPr/>
        </p:nvSpPr>
        <p:spPr>
          <a:xfrm>
            <a:off x="8650440" y="6459480"/>
            <a:ext cx="75240" cy="360"/>
          </a:xfrm>
          <a:custGeom>
            <a:avLst/>
            <a:gdLst/>
            <a:ahLst/>
            <a:cxnLst/>
            <a:rect l="l" t="t" r="r" b="b"/>
            <a:pathLst>
              <a:path w="38100">
                <a:moveTo>
                  <a:pt x="0" y="0"/>
                </a:moveTo>
                <a:lnTo>
                  <a:pt x="38100"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310" name="CustomShape 8"/>
          <p:cNvSpPr/>
          <p:nvPr/>
        </p:nvSpPr>
        <p:spPr>
          <a:xfrm>
            <a:off x="8675640" y="6509880"/>
            <a:ext cx="75240" cy="360"/>
          </a:xfrm>
          <a:custGeom>
            <a:avLst/>
            <a:gdLst/>
            <a:ahLst/>
            <a:cxnLst/>
            <a:rect l="l" t="t" r="r" b="b"/>
            <a:pathLst>
              <a:path w="38100">
                <a:moveTo>
                  <a:pt x="0" y="0"/>
                </a:moveTo>
                <a:lnTo>
                  <a:pt x="38101"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311" name="CustomShape 9"/>
          <p:cNvSpPr/>
          <p:nvPr/>
        </p:nvSpPr>
        <p:spPr>
          <a:xfrm>
            <a:off x="8650440" y="6535080"/>
            <a:ext cx="75240" cy="360"/>
          </a:xfrm>
          <a:custGeom>
            <a:avLst/>
            <a:gdLst/>
            <a:ahLst/>
            <a:cxnLst/>
            <a:rect l="l" t="t" r="r" b="b"/>
            <a:pathLst>
              <a:path w="38100">
                <a:moveTo>
                  <a:pt x="0" y="0"/>
                </a:moveTo>
                <a:lnTo>
                  <a:pt x="38100"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312" name="CustomShape 10"/>
          <p:cNvSpPr/>
          <p:nvPr/>
        </p:nvSpPr>
        <p:spPr>
          <a:xfrm>
            <a:off x="8675640" y="6560280"/>
            <a:ext cx="75240" cy="360"/>
          </a:xfrm>
          <a:custGeom>
            <a:avLst/>
            <a:gdLst/>
            <a:ahLst/>
            <a:cxnLst/>
            <a:rect l="l" t="t" r="r" b="b"/>
            <a:pathLst>
              <a:path w="38100">
                <a:moveTo>
                  <a:pt x="0" y="0"/>
                </a:moveTo>
                <a:lnTo>
                  <a:pt x="38101"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313" name="CustomShape 11"/>
          <p:cNvSpPr/>
          <p:nvPr/>
        </p:nvSpPr>
        <p:spPr>
          <a:xfrm>
            <a:off x="9196560" y="6459480"/>
            <a:ext cx="75240" cy="360"/>
          </a:xfrm>
          <a:custGeom>
            <a:avLst/>
            <a:gdLst/>
            <a:ahLst/>
            <a:cxnLst/>
            <a:rect l="l" t="t" r="r" b="b"/>
            <a:pathLst>
              <a:path w="38100">
                <a:moveTo>
                  <a:pt x="0" y="0"/>
                </a:moveTo>
                <a:lnTo>
                  <a:pt x="38100"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314" name="CustomShape 12"/>
          <p:cNvSpPr/>
          <p:nvPr/>
        </p:nvSpPr>
        <p:spPr>
          <a:xfrm>
            <a:off x="9221760" y="64846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315" name="CustomShape 13"/>
          <p:cNvSpPr/>
          <p:nvPr/>
        </p:nvSpPr>
        <p:spPr>
          <a:xfrm>
            <a:off x="9221760" y="65098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316" name="CustomShape 14"/>
          <p:cNvSpPr/>
          <p:nvPr/>
        </p:nvSpPr>
        <p:spPr>
          <a:xfrm>
            <a:off x="9045360" y="6472080"/>
            <a:ext cx="402480" cy="75240"/>
          </a:xfrm>
          <a:custGeom>
            <a:avLst/>
            <a:gdLst/>
            <a:ahLst/>
            <a:cxn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317" name="CustomShape 15"/>
          <p:cNvSpPr/>
          <p:nvPr/>
        </p:nvSpPr>
        <p:spPr>
          <a:xfrm>
            <a:off x="9196560" y="6535080"/>
            <a:ext cx="75240" cy="360"/>
          </a:xfrm>
          <a:custGeom>
            <a:avLst/>
            <a:gdLst/>
            <a:ahLst/>
            <a:cxnLst/>
            <a:rect l="l" t="t" r="r" b="b"/>
            <a:pathLst>
              <a:path w="38100">
                <a:moveTo>
                  <a:pt x="0" y="0"/>
                </a:moveTo>
                <a:lnTo>
                  <a:pt x="38100"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318" name="CustomShape 16"/>
          <p:cNvSpPr/>
          <p:nvPr/>
        </p:nvSpPr>
        <p:spPr>
          <a:xfrm>
            <a:off x="9221760" y="6560280"/>
            <a:ext cx="75240" cy="360"/>
          </a:xfrm>
          <a:custGeom>
            <a:avLst/>
            <a:gdLst/>
            <a:ahLst/>
            <a:cxnLst/>
            <a:rect l="l" t="t" r="r" b="b"/>
            <a:pathLst>
              <a:path w="38100">
                <a:moveTo>
                  <a:pt x="0" y="0"/>
                </a:moveTo>
                <a:lnTo>
                  <a:pt x="38101"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319" name="CustomShape 17"/>
          <p:cNvSpPr/>
          <p:nvPr/>
        </p:nvSpPr>
        <p:spPr>
          <a:xfrm>
            <a:off x="9742320" y="6459480"/>
            <a:ext cx="75240" cy="360"/>
          </a:xfrm>
          <a:custGeom>
            <a:avLst/>
            <a:gdLst/>
            <a:ahLst/>
            <a:cxnLst/>
            <a:rect l="l" t="t" r="r" b="b"/>
            <a:pathLst>
              <a:path w="38100">
                <a:moveTo>
                  <a:pt x="0" y="0"/>
                </a:moveTo>
                <a:lnTo>
                  <a:pt x="38100"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320" name="CustomShape 18"/>
          <p:cNvSpPr/>
          <p:nvPr/>
        </p:nvSpPr>
        <p:spPr>
          <a:xfrm>
            <a:off x="9767520" y="64846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321" name="CustomShape 19"/>
          <p:cNvSpPr/>
          <p:nvPr/>
        </p:nvSpPr>
        <p:spPr>
          <a:xfrm>
            <a:off x="9767520" y="65098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322" name="CustomShape 20"/>
          <p:cNvSpPr/>
          <p:nvPr/>
        </p:nvSpPr>
        <p:spPr>
          <a:xfrm>
            <a:off x="9742320" y="6535080"/>
            <a:ext cx="75240" cy="360"/>
          </a:xfrm>
          <a:custGeom>
            <a:avLst/>
            <a:gdLst/>
            <a:ahLst/>
            <a:cxnLst/>
            <a:rect l="l" t="t" r="r" b="b"/>
            <a:pathLst>
              <a:path w="38100">
                <a:moveTo>
                  <a:pt x="0" y="0"/>
                </a:moveTo>
                <a:lnTo>
                  <a:pt x="38100"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323" name="CustomShape 21"/>
          <p:cNvSpPr/>
          <p:nvPr/>
        </p:nvSpPr>
        <p:spPr>
          <a:xfrm>
            <a:off x="9767520" y="65602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324" name="CustomShape 22"/>
          <p:cNvSpPr/>
          <p:nvPr/>
        </p:nvSpPr>
        <p:spPr>
          <a:xfrm>
            <a:off x="10348560" y="6519960"/>
            <a:ext cx="39960" cy="39960"/>
          </a:xfrm>
          <a:custGeom>
            <a:avLst/>
            <a:gdLst/>
            <a:ahLst/>
            <a:cxnLst/>
            <a:rect l="l" t="t" r="r" b="b"/>
            <a:pathLst>
              <a:path w="20320" h="20320">
                <a:moveTo>
                  <a:pt x="0" y="0"/>
                </a:moveTo>
                <a:lnTo>
                  <a:pt x="20321" y="2032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325" name="CustomShape 23"/>
          <p:cNvSpPr/>
          <p:nvPr/>
        </p:nvSpPr>
        <p:spPr>
          <a:xfrm>
            <a:off x="10294920" y="6467400"/>
            <a:ext cx="60120" cy="60120"/>
          </a:xfrm>
          <a:custGeom>
            <a:avLst/>
            <a:gdLst/>
            <a:ahLst/>
            <a:cxn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326" name="CustomShape 24"/>
          <p:cNvSpPr/>
          <p:nvPr/>
        </p:nvSpPr>
        <p:spPr>
          <a:xfrm>
            <a:off x="10137240" y="6459480"/>
            <a:ext cx="100440" cy="10044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327" name="CustomShape 25"/>
          <p:cNvSpPr/>
          <p:nvPr/>
        </p:nvSpPr>
        <p:spPr>
          <a:xfrm>
            <a:off x="10107000" y="6494760"/>
            <a:ext cx="60120" cy="24840"/>
          </a:xfrm>
          <a:custGeom>
            <a:avLst/>
            <a:gdLst/>
            <a:ahLst/>
            <a:cxnLst/>
            <a:rect l="l" t="t" r="r" b="b"/>
            <a:pathLst>
              <a:path w="30479" h="12700">
                <a:moveTo>
                  <a:pt x="30480" y="0"/>
                </a:moveTo>
                <a:lnTo>
                  <a:pt x="15240" y="12700"/>
                </a:lnTo>
                <a:lnTo>
                  <a:pt x="0" y="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328" name="CustomShape 26"/>
          <p:cNvSpPr/>
          <p:nvPr/>
        </p:nvSpPr>
        <p:spPr>
          <a:xfrm>
            <a:off x="10439280" y="6459480"/>
            <a:ext cx="100440" cy="10044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329" name="CustomShape 27"/>
          <p:cNvSpPr/>
          <p:nvPr/>
        </p:nvSpPr>
        <p:spPr>
          <a:xfrm>
            <a:off x="10509840" y="6494760"/>
            <a:ext cx="60120" cy="24840"/>
          </a:xfrm>
          <a:custGeom>
            <a:avLst/>
            <a:gdLst/>
            <a:ahLst/>
            <a:cxnLst/>
            <a:rect l="l" t="t" r="r" b="b"/>
            <a:pathLst>
              <a:path w="30479" h="12700">
                <a:moveTo>
                  <a:pt x="30479" y="0"/>
                </a:moveTo>
                <a:lnTo>
                  <a:pt x="15239" y="12700"/>
                </a:lnTo>
                <a:lnTo>
                  <a:pt x="0" y="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330" name="TextShape 28"/>
          <p:cNvSpPr txBox="1"/>
          <p:nvPr/>
        </p:nvSpPr>
        <p:spPr>
          <a:xfrm>
            <a:off x="1717200" y="143640"/>
            <a:ext cx="4600440" cy="1179000"/>
          </a:xfrm>
          <a:prstGeom prst="rect">
            <a:avLst/>
          </a:prstGeom>
          <a:noFill/>
          <a:ln>
            <a:noFill/>
          </a:ln>
        </p:spPr>
        <p:txBody>
          <a:bodyPr lIns="0" tIns="33840" rIns="0" bIns="0"/>
          <a:lstStyle/>
          <a:p>
            <a:pPr marL="25200">
              <a:lnSpc>
                <a:spcPct val="100000"/>
              </a:lnSpc>
            </a:pPr>
            <a:r>
              <a:rPr lang="en-US" sz="3600" b="0" u="sng" strike="noStrike" spc="-157">
                <a:solidFill>
                  <a:srgbClr val="178DBB"/>
                </a:solidFill>
                <a:uFill>
                  <a:solidFill>
                    <a:srgbClr val="FFFFFF"/>
                  </a:solidFill>
                </a:uFill>
                <a:latin typeface="Century Gothic"/>
              </a:rPr>
              <a:t>Techniques </a:t>
            </a:r>
            <a:r>
              <a:rPr lang="en-US" sz="3600" b="0" u="sng" strike="noStrike" spc="-148">
                <a:solidFill>
                  <a:srgbClr val="178DBB"/>
                </a:solidFill>
                <a:uFill>
                  <a:solidFill>
                    <a:srgbClr val="FFFFFF"/>
                  </a:solidFill>
                </a:uFill>
                <a:latin typeface="Century Gothic"/>
              </a:rPr>
              <a:t>and</a:t>
            </a:r>
            <a:r>
              <a:rPr lang="en-US" sz="3600" b="0" u="sng" strike="noStrike" spc="-256">
                <a:solidFill>
                  <a:srgbClr val="178DBB"/>
                </a:solidFill>
                <a:uFill>
                  <a:solidFill>
                    <a:srgbClr val="FFFFFF"/>
                  </a:solidFill>
                </a:uFill>
                <a:latin typeface="Century Gothic"/>
              </a:rPr>
              <a:t> </a:t>
            </a:r>
            <a:r>
              <a:rPr lang="en-US" sz="3600" b="0" u="sng" strike="noStrike" spc="-117">
                <a:solidFill>
                  <a:srgbClr val="178DBB"/>
                </a:solidFill>
                <a:uFill>
                  <a:solidFill>
                    <a:srgbClr val="FFFFFF"/>
                  </a:solidFill>
                </a:uFill>
                <a:latin typeface="Century Gothic"/>
              </a:rPr>
              <a:t>Tools</a:t>
            </a:r>
            <a:endParaRPr lang="en-US" sz="1800" b="0" strike="noStrike" spc="-1">
              <a:solidFill>
                <a:srgbClr val="000000"/>
              </a:solidFill>
              <a:uFill>
                <a:solidFill>
                  <a:srgbClr val="FFFFFF"/>
                </a:solidFill>
              </a:uFill>
              <a:latin typeface="Century Gothic"/>
            </a:endParaRPr>
          </a:p>
        </p:txBody>
      </p:sp>
      <p:sp>
        <p:nvSpPr>
          <p:cNvPr id="331" name="TextShape 29"/>
          <p:cNvSpPr txBox="1"/>
          <p:nvPr/>
        </p:nvSpPr>
        <p:spPr>
          <a:xfrm>
            <a:off x="9996480" y="4798800"/>
            <a:ext cx="528120" cy="3977640"/>
          </a:xfrm>
          <a:prstGeom prst="rect">
            <a:avLst/>
          </a:prstGeom>
          <a:noFill/>
          <a:ln>
            <a:noFill/>
          </a:ln>
        </p:spPr>
        <p:txBody>
          <a:bodyPr lIns="0" tIns="0" rIns="0" bIns="0" anchor="ctr"/>
          <a:lstStyle/>
          <a:p>
            <a:pPr marL="50400" algn="r">
              <a:lnSpc>
                <a:spcPts val="472"/>
              </a:lnSpc>
            </a:pPr>
            <a:fld id="{CE96D987-07AC-411E-BA8F-8A808DD0797B}" type="slidenum">
              <a:rPr lang="en-IN" sz="2000" b="0" strike="noStrike" spc="-38">
                <a:solidFill>
                  <a:srgbClr val="FEFFFF"/>
                </a:solidFill>
                <a:uFill>
                  <a:solidFill>
                    <a:srgbClr val="FFFFFF"/>
                  </a:solidFill>
                </a:uFill>
                <a:latin typeface="Century Gothic"/>
              </a:rPr>
              <a:t>8</a:t>
            </a:fld>
            <a:r>
              <a:rPr lang="en-IN" sz="2000" b="0" strike="noStrike" spc="-185">
                <a:solidFill>
                  <a:srgbClr val="FEFFFF"/>
                </a:solidFill>
                <a:uFill>
                  <a:solidFill>
                    <a:srgbClr val="FFFFFF"/>
                  </a:solidFill>
                </a:uFill>
                <a:latin typeface="Century Gothic"/>
              </a:rPr>
              <a:t> </a:t>
            </a:r>
            <a:r>
              <a:rPr lang="en-IN" sz="2000" b="0" strike="noStrike" spc="296">
                <a:solidFill>
                  <a:srgbClr val="FEFFFF"/>
                </a:solidFill>
                <a:uFill>
                  <a:solidFill>
                    <a:srgbClr val="FFFFFF"/>
                  </a:solidFill>
                </a:uFill>
                <a:latin typeface="Century Gothic"/>
              </a:rPr>
              <a:t>/</a:t>
            </a:r>
            <a:r>
              <a:rPr lang="en-IN" sz="2000" b="0" strike="noStrike" spc="-177">
                <a:solidFill>
                  <a:srgbClr val="FEFFFF"/>
                </a:solidFill>
                <a:uFill>
                  <a:solidFill>
                    <a:srgbClr val="FFFFFF"/>
                  </a:solidFill>
                </a:uFill>
                <a:latin typeface="Century Gothic"/>
              </a:rPr>
              <a:t> </a:t>
            </a:r>
            <a:r>
              <a:rPr lang="en-IN" sz="2000" b="0" strike="noStrike" spc="-38">
                <a:solidFill>
                  <a:srgbClr val="FEFFFF"/>
                </a:solidFill>
                <a:uFill>
                  <a:solidFill>
                    <a:srgbClr val="FFFFFF"/>
                  </a:solidFill>
                </a:uFill>
                <a:latin typeface="Century Gothic"/>
              </a:rPr>
              <a:t>40</a:t>
            </a:r>
            <a:endParaRPr lang="en-IN" sz="1400" b="0" strike="noStrike" spc="-1">
              <a:solidFill>
                <a:srgbClr val="000000"/>
              </a:solidFill>
              <a:uFill>
                <a:solidFill>
                  <a:srgbClr val="FFFFFF"/>
                </a:solidFill>
              </a:uFill>
              <a:latin typeface="Times New Roman"/>
            </a:endParaRPr>
          </a:p>
        </p:txBody>
      </p:sp>
      <p:sp>
        <p:nvSpPr>
          <p:cNvPr id="332" name="CustomShape 30"/>
          <p:cNvSpPr/>
          <p:nvPr/>
        </p:nvSpPr>
        <p:spPr>
          <a:xfrm>
            <a:off x="2472120" y="1332720"/>
            <a:ext cx="3297600" cy="4745520"/>
          </a:xfrm>
          <a:prstGeom prst="rect">
            <a:avLst/>
          </a:prstGeom>
          <a:noFill/>
          <a:ln>
            <a:noFill/>
          </a:ln>
        </p:spPr>
        <p:style>
          <a:lnRef idx="0">
            <a:scrgbClr r="0" g="0" b="0"/>
          </a:lnRef>
          <a:fillRef idx="0">
            <a:scrgbClr r="0" g="0" b="0"/>
          </a:fillRef>
          <a:effectRef idx="0">
            <a:scrgbClr r="0" g="0" b="0"/>
          </a:effectRef>
          <a:fontRef idx="minor"/>
        </p:style>
        <p:txBody>
          <a:bodyPr lIns="0" tIns="71640" rIns="0" bIns="0"/>
          <a:lstStyle/>
          <a:p>
            <a:pPr marL="25200">
              <a:lnSpc>
                <a:spcPct val="100000"/>
              </a:lnSpc>
            </a:pPr>
            <a:r>
              <a:rPr lang="en-IN" sz="2379" b="0" strike="noStrike" spc="250" baseline="6000" dirty="0">
                <a:solidFill>
                  <a:srgbClr val="3333B2"/>
                </a:solidFill>
                <a:uFill>
                  <a:solidFill>
                    <a:srgbClr val="FFFFFF"/>
                  </a:solidFill>
                </a:uFill>
                <a:latin typeface="Arial Black"/>
              </a:rPr>
              <a:t>e</a:t>
            </a:r>
            <a:r>
              <a:rPr lang="en-IN" sz="2379" b="0" strike="noStrike" spc="800" baseline="6000" dirty="0">
                <a:solidFill>
                  <a:srgbClr val="3333B2"/>
                </a:solidFill>
                <a:uFill>
                  <a:solidFill>
                    <a:srgbClr val="FFFFFF"/>
                  </a:solidFill>
                </a:uFill>
                <a:latin typeface="Arial Black"/>
              </a:rPr>
              <a:t> </a:t>
            </a:r>
            <a:r>
              <a:rPr lang="en-IN" sz="2180" b="0" strike="noStrike" spc="-137" dirty="0">
                <a:solidFill>
                  <a:srgbClr val="000000"/>
                </a:solidFill>
                <a:uFill>
                  <a:solidFill>
                    <a:srgbClr val="FFFFFF"/>
                  </a:solidFill>
                </a:uFill>
                <a:latin typeface="Arial"/>
              </a:rPr>
              <a:t>Techniques</a:t>
            </a:r>
          </a:p>
          <a:p>
            <a:pPr marL="595080">
              <a:lnSpc>
                <a:spcPts val="839"/>
              </a:lnSpc>
            </a:pPr>
            <a:endParaRPr lang="en-IN" sz="1789" b="0" strike="noStrike" spc="976" baseline="13000" dirty="0">
              <a:solidFill>
                <a:srgbClr val="3333B2"/>
              </a:solidFill>
              <a:uFill>
                <a:solidFill>
                  <a:srgbClr val="FFFFFF"/>
                </a:solidFill>
              </a:uFill>
              <a:latin typeface="Arial"/>
            </a:endParaRPr>
          </a:p>
          <a:p>
            <a:pPr marL="595080">
              <a:lnSpc>
                <a:spcPts val="839"/>
              </a:lnSpc>
            </a:pPr>
            <a:r>
              <a:rPr lang="en-IN" sz="1789" b="0" strike="noStrike" spc="976" baseline="13000" dirty="0">
                <a:solidFill>
                  <a:srgbClr val="3333B2"/>
                </a:solidFill>
                <a:uFill>
                  <a:solidFill>
                    <a:srgbClr val="FFFFFF"/>
                  </a:solidFill>
                </a:uFill>
                <a:latin typeface="Arial"/>
              </a:rPr>
              <a:t>) </a:t>
            </a:r>
            <a:r>
              <a:rPr lang="en-IN" sz="1979" b="0" strike="noStrike" spc="-49" dirty="0">
                <a:solidFill>
                  <a:srgbClr val="000000"/>
                </a:solidFill>
                <a:uFill>
                  <a:solidFill>
                    <a:srgbClr val="FFFFFF"/>
                  </a:solidFill>
                </a:uFill>
                <a:latin typeface="Arial"/>
              </a:rPr>
              <a:t>Text</a:t>
            </a:r>
            <a:r>
              <a:rPr lang="en-IN" sz="1979" b="0" strike="noStrike" spc="165" dirty="0">
                <a:solidFill>
                  <a:srgbClr val="000000"/>
                </a:solidFill>
                <a:uFill>
                  <a:solidFill>
                    <a:srgbClr val="FFFFFF"/>
                  </a:solidFill>
                </a:uFill>
                <a:latin typeface="Arial"/>
              </a:rPr>
              <a:t> </a:t>
            </a:r>
            <a:r>
              <a:rPr lang="en-IN" sz="1979" b="0" strike="noStrike" spc="-58" dirty="0">
                <a:solidFill>
                  <a:srgbClr val="000000"/>
                </a:solidFill>
                <a:uFill>
                  <a:solidFill>
                    <a:srgbClr val="FFFFFF"/>
                  </a:solidFill>
                </a:uFill>
                <a:latin typeface="Arial"/>
              </a:rPr>
              <a:t>mining</a:t>
            </a:r>
            <a:endParaRPr lang="en-IN" sz="1800" b="0" strike="noStrike" spc="-1" dirty="0">
              <a:solidFill>
                <a:srgbClr val="000000"/>
              </a:solidFill>
              <a:uFill>
                <a:solidFill>
                  <a:srgbClr val="FFFFFF"/>
                </a:solidFill>
              </a:uFill>
              <a:latin typeface="Arial"/>
            </a:endParaRPr>
          </a:p>
          <a:p>
            <a:pPr marL="595080">
              <a:lnSpc>
                <a:spcPts val="835"/>
              </a:lnSpc>
            </a:pPr>
            <a:endParaRPr lang="en-IN" sz="1789" b="0" strike="noStrike" spc="976" baseline="13000" dirty="0">
              <a:solidFill>
                <a:srgbClr val="3333B2"/>
              </a:solidFill>
              <a:uFill>
                <a:solidFill>
                  <a:srgbClr val="FFFFFF"/>
                </a:solidFill>
              </a:uFill>
              <a:latin typeface="Arial"/>
            </a:endParaRPr>
          </a:p>
          <a:p>
            <a:pPr marL="595080">
              <a:lnSpc>
                <a:spcPts val="835"/>
              </a:lnSpc>
            </a:pPr>
            <a:r>
              <a:rPr lang="en-IN" sz="1789" b="0" strike="noStrike" spc="976" baseline="13000" dirty="0">
                <a:solidFill>
                  <a:srgbClr val="3333B2"/>
                </a:solidFill>
                <a:uFill>
                  <a:solidFill>
                    <a:srgbClr val="FFFFFF"/>
                  </a:solidFill>
                </a:uFill>
                <a:latin typeface="Arial"/>
              </a:rPr>
              <a:t>) </a:t>
            </a:r>
            <a:r>
              <a:rPr lang="en-IN" sz="1979" b="0" strike="noStrike" spc="-66" dirty="0">
                <a:solidFill>
                  <a:srgbClr val="000000"/>
                </a:solidFill>
                <a:uFill>
                  <a:solidFill>
                    <a:srgbClr val="FFFFFF"/>
                  </a:solidFill>
                </a:uFill>
                <a:latin typeface="Arial"/>
              </a:rPr>
              <a:t>Topic</a:t>
            </a:r>
            <a:r>
              <a:rPr lang="en-IN" sz="1979" b="0" strike="noStrike" spc="165" dirty="0">
                <a:solidFill>
                  <a:srgbClr val="000000"/>
                </a:solidFill>
                <a:uFill>
                  <a:solidFill>
                    <a:srgbClr val="FFFFFF"/>
                  </a:solidFill>
                </a:uFill>
                <a:latin typeface="Arial"/>
              </a:rPr>
              <a:t> </a:t>
            </a:r>
            <a:r>
              <a:rPr lang="en-IN" sz="1979" b="0" strike="noStrike" spc="-66" dirty="0">
                <a:solidFill>
                  <a:srgbClr val="000000"/>
                </a:solidFill>
                <a:uFill>
                  <a:solidFill>
                    <a:srgbClr val="FFFFFF"/>
                  </a:solidFill>
                </a:uFill>
                <a:latin typeface="Arial"/>
              </a:rPr>
              <a:t>modelling</a:t>
            </a:r>
            <a:endParaRPr lang="en-IN" sz="1800" b="0" strike="noStrike" spc="-1" dirty="0">
              <a:solidFill>
                <a:srgbClr val="000000"/>
              </a:solidFill>
              <a:uFill>
                <a:solidFill>
                  <a:srgbClr val="FFFFFF"/>
                </a:solidFill>
              </a:uFill>
              <a:latin typeface="Arial"/>
            </a:endParaRPr>
          </a:p>
          <a:p>
            <a:pPr marL="595080">
              <a:lnSpc>
                <a:spcPts val="835"/>
              </a:lnSpc>
            </a:pPr>
            <a:endParaRPr lang="en-IN" sz="1789" b="0" strike="noStrike" spc="976" baseline="13000" dirty="0">
              <a:solidFill>
                <a:srgbClr val="3333B2"/>
              </a:solidFill>
              <a:uFill>
                <a:solidFill>
                  <a:srgbClr val="FFFFFF"/>
                </a:solidFill>
              </a:uFill>
              <a:latin typeface="Arial"/>
            </a:endParaRPr>
          </a:p>
          <a:p>
            <a:pPr marL="595080">
              <a:lnSpc>
                <a:spcPts val="835"/>
              </a:lnSpc>
            </a:pPr>
            <a:r>
              <a:rPr lang="en-IN" sz="1789" b="0" strike="noStrike" spc="976" baseline="13000" dirty="0">
                <a:solidFill>
                  <a:srgbClr val="3333B2"/>
                </a:solidFill>
                <a:uFill>
                  <a:solidFill>
                    <a:srgbClr val="FFFFFF"/>
                  </a:solidFill>
                </a:uFill>
                <a:latin typeface="Arial"/>
              </a:rPr>
              <a:t>) </a:t>
            </a:r>
            <a:r>
              <a:rPr lang="en-IN" sz="1979" b="0" strike="noStrike" spc="-66" dirty="0">
                <a:solidFill>
                  <a:srgbClr val="000000"/>
                </a:solidFill>
                <a:uFill>
                  <a:solidFill>
                    <a:srgbClr val="FFFFFF"/>
                  </a:solidFill>
                </a:uFill>
                <a:latin typeface="Arial"/>
              </a:rPr>
              <a:t>Sentiment</a:t>
            </a:r>
            <a:r>
              <a:rPr lang="en-IN" sz="1979" b="0" strike="noStrike" spc="165" dirty="0">
                <a:solidFill>
                  <a:srgbClr val="000000"/>
                </a:solidFill>
                <a:uFill>
                  <a:solidFill>
                    <a:srgbClr val="FFFFFF"/>
                  </a:solidFill>
                </a:uFill>
                <a:latin typeface="Arial"/>
              </a:rPr>
              <a:t> </a:t>
            </a:r>
            <a:r>
              <a:rPr lang="en-IN" sz="1979" b="0" strike="noStrike" spc="-117" dirty="0">
                <a:solidFill>
                  <a:srgbClr val="000000"/>
                </a:solidFill>
                <a:uFill>
                  <a:solidFill>
                    <a:srgbClr val="FFFFFF"/>
                  </a:solidFill>
                </a:uFill>
                <a:latin typeface="Arial"/>
              </a:rPr>
              <a:t>analysis</a:t>
            </a:r>
            <a:endParaRPr lang="en-IN" sz="1800" b="0" strike="noStrike" spc="-1" dirty="0">
              <a:solidFill>
                <a:srgbClr val="000000"/>
              </a:solidFill>
              <a:uFill>
                <a:solidFill>
                  <a:srgbClr val="FFFFFF"/>
                </a:solidFill>
              </a:uFill>
              <a:latin typeface="Arial"/>
            </a:endParaRPr>
          </a:p>
          <a:p>
            <a:pPr marL="595080">
              <a:lnSpc>
                <a:spcPts val="839"/>
              </a:lnSpc>
            </a:pPr>
            <a:endParaRPr lang="en-IN" sz="1789" b="0" strike="noStrike" spc="976" baseline="13000" dirty="0">
              <a:solidFill>
                <a:srgbClr val="3333B2"/>
              </a:solidFill>
              <a:uFill>
                <a:solidFill>
                  <a:srgbClr val="FFFFFF"/>
                </a:solidFill>
              </a:uFill>
              <a:latin typeface="Arial"/>
            </a:endParaRPr>
          </a:p>
          <a:p>
            <a:pPr marL="595080">
              <a:lnSpc>
                <a:spcPts val="839"/>
              </a:lnSpc>
            </a:pPr>
            <a:r>
              <a:rPr lang="en-IN" sz="1789" b="0" strike="noStrike" spc="976" baseline="13000" dirty="0">
                <a:solidFill>
                  <a:srgbClr val="3333B2"/>
                </a:solidFill>
                <a:uFill>
                  <a:solidFill>
                    <a:srgbClr val="FFFFFF"/>
                  </a:solidFill>
                </a:uFill>
                <a:latin typeface="Arial"/>
              </a:rPr>
              <a:t>) </a:t>
            </a:r>
            <a:r>
              <a:rPr lang="en-IN" sz="1979" b="0" strike="noStrike" spc="-86" dirty="0">
                <a:solidFill>
                  <a:srgbClr val="000000"/>
                </a:solidFill>
                <a:uFill>
                  <a:solidFill>
                    <a:srgbClr val="FFFFFF"/>
                  </a:solidFill>
                </a:uFill>
                <a:latin typeface="Arial"/>
              </a:rPr>
              <a:t>Social </a:t>
            </a:r>
            <a:r>
              <a:rPr lang="en-IN" sz="1979" b="0" strike="noStrike" spc="-77" dirty="0">
                <a:solidFill>
                  <a:srgbClr val="000000"/>
                </a:solidFill>
                <a:uFill>
                  <a:solidFill>
                    <a:srgbClr val="FFFFFF"/>
                  </a:solidFill>
                </a:uFill>
                <a:latin typeface="Arial"/>
              </a:rPr>
              <a:t>network</a:t>
            </a:r>
            <a:r>
              <a:rPr lang="en-IN" sz="1979" b="0" strike="noStrike" spc="-148" dirty="0">
                <a:solidFill>
                  <a:srgbClr val="000000"/>
                </a:solidFill>
                <a:uFill>
                  <a:solidFill>
                    <a:srgbClr val="FFFFFF"/>
                  </a:solidFill>
                </a:uFill>
                <a:latin typeface="Arial"/>
              </a:rPr>
              <a:t> </a:t>
            </a:r>
            <a:r>
              <a:rPr lang="en-IN" sz="1979" b="0" strike="noStrike" spc="-117" dirty="0">
                <a:solidFill>
                  <a:srgbClr val="000000"/>
                </a:solidFill>
                <a:uFill>
                  <a:solidFill>
                    <a:srgbClr val="FFFFFF"/>
                  </a:solidFill>
                </a:uFill>
                <a:latin typeface="Arial"/>
              </a:rPr>
              <a:t>analysis</a:t>
            </a:r>
            <a:endParaRPr lang="en-IN" sz="1800" b="0" strike="noStrike" spc="-1" dirty="0">
              <a:solidFill>
                <a:srgbClr val="000000"/>
              </a:solidFill>
              <a:uFill>
                <a:solidFill>
                  <a:srgbClr val="FFFFFF"/>
                </a:solidFill>
              </a:uFill>
              <a:latin typeface="Arial"/>
            </a:endParaRPr>
          </a:p>
          <a:p>
            <a:pPr marL="25200">
              <a:lnSpc>
                <a:spcPct val="100000"/>
              </a:lnSpc>
            </a:pPr>
            <a:r>
              <a:rPr lang="en-IN" sz="2379" b="0" strike="noStrike" spc="250" baseline="6000" dirty="0">
                <a:solidFill>
                  <a:srgbClr val="3333B2"/>
                </a:solidFill>
                <a:uFill>
                  <a:solidFill>
                    <a:srgbClr val="FFFFFF"/>
                  </a:solidFill>
                </a:uFill>
                <a:latin typeface="Arial Black"/>
              </a:rPr>
              <a:t>e</a:t>
            </a:r>
            <a:r>
              <a:rPr lang="en-IN" sz="2379" b="0" strike="noStrike" spc="800" baseline="6000" dirty="0">
                <a:solidFill>
                  <a:srgbClr val="3333B2"/>
                </a:solidFill>
                <a:uFill>
                  <a:solidFill>
                    <a:srgbClr val="FFFFFF"/>
                  </a:solidFill>
                </a:uFill>
                <a:latin typeface="Arial Black"/>
              </a:rPr>
              <a:t> </a:t>
            </a:r>
            <a:r>
              <a:rPr lang="en-IN" sz="2180" b="0" strike="noStrike" spc="-97" dirty="0">
                <a:solidFill>
                  <a:srgbClr val="000000"/>
                </a:solidFill>
                <a:uFill>
                  <a:solidFill>
                    <a:srgbClr val="FFFFFF"/>
                  </a:solidFill>
                </a:uFill>
                <a:latin typeface="Arial"/>
              </a:rPr>
              <a:t>Tools</a:t>
            </a:r>
            <a:endParaRPr lang="en-IN" sz="1800" b="0" strike="noStrike" spc="-1" dirty="0">
              <a:solidFill>
                <a:srgbClr val="000000"/>
              </a:solidFill>
              <a:uFill>
                <a:solidFill>
                  <a:srgbClr val="FFFFFF"/>
                </a:solidFill>
              </a:uFill>
              <a:latin typeface="Arial"/>
            </a:endParaRPr>
          </a:p>
          <a:p>
            <a:pPr marL="595080">
              <a:lnSpc>
                <a:spcPts val="804"/>
              </a:lnSpc>
            </a:pPr>
            <a:endParaRPr lang="en-IN" sz="1789" b="0" strike="noStrike" spc="976" baseline="13000" dirty="0">
              <a:solidFill>
                <a:srgbClr val="3333B2"/>
              </a:solidFill>
              <a:uFill>
                <a:solidFill>
                  <a:srgbClr val="FFFFFF"/>
                </a:solidFill>
              </a:uFill>
              <a:latin typeface="Arial"/>
            </a:endParaRPr>
          </a:p>
          <a:p>
            <a:pPr marL="595080">
              <a:lnSpc>
                <a:spcPts val="804"/>
              </a:lnSpc>
            </a:pPr>
            <a:r>
              <a:rPr lang="en-IN" sz="1789" b="0" strike="noStrike" spc="976" baseline="13000" dirty="0">
                <a:solidFill>
                  <a:srgbClr val="3333B2"/>
                </a:solidFill>
                <a:uFill>
                  <a:solidFill>
                    <a:srgbClr val="FFFFFF"/>
                  </a:solidFill>
                </a:uFill>
                <a:latin typeface="Arial"/>
              </a:rPr>
              <a:t>) </a:t>
            </a:r>
            <a:r>
              <a:rPr lang="en-IN" sz="1979" b="0" strike="noStrike" spc="18" dirty="0">
                <a:solidFill>
                  <a:srgbClr val="000000"/>
                </a:solidFill>
                <a:uFill>
                  <a:solidFill>
                    <a:srgbClr val="FFFFFF"/>
                  </a:solidFill>
                </a:uFill>
                <a:latin typeface="Arial"/>
              </a:rPr>
              <a:t>Twitter</a:t>
            </a:r>
            <a:r>
              <a:rPr lang="en-IN" sz="1979" b="0" strike="noStrike" spc="165" dirty="0">
                <a:solidFill>
                  <a:srgbClr val="000000"/>
                </a:solidFill>
                <a:uFill>
                  <a:solidFill>
                    <a:srgbClr val="FFFFFF"/>
                  </a:solidFill>
                </a:uFill>
                <a:latin typeface="Arial"/>
              </a:rPr>
              <a:t> </a:t>
            </a:r>
            <a:r>
              <a:rPr lang="en-IN" sz="1979" b="0" strike="noStrike" spc="-29" dirty="0">
                <a:solidFill>
                  <a:srgbClr val="000000"/>
                </a:solidFill>
                <a:uFill>
                  <a:solidFill>
                    <a:srgbClr val="FFFFFF"/>
                  </a:solidFill>
                </a:uFill>
                <a:latin typeface="Arial"/>
              </a:rPr>
              <a:t>API</a:t>
            </a:r>
            <a:endParaRPr lang="en-IN" sz="1800" b="0" strike="noStrike" spc="-1" dirty="0">
              <a:solidFill>
                <a:srgbClr val="000000"/>
              </a:solidFill>
              <a:uFill>
                <a:solidFill>
                  <a:srgbClr val="FFFFFF"/>
                </a:solidFill>
              </a:uFill>
              <a:latin typeface="Arial"/>
            </a:endParaRPr>
          </a:p>
          <a:p>
            <a:pPr marL="595080">
              <a:lnSpc>
                <a:spcPts val="804"/>
              </a:lnSpc>
            </a:pPr>
            <a:endParaRPr lang="en-IN" sz="1789" b="0" strike="noStrike" spc="976" baseline="13000" dirty="0">
              <a:solidFill>
                <a:srgbClr val="3333B2"/>
              </a:solidFill>
              <a:uFill>
                <a:solidFill>
                  <a:srgbClr val="FFFFFF"/>
                </a:solidFill>
              </a:uFill>
              <a:latin typeface="Arial"/>
            </a:endParaRPr>
          </a:p>
          <a:p>
            <a:pPr marL="595080">
              <a:lnSpc>
                <a:spcPts val="804"/>
              </a:lnSpc>
            </a:pPr>
            <a:r>
              <a:rPr lang="en-IN" sz="1789" b="0" strike="noStrike" spc="976" baseline="13000" dirty="0">
                <a:solidFill>
                  <a:srgbClr val="3333B2"/>
                </a:solidFill>
                <a:uFill>
                  <a:solidFill>
                    <a:srgbClr val="FFFFFF"/>
                  </a:solidFill>
                </a:uFill>
                <a:latin typeface="Arial"/>
              </a:rPr>
              <a:t>) </a:t>
            </a:r>
            <a:r>
              <a:rPr lang="en-IN" sz="1979" b="0" strike="noStrike" spc="-157" dirty="0">
                <a:solidFill>
                  <a:srgbClr val="000000"/>
                </a:solidFill>
                <a:uFill>
                  <a:solidFill>
                    <a:srgbClr val="FFFFFF"/>
                  </a:solidFill>
                </a:uFill>
                <a:latin typeface="Arial"/>
              </a:rPr>
              <a:t>R </a:t>
            </a:r>
            <a:r>
              <a:rPr lang="en-IN" sz="1979" b="0" strike="noStrike" spc="-106" dirty="0">
                <a:solidFill>
                  <a:srgbClr val="000000"/>
                </a:solidFill>
                <a:uFill>
                  <a:solidFill>
                    <a:srgbClr val="FFFFFF"/>
                  </a:solidFill>
                </a:uFill>
                <a:latin typeface="Arial"/>
              </a:rPr>
              <a:t>and </a:t>
            </a:r>
            <a:r>
              <a:rPr lang="en-IN" sz="1979" b="0" strike="noStrike" spc="-18" dirty="0">
                <a:solidFill>
                  <a:srgbClr val="000000"/>
                </a:solidFill>
                <a:uFill>
                  <a:solidFill>
                    <a:srgbClr val="FFFFFF"/>
                  </a:solidFill>
                </a:uFill>
                <a:latin typeface="Arial"/>
              </a:rPr>
              <a:t>its</a:t>
            </a:r>
            <a:r>
              <a:rPr lang="en-IN" sz="1979" b="0" strike="noStrike" spc="-216" dirty="0">
                <a:solidFill>
                  <a:srgbClr val="000000"/>
                </a:solidFill>
                <a:uFill>
                  <a:solidFill>
                    <a:srgbClr val="FFFFFF"/>
                  </a:solidFill>
                </a:uFill>
                <a:latin typeface="Arial"/>
              </a:rPr>
              <a:t> </a:t>
            </a:r>
            <a:r>
              <a:rPr lang="en-IN" sz="1979" b="0" strike="noStrike" spc="-137" dirty="0">
                <a:solidFill>
                  <a:srgbClr val="000000"/>
                </a:solidFill>
                <a:uFill>
                  <a:solidFill>
                    <a:srgbClr val="FFFFFF"/>
                  </a:solidFill>
                </a:uFill>
                <a:latin typeface="Arial"/>
              </a:rPr>
              <a:t>packages:</a:t>
            </a:r>
            <a:endParaRPr lang="en-IN" sz="1800" b="0" strike="noStrike" spc="-1" dirty="0">
              <a:solidFill>
                <a:srgbClr val="000000"/>
              </a:solidFill>
              <a:uFill>
                <a:solidFill>
                  <a:srgbClr val="FFFFFF"/>
                </a:solidFill>
              </a:uFill>
              <a:latin typeface="Arial"/>
            </a:endParaRPr>
          </a:p>
          <a:p>
            <a:pPr algn="ctr">
              <a:lnSpc>
                <a:spcPct val="100000"/>
              </a:lnSpc>
            </a:pPr>
            <a:endParaRPr lang="en-IN" sz="1789" b="0" strike="noStrike" spc="976" baseline="13000" dirty="0">
              <a:solidFill>
                <a:srgbClr val="3333B2"/>
              </a:solidFill>
              <a:uFill>
                <a:solidFill>
                  <a:srgbClr val="FFFFFF"/>
                </a:solidFill>
              </a:uFill>
              <a:latin typeface="Arial"/>
            </a:endParaRPr>
          </a:p>
          <a:p>
            <a:pPr algn="ctr">
              <a:lnSpc>
                <a:spcPct val="100000"/>
              </a:lnSpc>
            </a:pPr>
            <a:r>
              <a:rPr lang="en-IN" sz="1789" b="0" strike="noStrike" spc="976" baseline="13000" dirty="0">
                <a:solidFill>
                  <a:srgbClr val="3333B2"/>
                </a:solidFill>
                <a:uFill>
                  <a:solidFill>
                    <a:srgbClr val="FFFFFF"/>
                  </a:solidFill>
                </a:uFill>
                <a:latin typeface="Arial"/>
              </a:rPr>
              <a:t>)</a:t>
            </a:r>
            <a:r>
              <a:rPr lang="en-IN" sz="1789" b="0" strike="noStrike" spc="1081" baseline="13000" dirty="0">
                <a:solidFill>
                  <a:srgbClr val="3333B2"/>
                </a:solidFill>
                <a:uFill>
                  <a:solidFill>
                    <a:srgbClr val="FFFFFF"/>
                  </a:solidFill>
                </a:uFill>
                <a:latin typeface="Arial"/>
              </a:rPr>
              <a:t> </a:t>
            </a:r>
            <a:r>
              <a:rPr lang="en-IN" sz="1790" b="0" i="1" strike="noStrike" spc="-77" dirty="0">
                <a:solidFill>
                  <a:srgbClr val="000000"/>
                </a:solidFill>
                <a:uFill>
                  <a:solidFill>
                    <a:srgbClr val="FFFFFF"/>
                  </a:solidFill>
                </a:uFill>
                <a:latin typeface="Trebuchet MS"/>
              </a:rPr>
              <a:t>twitter</a:t>
            </a:r>
            <a:endParaRPr lang="en-IN" i="1" spc="-1" dirty="0">
              <a:solidFill>
                <a:srgbClr val="000000"/>
              </a:solidFill>
              <a:uFill>
                <a:solidFill>
                  <a:srgbClr val="FFFFFF"/>
                </a:solidFill>
              </a:uFill>
              <a:latin typeface="Arial"/>
            </a:endParaRPr>
          </a:p>
          <a:p>
            <a:pPr algn="ctr">
              <a:lnSpc>
                <a:spcPct val="100000"/>
              </a:lnSpc>
            </a:pPr>
            <a:r>
              <a:rPr lang="en-IN" sz="1789" b="0" strike="noStrike" spc="976" baseline="13000" dirty="0">
                <a:solidFill>
                  <a:srgbClr val="3333B2"/>
                </a:solidFill>
                <a:uFill>
                  <a:solidFill>
                    <a:srgbClr val="FFFFFF"/>
                  </a:solidFill>
                </a:uFill>
                <a:latin typeface="Arial"/>
              </a:rPr>
              <a:t>)</a:t>
            </a:r>
            <a:r>
              <a:rPr lang="en-IN" sz="1789" b="0" strike="noStrike" spc="1081" baseline="13000" dirty="0">
                <a:solidFill>
                  <a:srgbClr val="3333B2"/>
                </a:solidFill>
                <a:uFill>
                  <a:solidFill>
                    <a:srgbClr val="FFFFFF"/>
                  </a:solidFill>
                </a:uFill>
                <a:latin typeface="Arial"/>
              </a:rPr>
              <a:t> </a:t>
            </a:r>
            <a:r>
              <a:rPr lang="en-IN" sz="1790" b="0" i="1" strike="noStrike" spc="-66" dirty="0">
                <a:solidFill>
                  <a:srgbClr val="000000"/>
                </a:solidFill>
                <a:uFill>
                  <a:solidFill>
                    <a:srgbClr val="FFFFFF"/>
                  </a:solidFill>
                </a:uFill>
                <a:latin typeface="Trebuchet MS"/>
              </a:rPr>
              <a:t>tm</a:t>
            </a:r>
            <a:endParaRPr lang="en-IN" sz="1800" b="0" strike="noStrike" spc="-1" dirty="0">
              <a:solidFill>
                <a:srgbClr val="000000"/>
              </a:solidFill>
              <a:uFill>
                <a:solidFill>
                  <a:srgbClr val="FFFFFF"/>
                </a:solidFill>
              </a:uFill>
              <a:latin typeface="Arial"/>
            </a:endParaRPr>
          </a:p>
          <a:p>
            <a:pPr marL="1143720">
              <a:lnSpc>
                <a:spcPct val="100000"/>
              </a:lnSpc>
            </a:pPr>
            <a:r>
              <a:rPr lang="en-IN" sz="1789" b="0" strike="noStrike" spc="976" baseline="13000" dirty="0">
                <a:solidFill>
                  <a:srgbClr val="3333B2"/>
                </a:solidFill>
                <a:uFill>
                  <a:solidFill>
                    <a:srgbClr val="FFFFFF"/>
                  </a:solidFill>
                </a:uFill>
                <a:latin typeface="Arial"/>
              </a:rPr>
              <a:t>)</a:t>
            </a:r>
            <a:r>
              <a:rPr lang="en-IN" sz="1789" b="0" strike="noStrike" spc="1081" baseline="13000" dirty="0">
                <a:solidFill>
                  <a:srgbClr val="3333B2"/>
                </a:solidFill>
                <a:uFill>
                  <a:solidFill>
                    <a:srgbClr val="FFFFFF"/>
                  </a:solidFill>
                </a:uFill>
                <a:latin typeface="Arial"/>
              </a:rPr>
              <a:t> </a:t>
            </a:r>
            <a:r>
              <a:rPr lang="en-IN" sz="1790" b="0" i="1" strike="noStrike" spc="-66" dirty="0" err="1">
                <a:solidFill>
                  <a:srgbClr val="000000"/>
                </a:solidFill>
                <a:uFill>
                  <a:solidFill>
                    <a:srgbClr val="FFFFFF"/>
                  </a:solidFill>
                </a:uFill>
                <a:latin typeface="Trebuchet MS"/>
              </a:rPr>
              <a:t>topicmodels</a:t>
            </a:r>
            <a:endParaRPr lang="en-IN" sz="1800" b="0" strike="noStrike" spc="-1" dirty="0">
              <a:solidFill>
                <a:srgbClr val="000000"/>
              </a:solidFill>
              <a:uFill>
                <a:solidFill>
                  <a:srgbClr val="FFFFFF"/>
                </a:solidFill>
              </a:uFill>
              <a:latin typeface="Arial"/>
            </a:endParaRPr>
          </a:p>
          <a:p>
            <a:pPr marL="1143720">
              <a:lnSpc>
                <a:spcPct val="100000"/>
              </a:lnSpc>
            </a:pPr>
            <a:r>
              <a:rPr lang="en-IN" sz="1789" b="0" strike="noStrike" spc="976" baseline="13000" dirty="0">
                <a:solidFill>
                  <a:srgbClr val="3333B2"/>
                </a:solidFill>
                <a:uFill>
                  <a:solidFill>
                    <a:srgbClr val="FFFFFF"/>
                  </a:solidFill>
                </a:uFill>
                <a:latin typeface="Arial"/>
              </a:rPr>
              <a:t>)</a:t>
            </a:r>
            <a:r>
              <a:rPr lang="en-IN" sz="1789" b="0" strike="noStrike" spc="1081" baseline="13000" dirty="0">
                <a:solidFill>
                  <a:srgbClr val="3333B2"/>
                </a:solidFill>
                <a:uFill>
                  <a:solidFill>
                    <a:srgbClr val="FFFFFF"/>
                  </a:solidFill>
                </a:uFill>
                <a:latin typeface="Arial"/>
              </a:rPr>
              <a:t> </a:t>
            </a:r>
            <a:r>
              <a:rPr lang="en-IN" sz="1790" b="0" i="1" strike="noStrike" spc="-66" dirty="0">
                <a:solidFill>
                  <a:srgbClr val="000000"/>
                </a:solidFill>
                <a:uFill>
                  <a:solidFill>
                    <a:srgbClr val="FFFFFF"/>
                  </a:solidFill>
                </a:uFill>
                <a:latin typeface="Trebuchet MS"/>
              </a:rPr>
              <a:t>sentiment140</a:t>
            </a:r>
            <a:endParaRPr lang="en-IN" sz="1800" b="0" strike="noStrike" spc="-1" dirty="0">
              <a:solidFill>
                <a:srgbClr val="000000"/>
              </a:solidFill>
              <a:uFill>
                <a:solidFill>
                  <a:srgbClr val="FFFFFF"/>
                </a:solidFill>
              </a:uFill>
              <a:latin typeface="Arial"/>
            </a:endParaRPr>
          </a:p>
          <a:p>
            <a:pPr algn="ctr">
              <a:lnSpc>
                <a:spcPct val="100000"/>
              </a:lnSpc>
            </a:pPr>
            <a:r>
              <a:rPr lang="en-IN" sz="1789" b="0" strike="noStrike" spc="976" baseline="13000" dirty="0">
                <a:solidFill>
                  <a:srgbClr val="3333B2"/>
                </a:solidFill>
                <a:uFill>
                  <a:solidFill>
                    <a:srgbClr val="FFFFFF"/>
                  </a:solidFill>
                </a:uFill>
                <a:latin typeface="Arial"/>
              </a:rPr>
              <a:t>)</a:t>
            </a:r>
            <a:r>
              <a:rPr lang="en-IN" sz="1789" b="0" strike="noStrike" spc="1098" baseline="13000" dirty="0">
                <a:solidFill>
                  <a:srgbClr val="3333B2"/>
                </a:solidFill>
                <a:uFill>
                  <a:solidFill>
                    <a:srgbClr val="FFFFFF"/>
                  </a:solidFill>
                </a:uFill>
                <a:latin typeface="Arial"/>
              </a:rPr>
              <a:t> </a:t>
            </a:r>
            <a:r>
              <a:rPr lang="en-IN" sz="1790" b="0" i="1" strike="noStrike" spc="-66" dirty="0" err="1">
                <a:solidFill>
                  <a:srgbClr val="000000"/>
                </a:solidFill>
                <a:uFill>
                  <a:solidFill>
                    <a:srgbClr val="FFFFFF"/>
                  </a:solidFill>
                </a:uFill>
                <a:latin typeface="Trebuchet MS"/>
              </a:rPr>
              <a:t>igraph</a:t>
            </a:r>
            <a:endParaRPr lang="en-IN" sz="1800" b="0" strike="noStrike" spc="-1" dirty="0">
              <a:solidFill>
                <a:srgbClr val="000000"/>
              </a:solidFill>
              <a:uFill>
                <a:solidFill>
                  <a:srgbClr val="FFFFFF"/>
                </a:solidFill>
              </a:u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8078760" y="6500160"/>
            <a:ext cx="85320" cy="60120"/>
          </a:xfrm>
          <a:custGeom>
            <a:avLst/>
            <a:gdLst/>
            <a:ahLst/>
            <a:cxnLst/>
            <a:rect l="l" t="t" r="r" b="b"/>
            <a:pathLst>
              <a:path w="43179" h="30479">
                <a:moveTo>
                  <a:pt x="0" y="30366"/>
                </a:moveTo>
                <a:lnTo>
                  <a:pt x="43019" y="30366"/>
                </a:lnTo>
                <a:lnTo>
                  <a:pt x="43019" y="0"/>
                </a:lnTo>
                <a:lnTo>
                  <a:pt x="0" y="0"/>
                </a:lnTo>
                <a:lnTo>
                  <a:pt x="0" y="30366"/>
                </a:lnTo>
                <a:close/>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334" name="CustomShape 2"/>
          <p:cNvSpPr/>
          <p:nvPr/>
        </p:nvSpPr>
        <p:spPr>
          <a:xfrm>
            <a:off x="8099640" y="6479640"/>
            <a:ext cx="85320" cy="60120"/>
          </a:xfrm>
          <a:custGeom>
            <a:avLst/>
            <a:gdLst/>
            <a:ahLst/>
            <a:cxnLst/>
            <a:rect l="l" t="t" r="r" b="b"/>
            <a:pathLst>
              <a:path w="43179" h="30479">
                <a:moveTo>
                  <a:pt x="0" y="10160"/>
                </a:moveTo>
                <a:lnTo>
                  <a:pt x="0" y="0"/>
                </a:lnTo>
                <a:lnTo>
                  <a:pt x="43180" y="0"/>
                </a:lnTo>
                <a:lnTo>
                  <a:pt x="43180" y="30480"/>
                </a:lnTo>
                <a:lnTo>
                  <a:pt x="33020" y="3048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335" name="CustomShape 3"/>
          <p:cNvSpPr/>
          <p:nvPr/>
        </p:nvSpPr>
        <p:spPr>
          <a:xfrm>
            <a:off x="8119800" y="6459480"/>
            <a:ext cx="85320" cy="60120"/>
          </a:xfrm>
          <a:custGeom>
            <a:avLst/>
            <a:gdLst/>
            <a:ahLst/>
            <a:cxnLst/>
            <a:rect l="l" t="t" r="r" b="b"/>
            <a:pathLst>
              <a:path w="43179" h="30479">
                <a:moveTo>
                  <a:pt x="0" y="10160"/>
                </a:moveTo>
                <a:lnTo>
                  <a:pt x="0" y="0"/>
                </a:lnTo>
                <a:lnTo>
                  <a:pt x="43181" y="0"/>
                </a:lnTo>
                <a:lnTo>
                  <a:pt x="43181" y="30480"/>
                </a:lnTo>
                <a:lnTo>
                  <a:pt x="33020" y="3048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336" name="CustomShape 4"/>
          <p:cNvSpPr/>
          <p:nvPr/>
        </p:nvSpPr>
        <p:spPr>
          <a:xfrm>
            <a:off x="7953840" y="6472080"/>
            <a:ext cx="402480" cy="75240"/>
          </a:xfrm>
          <a:custGeom>
            <a:avLst/>
            <a:gdLst/>
            <a:ahLst/>
            <a:cxn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337" name="CustomShape 5"/>
          <p:cNvSpPr/>
          <p:nvPr/>
        </p:nvSpPr>
        <p:spPr>
          <a:xfrm>
            <a:off x="8675640" y="64846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338" name="CustomShape 6"/>
          <p:cNvSpPr/>
          <p:nvPr/>
        </p:nvSpPr>
        <p:spPr>
          <a:xfrm>
            <a:off x="8499600" y="6472080"/>
            <a:ext cx="402480" cy="75240"/>
          </a:xfrm>
          <a:custGeom>
            <a:avLst/>
            <a:gdLst/>
            <a:ahLst/>
            <a:cxn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339" name="CustomShape 7"/>
          <p:cNvSpPr/>
          <p:nvPr/>
        </p:nvSpPr>
        <p:spPr>
          <a:xfrm>
            <a:off x="8650440" y="6459480"/>
            <a:ext cx="75240" cy="360"/>
          </a:xfrm>
          <a:custGeom>
            <a:avLst/>
            <a:gdLst/>
            <a:ahLst/>
            <a:cxnLst/>
            <a:rect l="l" t="t" r="r" b="b"/>
            <a:pathLst>
              <a:path w="38100">
                <a:moveTo>
                  <a:pt x="0" y="0"/>
                </a:moveTo>
                <a:lnTo>
                  <a:pt x="38100"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340" name="CustomShape 8"/>
          <p:cNvSpPr/>
          <p:nvPr/>
        </p:nvSpPr>
        <p:spPr>
          <a:xfrm>
            <a:off x="8675640" y="6509880"/>
            <a:ext cx="75240" cy="360"/>
          </a:xfrm>
          <a:custGeom>
            <a:avLst/>
            <a:gdLst/>
            <a:ahLst/>
            <a:cxnLst/>
            <a:rect l="l" t="t" r="r" b="b"/>
            <a:pathLst>
              <a:path w="38100">
                <a:moveTo>
                  <a:pt x="0" y="0"/>
                </a:moveTo>
                <a:lnTo>
                  <a:pt x="38101"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341" name="CustomShape 9"/>
          <p:cNvSpPr/>
          <p:nvPr/>
        </p:nvSpPr>
        <p:spPr>
          <a:xfrm>
            <a:off x="8650440" y="6535080"/>
            <a:ext cx="75240" cy="360"/>
          </a:xfrm>
          <a:custGeom>
            <a:avLst/>
            <a:gdLst/>
            <a:ahLst/>
            <a:cxnLst/>
            <a:rect l="l" t="t" r="r" b="b"/>
            <a:pathLst>
              <a:path w="38100">
                <a:moveTo>
                  <a:pt x="0" y="0"/>
                </a:moveTo>
                <a:lnTo>
                  <a:pt x="38100"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342" name="CustomShape 10"/>
          <p:cNvSpPr/>
          <p:nvPr/>
        </p:nvSpPr>
        <p:spPr>
          <a:xfrm>
            <a:off x="8675640" y="6560280"/>
            <a:ext cx="75240" cy="360"/>
          </a:xfrm>
          <a:custGeom>
            <a:avLst/>
            <a:gdLst/>
            <a:ahLst/>
            <a:cxnLst/>
            <a:rect l="l" t="t" r="r" b="b"/>
            <a:pathLst>
              <a:path w="38100">
                <a:moveTo>
                  <a:pt x="0" y="0"/>
                </a:moveTo>
                <a:lnTo>
                  <a:pt x="38101"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343" name="CustomShape 11"/>
          <p:cNvSpPr/>
          <p:nvPr/>
        </p:nvSpPr>
        <p:spPr>
          <a:xfrm>
            <a:off x="9196560" y="6459480"/>
            <a:ext cx="75240" cy="360"/>
          </a:xfrm>
          <a:custGeom>
            <a:avLst/>
            <a:gdLst/>
            <a:ahLst/>
            <a:cxnLst/>
            <a:rect l="l" t="t" r="r" b="b"/>
            <a:pathLst>
              <a:path w="38100">
                <a:moveTo>
                  <a:pt x="0" y="0"/>
                </a:moveTo>
                <a:lnTo>
                  <a:pt x="38100"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344" name="CustomShape 12"/>
          <p:cNvSpPr/>
          <p:nvPr/>
        </p:nvSpPr>
        <p:spPr>
          <a:xfrm>
            <a:off x="9221760" y="64846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345" name="CustomShape 13"/>
          <p:cNvSpPr/>
          <p:nvPr/>
        </p:nvSpPr>
        <p:spPr>
          <a:xfrm>
            <a:off x="9221760" y="65098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346" name="CustomShape 14"/>
          <p:cNvSpPr/>
          <p:nvPr/>
        </p:nvSpPr>
        <p:spPr>
          <a:xfrm>
            <a:off x="9045360" y="6472080"/>
            <a:ext cx="402480" cy="75240"/>
          </a:xfrm>
          <a:custGeom>
            <a:avLst/>
            <a:gdLst/>
            <a:ahLst/>
            <a:cxnLst/>
            <a:rect l="l" t="t" r="r" b="b"/>
            <a:pathLst>
              <a:path w="203200" h="38100">
                <a:moveTo>
                  <a:pt x="25400" y="0"/>
                </a:moveTo>
                <a:lnTo>
                  <a:pt x="0" y="19050"/>
                </a:lnTo>
                <a:lnTo>
                  <a:pt x="25400" y="38100"/>
                </a:lnTo>
                <a:lnTo>
                  <a:pt x="25400" y="0"/>
                </a:lnTo>
                <a:close/>
                <a:moveTo>
                  <a:pt x="177802" y="0"/>
                </a:moveTo>
                <a:lnTo>
                  <a:pt x="177802" y="38100"/>
                </a:lnTo>
                <a:lnTo>
                  <a:pt x="203202" y="19050"/>
                </a:lnTo>
                <a:lnTo>
                  <a:pt x="177802" y="0"/>
                </a:lnTo>
                <a:close/>
              </a:path>
            </a:pathLst>
          </a:custGeom>
          <a:solidFill>
            <a:srgbClr val="D6D6EF"/>
          </a:solidFill>
          <a:ln>
            <a:noFill/>
          </a:ln>
        </p:spPr>
        <p:style>
          <a:lnRef idx="0">
            <a:scrgbClr r="0" g="0" b="0"/>
          </a:lnRef>
          <a:fillRef idx="0">
            <a:scrgbClr r="0" g="0" b="0"/>
          </a:fillRef>
          <a:effectRef idx="0">
            <a:scrgbClr r="0" g="0" b="0"/>
          </a:effectRef>
          <a:fontRef idx="minor"/>
        </p:style>
      </p:sp>
      <p:sp>
        <p:nvSpPr>
          <p:cNvPr id="347" name="CustomShape 15"/>
          <p:cNvSpPr/>
          <p:nvPr/>
        </p:nvSpPr>
        <p:spPr>
          <a:xfrm>
            <a:off x="9196560" y="6535080"/>
            <a:ext cx="75240" cy="360"/>
          </a:xfrm>
          <a:custGeom>
            <a:avLst/>
            <a:gdLst/>
            <a:ahLst/>
            <a:cxnLst/>
            <a:rect l="l" t="t" r="r" b="b"/>
            <a:pathLst>
              <a:path w="38100">
                <a:moveTo>
                  <a:pt x="0" y="0"/>
                </a:moveTo>
                <a:lnTo>
                  <a:pt x="38100"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348" name="CustomShape 16"/>
          <p:cNvSpPr/>
          <p:nvPr/>
        </p:nvSpPr>
        <p:spPr>
          <a:xfrm>
            <a:off x="9221760" y="6560280"/>
            <a:ext cx="75240" cy="360"/>
          </a:xfrm>
          <a:custGeom>
            <a:avLst/>
            <a:gdLst/>
            <a:ahLst/>
            <a:cxnLst/>
            <a:rect l="l" t="t" r="r" b="b"/>
            <a:pathLst>
              <a:path w="38100">
                <a:moveTo>
                  <a:pt x="0" y="0"/>
                </a:moveTo>
                <a:lnTo>
                  <a:pt x="38101" y="0"/>
                </a:lnTo>
              </a:path>
            </a:pathLst>
          </a:custGeom>
          <a:noFill/>
          <a:ln w="7560">
            <a:solidFill>
              <a:srgbClr val="D6D6EF"/>
            </a:solidFill>
            <a:round/>
          </a:ln>
        </p:spPr>
        <p:style>
          <a:lnRef idx="0">
            <a:scrgbClr r="0" g="0" b="0"/>
          </a:lnRef>
          <a:fillRef idx="0">
            <a:scrgbClr r="0" g="0" b="0"/>
          </a:fillRef>
          <a:effectRef idx="0">
            <a:scrgbClr r="0" g="0" b="0"/>
          </a:effectRef>
          <a:fontRef idx="minor"/>
        </p:style>
      </p:sp>
      <p:sp>
        <p:nvSpPr>
          <p:cNvPr id="349" name="CustomShape 17"/>
          <p:cNvSpPr/>
          <p:nvPr/>
        </p:nvSpPr>
        <p:spPr>
          <a:xfrm>
            <a:off x="9742320" y="6459480"/>
            <a:ext cx="75240" cy="360"/>
          </a:xfrm>
          <a:custGeom>
            <a:avLst/>
            <a:gdLst/>
            <a:ahLst/>
            <a:cxnLst/>
            <a:rect l="l" t="t" r="r" b="b"/>
            <a:pathLst>
              <a:path w="38100">
                <a:moveTo>
                  <a:pt x="0" y="0"/>
                </a:moveTo>
                <a:lnTo>
                  <a:pt x="38100"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350" name="CustomShape 18"/>
          <p:cNvSpPr/>
          <p:nvPr/>
        </p:nvSpPr>
        <p:spPr>
          <a:xfrm>
            <a:off x="9767520" y="64846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351" name="CustomShape 19"/>
          <p:cNvSpPr/>
          <p:nvPr/>
        </p:nvSpPr>
        <p:spPr>
          <a:xfrm>
            <a:off x="9767520" y="65098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352" name="CustomShape 20"/>
          <p:cNvSpPr/>
          <p:nvPr/>
        </p:nvSpPr>
        <p:spPr>
          <a:xfrm>
            <a:off x="9742320" y="6535080"/>
            <a:ext cx="75240" cy="360"/>
          </a:xfrm>
          <a:custGeom>
            <a:avLst/>
            <a:gdLst/>
            <a:ahLst/>
            <a:cxnLst/>
            <a:rect l="l" t="t" r="r" b="b"/>
            <a:pathLst>
              <a:path w="38100">
                <a:moveTo>
                  <a:pt x="0" y="0"/>
                </a:moveTo>
                <a:lnTo>
                  <a:pt x="38100"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353" name="CustomShape 21"/>
          <p:cNvSpPr/>
          <p:nvPr/>
        </p:nvSpPr>
        <p:spPr>
          <a:xfrm>
            <a:off x="9767520" y="6560280"/>
            <a:ext cx="75240" cy="360"/>
          </a:xfrm>
          <a:custGeom>
            <a:avLst/>
            <a:gdLst/>
            <a:ahLst/>
            <a:cxnLst/>
            <a:rect l="l" t="t" r="r" b="b"/>
            <a:pathLst>
              <a:path w="38100">
                <a:moveTo>
                  <a:pt x="0" y="0"/>
                </a:moveTo>
                <a:lnTo>
                  <a:pt x="38101" y="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354" name="CustomShape 22"/>
          <p:cNvSpPr/>
          <p:nvPr/>
        </p:nvSpPr>
        <p:spPr>
          <a:xfrm>
            <a:off x="10348560" y="6519960"/>
            <a:ext cx="39960" cy="39960"/>
          </a:xfrm>
          <a:custGeom>
            <a:avLst/>
            <a:gdLst/>
            <a:ahLst/>
            <a:cxnLst/>
            <a:rect l="l" t="t" r="r" b="b"/>
            <a:pathLst>
              <a:path w="20320" h="20320">
                <a:moveTo>
                  <a:pt x="0" y="0"/>
                </a:moveTo>
                <a:lnTo>
                  <a:pt x="20321" y="20320"/>
                </a:lnTo>
              </a:path>
            </a:pathLst>
          </a:custGeom>
          <a:noFill/>
          <a:ln w="7560">
            <a:solidFill>
              <a:srgbClr val="ADADE0"/>
            </a:solidFill>
            <a:round/>
          </a:ln>
        </p:spPr>
        <p:style>
          <a:lnRef idx="0">
            <a:scrgbClr r="0" g="0" b="0"/>
          </a:lnRef>
          <a:fillRef idx="0">
            <a:scrgbClr r="0" g="0" b="0"/>
          </a:fillRef>
          <a:effectRef idx="0">
            <a:scrgbClr r="0" g="0" b="0"/>
          </a:effectRef>
          <a:fontRef idx="minor"/>
        </p:style>
      </p:sp>
      <p:sp>
        <p:nvSpPr>
          <p:cNvPr id="355" name="CustomShape 23"/>
          <p:cNvSpPr/>
          <p:nvPr/>
        </p:nvSpPr>
        <p:spPr>
          <a:xfrm>
            <a:off x="10294920" y="6467400"/>
            <a:ext cx="60120" cy="60120"/>
          </a:xfrm>
          <a:custGeom>
            <a:avLst/>
            <a:gdLst/>
            <a:ahLst/>
            <a:cxn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356" name="CustomShape 24"/>
          <p:cNvSpPr/>
          <p:nvPr/>
        </p:nvSpPr>
        <p:spPr>
          <a:xfrm>
            <a:off x="10137240" y="6459480"/>
            <a:ext cx="100440" cy="100440"/>
          </a:xfrm>
          <a:custGeom>
            <a:avLst/>
            <a:gdLst/>
            <a:ahLst/>
            <a:cxnLst/>
            <a:rect l="l" t="t" r="r" b="b"/>
            <a:pathLst>
              <a:path w="50800" h="50800">
                <a:moveTo>
                  <a:pt x="25400" y="50800"/>
                </a:moveTo>
                <a:lnTo>
                  <a:pt x="35160" y="48796"/>
                </a:lnTo>
                <a:lnTo>
                  <a:pt x="43248" y="43339"/>
                </a:lnTo>
                <a:lnTo>
                  <a:pt x="48762" y="35262"/>
                </a:lnTo>
                <a:lnTo>
                  <a:pt x="50800" y="25400"/>
                </a:lnTo>
                <a:lnTo>
                  <a:pt x="48796" y="15537"/>
                </a:lnTo>
                <a:lnTo>
                  <a:pt x="43339" y="7461"/>
                </a:lnTo>
                <a:lnTo>
                  <a:pt x="35262" y="2004"/>
                </a:lnTo>
                <a:lnTo>
                  <a:pt x="25400" y="0"/>
                </a:lnTo>
                <a:lnTo>
                  <a:pt x="15537" y="2004"/>
                </a:lnTo>
                <a:lnTo>
                  <a:pt x="7461" y="7461"/>
                </a:lnTo>
                <a:lnTo>
                  <a:pt x="2004" y="15537"/>
                </a:lnTo>
                <a:lnTo>
                  <a:pt x="0" y="2540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357" name="CustomShape 25"/>
          <p:cNvSpPr/>
          <p:nvPr/>
        </p:nvSpPr>
        <p:spPr>
          <a:xfrm>
            <a:off x="10107000" y="6494760"/>
            <a:ext cx="60120" cy="24840"/>
          </a:xfrm>
          <a:custGeom>
            <a:avLst/>
            <a:gdLst/>
            <a:ahLst/>
            <a:cxnLst/>
            <a:rect l="l" t="t" r="r" b="b"/>
            <a:pathLst>
              <a:path w="30479" h="12700">
                <a:moveTo>
                  <a:pt x="30480" y="0"/>
                </a:moveTo>
                <a:lnTo>
                  <a:pt x="15240" y="12700"/>
                </a:lnTo>
                <a:lnTo>
                  <a:pt x="0" y="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358" name="CustomShape 26"/>
          <p:cNvSpPr/>
          <p:nvPr/>
        </p:nvSpPr>
        <p:spPr>
          <a:xfrm>
            <a:off x="10439280" y="6459480"/>
            <a:ext cx="100440" cy="100440"/>
          </a:xfrm>
          <a:custGeom>
            <a:avLst/>
            <a:gdLst/>
            <a:ahLst/>
            <a:cxnLst/>
            <a:rect l="l" t="t" r="r" b="b"/>
            <a:pathLst>
              <a:path w="50800" h="50800">
                <a:moveTo>
                  <a:pt x="25399" y="50800"/>
                </a:moveTo>
                <a:lnTo>
                  <a:pt x="15537" y="48796"/>
                </a:lnTo>
                <a:lnTo>
                  <a:pt x="7461" y="43339"/>
                </a:lnTo>
                <a:lnTo>
                  <a:pt x="2004" y="35262"/>
                </a:lnTo>
                <a:lnTo>
                  <a:pt x="0" y="25400"/>
                </a:lnTo>
                <a:lnTo>
                  <a:pt x="2004" y="15537"/>
                </a:lnTo>
                <a:lnTo>
                  <a:pt x="7461" y="7461"/>
                </a:lnTo>
                <a:lnTo>
                  <a:pt x="15537" y="2004"/>
                </a:lnTo>
                <a:lnTo>
                  <a:pt x="25399" y="0"/>
                </a:lnTo>
                <a:lnTo>
                  <a:pt x="35262" y="2004"/>
                </a:lnTo>
                <a:lnTo>
                  <a:pt x="43338" y="7461"/>
                </a:lnTo>
                <a:lnTo>
                  <a:pt x="48795" y="15537"/>
                </a:lnTo>
                <a:lnTo>
                  <a:pt x="50799" y="2540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359" name="CustomShape 27"/>
          <p:cNvSpPr/>
          <p:nvPr/>
        </p:nvSpPr>
        <p:spPr>
          <a:xfrm>
            <a:off x="10509840" y="6494760"/>
            <a:ext cx="60120" cy="24840"/>
          </a:xfrm>
          <a:custGeom>
            <a:avLst/>
            <a:gdLst/>
            <a:ahLst/>
            <a:cxnLst/>
            <a:rect l="l" t="t" r="r" b="b"/>
            <a:pathLst>
              <a:path w="30479" h="12700">
                <a:moveTo>
                  <a:pt x="30479" y="0"/>
                </a:moveTo>
                <a:lnTo>
                  <a:pt x="15239" y="12700"/>
                </a:lnTo>
                <a:lnTo>
                  <a:pt x="0" y="0"/>
                </a:lnTo>
              </a:path>
            </a:pathLst>
          </a:custGeom>
          <a:noFill/>
          <a:ln w="5040">
            <a:solidFill>
              <a:srgbClr val="ADADE0"/>
            </a:solidFill>
            <a:round/>
          </a:ln>
        </p:spPr>
        <p:style>
          <a:lnRef idx="0">
            <a:scrgbClr r="0" g="0" b="0"/>
          </a:lnRef>
          <a:fillRef idx="0">
            <a:scrgbClr r="0" g="0" b="0"/>
          </a:fillRef>
          <a:effectRef idx="0">
            <a:scrgbClr r="0" g="0" b="0"/>
          </a:effectRef>
          <a:fontRef idx="minor"/>
        </p:style>
      </p:sp>
      <p:sp>
        <p:nvSpPr>
          <p:cNvPr id="360" name="TextShape 28"/>
          <p:cNvSpPr txBox="1"/>
          <p:nvPr/>
        </p:nvSpPr>
        <p:spPr>
          <a:xfrm>
            <a:off x="1717200" y="143640"/>
            <a:ext cx="1981800" cy="1179000"/>
          </a:xfrm>
          <a:prstGeom prst="rect">
            <a:avLst/>
          </a:prstGeom>
          <a:noFill/>
          <a:ln>
            <a:noFill/>
          </a:ln>
        </p:spPr>
        <p:txBody>
          <a:bodyPr lIns="0" tIns="33840" rIns="0" bIns="0"/>
          <a:lstStyle/>
          <a:p>
            <a:pPr marL="25200">
              <a:lnSpc>
                <a:spcPct val="100000"/>
              </a:lnSpc>
            </a:pPr>
            <a:r>
              <a:rPr lang="en-US" sz="3600" b="0" u="sng" strike="noStrike" spc="-66">
                <a:solidFill>
                  <a:srgbClr val="178DBB"/>
                </a:solidFill>
                <a:uFill>
                  <a:solidFill>
                    <a:srgbClr val="FFFFFF"/>
                  </a:solidFill>
                </a:uFill>
                <a:latin typeface="Century Gothic"/>
              </a:rPr>
              <a:t>Pr</a:t>
            </a:r>
            <a:r>
              <a:rPr lang="en-US" sz="3600" b="0" u="sng" strike="noStrike" spc="-9">
                <a:solidFill>
                  <a:srgbClr val="178DBB"/>
                </a:solidFill>
                <a:uFill>
                  <a:solidFill>
                    <a:srgbClr val="FFFFFF"/>
                  </a:solidFill>
                </a:uFill>
                <a:latin typeface="Century Gothic"/>
              </a:rPr>
              <a:t>o</a:t>
            </a:r>
            <a:r>
              <a:rPr lang="en-US" sz="3600" b="0" u="sng" strike="noStrike" spc="-276">
                <a:solidFill>
                  <a:srgbClr val="178DBB"/>
                </a:solidFill>
                <a:uFill>
                  <a:solidFill>
                    <a:srgbClr val="FFFFFF"/>
                  </a:solidFill>
                </a:uFill>
                <a:latin typeface="Century Gothic"/>
              </a:rPr>
              <a:t>cess</a:t>
            </a:r>
            <a:endParaRPr lang="en-US" sz="1800" b="0" strike="noStrike" spc="-1">
              <a:solidFill>
                <a:srgbClr val="000000"/>
              </a:solidFill>
              <a:uFill>
                <a:solidFill>
                  <a:srgbClr val="FFFFFF"/>
                </a:solidFill>
              </a:uFill>
              <a:latin typeface="Century Gothic"/>
            </a:endParaRPr>
          </a:p>
        </p:txBody>
      </p:sp>
      <p:sp>
        <p:nvSpPr>
          <p:cNvPr id="361" name="TextShape 29"/>
          <p:cNvSpPr txBox="1"/>
          <p:nvPr/>
        </p:nvSpPr>
        <p:spPr>
          <a:xfrm>
            <a:off x="9996480" y="4798800"/>
            <a:ext cx="528120" cy="3977640"/>
          </a:xfrm>
          <a:prstGeom prst="rect">
            <a:avLst/>
          </a:prstGeom>
          <a:noFill/>
          <a:ln>
            <a:noFill/>
          </a:ln>
        </p:spPr>
        <p:txBody>
          <a:bodyPr lIns="0" tIns="0" rIns="0" bIns="0" anchor="ctr"/>
          <a:lstStyle/>
          <a:p>
            <a:pPr marL="50400" algn="r">
              <a:lnSpc>
                <a:spcPts val="472"/>
              </a:lnSpc>
            </a:pPr>
            <a:fld id="{66A768C3-8A8E-4CEC-BF6F-A04EE03666EF}" type="slidenum">
              <a:rPr lang="en-IN" sz="2000" b="0" strike="noStrike" spc="-38">
                <a:solidFill>
                  <a:srgbClr val="FEFFFF"/>
                </a:solidFill>
                <a:uFill>
                  <a:solidFill>
                    <a:srgbClr val="FFFFFF"/>
                  </a:solidFill>
                </a:uFill>
                <a:latin typeface="Century Gothic"/>
              </a:rPr>
              <a:t>9</a:t>
            </a:fld>
            <a:r>
              <a:rPr lang="en-IN" sz="2000" b="0" strike="noStrike" spc="-185">
                <a:solidFill>
                  <a:srgbClr val="FEFFFF"/>
                </a:solidFill>
                <a:uFill>
                  <a:solidFill>
                    <a:srgbClr val="FFFFFF"/>
                  </a:solidFill>
                </a:uFill>
                <a:latin typeface="Century Gothic"/>
              </a:rPr>
              <a:t> </a:t>
            </a:r>
            <a:r>
              <a:rPr lang="en-IN" sz="2000" b="0" strike="noStrike" spc="296">
                <a:solidFill>
                  <a:srgbClr val="FEFFFF"/>
                </a:solidFill>
                <a:uFill>
                  <a:solidFill>
                    <a:srgbClr val="FFFFFF"/>
                  </a:solidFill>
                </a:uFill>
                <a:latin typeface="Century Gothic"/>
              </a:rPr>
              <a:t>/</a:t>
            </a:r>
            <a:r>
              <a:rPr lang="en-IN" sz="2000" b="0" strike="noStrike" spc="-177">
                <a:solidFill>
                  <a:srgbClr val="FEFFFF"/>
                </a:solidFill>
                <a:uFill>
                  <a:solidFill>
                    <a:srgbClr val="FFFFFF"/>
                  </a:solidFill>
                </a:uFill>
                <a:latin typeface="Century Gothic"/>
              </a:rPr>
              <a:t> </a:t>
            </a:r>
            <a:r>
              <a:rPr lang="en-IN" sz="2000" b="0" strike="noStrike" spc="-38">
                <a:solidFill>
                  <a:srgbClr val="FEFFFF"/>
                </a:solidFill>
                <a:uFill>
                  <a:solidFill>
                    <a:srgbClr val="FFFFFF"/>
                  </a:solidFill>
                </a:uFill>
                <a:latin typeface="Century Gothic"/>
              </a:rPr>
              <a:t>40</a:t>
            </a:r>
            <a:endParaRPr lang="en-IN" sz="1400" b="0" strike="noStrike" spc="-1">
              <a:solidFill>
                <a:srgbClr val="000000"/>
              </a:solidFill>
              <a:uFill>
                <a:solidFill>
                  <a:srgbClr val="FFFFFF"/>
                </a:solidFill>
              </a:uFill>
              <a:latin typeface="Times New Roman"/>
            </a:endParaRPr>
          </a:p>
        </p:txBody>
      </p:sp>
      <p:sp>
        <p:nvSpPr>
          <p:cNvPr id="362" name="CustomShape 30"/>
          <p:cNvSpPr/>
          <p:nvPr/>
        </p:nvSpPr>
        <p:spPr>
          <a:xfrm>
            <a:off x="2472120" y="1498680"/>
            <a:ext cx="7380000" cy="3961440"/>
          </a:xfrm>
          <a:prstGeom prst="rect">
            <a:avLst/>
          </a:prstGeom>
          <a:noFill/>
          <a:ln>
            <a:noFill/>
          </a:ln>
        </p:spPr>
        <p:style>
          <a:lnRef idx="0">
            <a:scrgbClr r="0" g="0" b="0"/>
          </a:lnRef>
          <a:fillRef idx="0">
            <a:scrgbClr r="0" g="0" b="0"/>
          </a:fillRef>
          <a:effectRef idx="0">
            <a:scrgbClr r="0" g="0" b="0"/>
          </a:effectRef>
          <a:fontRef idx="minor"/>
        </p:style>
        <p:txBody>
          <a:bodyPr lIns="0" tIns="13680" rIns="0" bIns="0"/>
          <a:lstStyle/>
          <a:p>
            <a:pPr marL="318240" indent="-294120">
              <a:lnSpc>
                <a:spcPct val="102000"/>
              </a:lnSpc>
            </a:pPr>
            <a:r>
              <a:rPr lang="en-IN" sz="2379" b="0" strike="noStrike" spc="250" baseline="6000">
                <a:solidFill>
                  <a:srgbClr val="3333B2"/>
                </a:solidFill>
                <a:uFill>
                  <a:solidFill>
                    <a:srgbClr val="FFFFFF"/>
                  </a:solidFill>
                </a:uFill>
                <a:latin typeface="Arial Black"/>
              </a:rPr>
              <a:t>e </a:t>
            </a:r>
            <a:r>
              <a:rPr lang="en-IN" sz="2180" b="0" strike="noStrike" spc="-29">
                <a:solidFill>
                  <a:srgbClr val="000000"/>
                </a:solidFill>
                <a:uFill>
                  <a:solidFill>
                    <a:srgbClr val="FFFFFF"/>
                  </a:solidFill>
                </a:uFill>
                <a:latin typeface="Arial"/>
              </a:rPr>
              <a:t>Extract </a:t>
            </a:r>
            <a:r>
              <a:rPr lang="en-IN" sz="2180" b="0" strike="noStrike" spc="-106">
                <a:solidFill>
                  <a:srgbClr val="000000"/>
                </a:solidFill>
                <a:uFill>
                  <a:solidFill>
                    <a:srgbClr val="FFFFFF"/>
                  </a:solidFill>
                </a:uFill>
                <a:latin typeface="Arial"/>
              </a:rPr>
              <a:t>tweets </a:t>
            </a:r>
            <a:r>
              <a:rPr lang="en-IN" sz="2180" b="0" strike="noStrike" spc="-128">
                <a:solidFill>
                  <a:srgbClr val="000000"/>
                </a:solidFill>
                <a:uFill>
                  <a:solidFill>
                    <a:srgbClr val="FFFFFF"/>
                  </a:solidFill>
                </a:uFill>
                <a:latin typeface="Arial"/>
              </a:rPr>
              <a:t>and </a:t>
            </a:r>
            <a:r>
              <a:rPr lang="en-IN" sz="2180" b="0" strike="noStrike" spc="-97">
                <a:solidFill>
                  <a:srgbClr val="000000"/>
                </a:solidFill>
                <a:uFill>
                  <a:solidFill>
                    <a:srgbClr val="FFFFFF"/>
                  </a:solidFill>
                </a:uFill>
                <a:latin typeface="Arial"/>
              </a:rPr>
              <a:t>followers </a:t>
            </a:r>
            <a:r>
              <a:rPr lang="en-IN" sz="2180" b="0" strike="noStrike" spc="-49">
                <a:solidFill>
                  <a:srgbClr val="000000"/>
                </a:solidFill>
                <a:uFill>
                  <a:solidFill>
                    <a:srgbClr val="FFFFFF"/>
                  </a:solidFill>
                </a:uFill>
                <a:latin typeface="Arial"/>
              </a:rPr>
              <a:t>from </a:t>
            </a:r>
            <a:r>
              <a:rPr lang="en-IN" sz="2180" b="0" strike="noStrike" spc="-58">
                <a:solidFill>
                  <a:srgbClr val="000000"/>
                </a:solidFill>
                <a:uFill>
                  <a:solidFill>
                    <a:srgbClr val="FFFFFF"/>
                  </a:solidFill>
                </a:uFill>
                <a:latin typeface="Arial"/>
              </a:rPr>
              <a:t>the </a:t>
            </a:r>
            <a:r>
              <a:rPr lang="en-IN" sz="2180" b="0" strike="noStrike" spc="18">
                <a:solidFill>
                  <a:srgbClr val="000000"/>
                </a:solidFill>
                <a:uFill>
                  <a:solidFill>
                    <a:srgbClr val="FFFFFF"/>
                  </a:solidFill>
                </a:uFill>
                <a:latin typeface="Arial"/>
              </a:rPr>
              <a:t>Twitter </a:t>
            </a:r>
            <a:r>
              <a:rPr lang="en-IN" sz="2180" b="0" strike="noStrike" spc="-117">
                <a:solidFill>
                  <a:srgbClr val="000000"/>
                </a:solidFill>
                <a:uFill>
                  <a:solidFill>
                    <a:srgbClr val="FFFFFF"/>
                  </a:solidFill>
                </a:uFill>
                <a:latin typeface="Arial"/>
              </a:rPr>
              <a:t>website </a:t>
            </a:r>
            <a:r>
              <a:rPr lang="en-IN" sz="2180" b="0" strike="noStrike" spc="-1">
                <a:solidFill>
                  <a:srgbClr val="000000"/>
                </a:solidFill>
                <a:uFill>
                  <a:solidFill>
                    <a:srgbClr val="FFFFFF"/>
                  </a:solidFill>
                </a:uFill>
                <a:latin typeface="Arial"/>
              </a:rPr>
              <a:t>with </a:t>
            </a:r>
            <a:r>
              <a:rPr lang="en-IN" sz="2180" b="0" strike="noStrike" spc="-185">
                <a:solidFill>
                  <a:srgbClr val="000000"/>
                </a:solidFill>
                <a:uFill>
                  <a:solidFill>
                    <a:srgbClr val="FFFFFF"/>
                  </a:solidFill>
                </a:uFill>
                <a:latin typeface="Arial"/>
              </a:rPr>
              <a:t>R  </a:t>
            </a:r>
            <a:r>
              <a:rPr lang="en-IN" sz="2180" b="0" strike="noStrike" spc="-128">
                <a:solidFill>
                  <a:srgbClr val="000000"/>
                </a:solidFill>
                <a:uFill>
                  <a:solidFill>
                    <a:srgbClr val="FFFFFF"/>
                  </a:solidFill>
                </a:uFill>
                <a:latin typeface="Arial"/>
              </a:rPr>
              <a:t>and </a:t>
            </a:r>
            <a:r>
              <a:rPr lang="en-IN" sz="2180" b="0" strike="noStrike" spc="-58">
                <a:solidFill>
                  <a:srgbClr val="000000"/>
                </a:solidFill>
                <a:uFill>
                  <a:solidFill>
                    <a:srgbClr val="FFFFFF"/>
                  </a:solidFill>
                </a:uFill>
                <a:latin typeface="Arial"/>
              </a:rPr>
              <a:t>the </a:t>
            </a:r>
            <a:r>
              <a:rPr lang="en-IN" sz="2180" b="0" i="1" strike="noStrike" spc="-128">
                <a:solidFill>
                  <a:srgbClr val="000000"/>
                </a:solidFill>
                <a:uFill>
                  <a:solidFill>
                    <a:srgbClr val="FFFFFF"/>
                  </a:solidFill>
                </a:uFill>
                <a:latin typeface="Trebuchet MS"/>
              </a:rPr>
              <a:t>twitteR</a:t>
            </a:r>
            <a:r>
              <a:rPr lang="en-IN" sz="2180" b="0" i="1" strike="noStrike" spc="-384">
                <a:solidFill>
                  <a:srgbClr val="000000"/>
                </a:solidFill>
                <a:uFill>
                  <a:solidFill>
                    <a:srgbClr val="FFFFFF"/>
                  </a:solidFill>
                </a:uFill>
                <a:latin typeface="Trebuchet MS"/>
              </a:rPr>
              <a:t> </a:t>
            </a:r>
            <a:r>
              <a:rPr lang="en-IN" sz="2180" b="0" strike="noStrike" spc="-157">
                <a:solidFill>
                  <a:srgbClr val="000000"/>
                </a:solidFill>
                <a:uFill>
                  <a:solidFill>
                    <a:srgbClr val="FFFFFF"/>
                  </a:solidFill>
                </a:uFill>
                <a:latin typeface="Arial"/>
              </a:rPr>
              <a:t>package</a:t>
            </a:r>
            <a:endParaRPr lang="en-IN" sz="1800" b="0" strike="noStrike" spc="-1">
              <a:solidFill>
                <a:srgbClr val="000000"/>
              </a:solidFill>
              <a:uFill>
                <a:solidFill>
                  <a:srgbClr val="FFFFFF"/>
                </a:solidFill>
              </a:uFill>
              <a:latin typeface="Arial"/>
            </a:endParaRPr>
          </a:p>
          <a:p>
            <a:pPr marL="318240" indent="-294120">
              <a:lnSpc>
                <a:spcPct val="102000"/>
              </a:lnSpc>
            </a:pPr>
            <a:r>
              <a:rPr lang="en-IN" sz="2379" b="0" strike="noStrike" spc="250" baseline="6000">
                <a:solidFill>
                  <a:srgbClr val="3333B2"/>
                </a:solidFill>
                <a:uFill>
                  <a:solidFill>
                    <a:srgbClr val="FFFFFF"/>
                  </a:solidFill>
                </a:uFill>
                <a:latin typeface="Arial Black"/>
              </a:rPr>
              <a:t>e </a:t>
            </a:r>
            <a:r>
              <a:rPr lang="en-IN" sz="2180" b="0" strike="noStrike" spc="18">
                <a:solidFill>
                  <a:srgbClr val="000000"/>
                </a:solidFill>
                <a:uFill>
                  <a:solidFill>
                    <a:srgbClr val="FFFFFF"/>
                  </a:solidFill>
                </a:uFill>
                <a:latin typeface="Arial"/>
              </a:rPr>
              <a:t>With </a:t>
            </a:r>
            <a:r>
              <a:rPr lang="en-IN" sz="2180" b="0" strike="noStrike" spc="-58">
                <a:solidFill>
                  <a:srgbClr val="000000"/>
                </a:solidFill>
                <a:uFill>
                  <a:solidFill>
                    <a:srgbClr val="FFFFFF"/>
                  </a:solidFill>
                </a:uFill>
                <a:latin typeface="Arial"/>
              </a:rPr>
              <a:t>the </a:t>
            </a:r>
            <a:r>
              <a:rPr lang="en-IN" sz="2180" b="0" i="1" strike="noStrike" spc="-117">
                <a:solidFill>
                  <a:srgbClr val="000000"/>
                </a:solidFill>
                <a:uFill>
                  <a:solidFill>
                    <a:srgbClr val="FFFFFF"/>
                  </a:solidFill>
                </a:uFill>
                <a:latin typeface="Trebuchet MS"/>
              </a:rPr>
              <a:t>tm </a:t>
            </a:r>
            <a:r>
              <a:rPr lang="en-IN" sz="2180" b="0" strike="noStrike" spc="-137">
                <a:solidFill>
                  <a:srgbClr val="000000"/>
                </a:solidFill>
                <a:uFill>
                  <a:solidFill>
                    <a:srgbClr val="FFFFFF"/>
                  </a:solidFill>
                </a:uFill>
                <a:latin typeface="Arial"/>
              </a:rPr>
              <a:t>package, </a:t>
            </a:r>
            <a:r>
              <a:rPr lang="en-IN" sz="2180" b="0" strike="noStrike" spc="-128">
                <a:solidFill>
                  <a:srgbClr val="000000"/>
                </a:solidFill>
                <a:uFill>
                  <a:solidFill>
                    <a:srgbClr val="FFFFFF"/>
                  </a:solidFill>
                </a:uFill>
                <a:latin typeface="Arial"/>
              </a:rPr>
              <a:t>clean </a:t>
            </a:r>
            <a:r>
              <a:rPr lang="en-IN" sz="2180" b="0" strike="noStrike" spc="-1">
                <a:solidFill>
                  <a:srgbClr val="000000"/>
                </a:solidFill>
                <a:uFill>
                  <a:solidFill>
                    <a:srgbClr val="FFFFFF"/>
                  </a:solidFill>
                </a:uFill>
                <a:latin typeface="Arial"/>
              </a:rPr>
              <a:t>text </a:t>
            </a:r>
            <a:r>
              <a:rPr lang="en-IN" sz="2180" b="0" strike="noStrike" spc="-128">
                <a:solidFill>
                  <a:srgbClr val="000000"/>
                </a:solidFill>
                <a:uFill>
                  <a:solidFill>
                    <a:srgbClr val="FFFFFF"/>
                  </a:solidFill>
                </a:uFill>
                <a:latin typeface="Arial"/>
              </a:rPr>
              <a:t>by </a:t>
            </a:r>
            <a:r>
              <a:rPr lang="en-IN" sz="2180" b="0" strike="noStrike" spc="-97">
                <a:solidFill>
                  <a:srgbClr val="000000"/>
                </a:solidFill>
                <a:uFill>
                  <a:solidFill>
                    <a:srgbClr val="FFFFFF"/>
                  </a:solidFill>
                </a:uFill>
                <a:latin typeface="Arial"/>
              </a:rPr>
              <a:t>removing </a:t>
            </a:r>
            <a:r>
              <a:rPr lang="en-IN" sz="2180" b="0" strike="noStrike" spc="-66">
                <a:solidFill>
                  <a:srgbClr val="000000"/>
                </a:solidFill>
                <a:uFill>
                  <a:solidFill>
                    <a:srgbClr val="FFFFFF"/>
                  </a:solidFill>
                </a:uFill>
                <a:latin typeface="Arial"/>
              </a:rPr>
              <a:t>punctuations,  </a:t>
            </a:r>
            <a:r>
              <a:rPr lang="en-IN" sz="2180" b="0" strike="noStrike" spc="-106">
                <a:solidFill>
                  <a:srgbClr val="000000"/>
                </a:solidFill>
                <a:uFill>
                  <a:solidFill>
                    <a:srgbClr val="FFFFFF"/>
                  </a:solidFill>
                </a:uFill>
                <a:latin typeface="Arial"/>
              </a:rPr>
              <a:t>numbers, </a:t>
            </a:r>
            <a:r>
              <a:rPr lang="en-IN" sz="2180" b="0" strike="noStrike" spc="-86">
                <a:solidFill>
                  <a:srgbClr val="000000"/>
                </a:solidFill>
                <a:uFill>
                  <a:solidFill>
                    <a:srgbClr val="FFFFFF"/>
                  </a:solidFill>
                </a:uFill>
                <a:latin typeface="Arial"/>
              </a:rPr>
              <a:t>hyperlinks </a:t>
            </a:r>
            <a:r>
              <a:rPr lang="en-IN" sz="2180" b="0" strike="noStrike" spc="-128">
                <a:solidFill>
                  <a:srgbClr val="000000"/>
                </a:solidFill>
                <a:uFill>
                  <a:solidFill>
                    <a:srgbClr val="FFFFFF"/>
                  </a:solidFill>
                </a:uFill>
                <a:latin typeface="Arial"/>
              </a:rPr>
              <a:t>and </a:t>
            </a:r>
            <a:r>
              <a:rPr lang="en-IN" sz="2180" b="0" strike="noStrike" spc="-77">
                <a:solidFill>
                  <a:srgbClr val="000000"/>
                </a:solidFill>
                <a:uFill>
                  <a:solidFill>
                    <a:srgbClr val="FFFFFF"/>
                  </a:solidFill>
                </a:uFill>
                <a:latin typeface="Arial"/>
              </a:rPr>
              <a:t>stop </a:t>
            </a:r>
            <a:r>
              <a:rPr lang="en-IN" sz="2180" b="0" strike="noStrike" spc="-128">
                <a:solidFill>
                  <a:srgbClr val="000000"/>
                </a:solidFill>
                <a:uFill>
                  <a:solidFill>
                    <a:srgbClr val="FFFFFF"/>
                  </a:solidFill>
                </a:uFill>
                <a:latin typeface="Arial"/>
              </a:rPr>
              <a:t>words, </a:t>
            </a:r>
            <a:r>
              <a:rPr lang="en-IN" sz="2180" b="0" strike="noStrike" spc="-97">
                <a:solidFill>
                  <a:srgbClr val="000000"/>
                </a:solidFill>
                <a:uFill>
                  <a:solidFill>
                    <a:srgbClr val="FFFFFF"/>
                  </a:solidFill>
                </a:uFill>
                <a:latin typeface="Arial"/>
              </a:rPr>
              <a:t>followed </a:t>
            </a:r>
            <a:r>
              <a:rPr lang="en-IN" sz="2180" b="0" strike="noStrike" spc="-128">
                <a:solidFill>
                  <a:srgbClr val="000000"/>
                </a:solidFill>
                <a:uFill>
                  <a:solidFill>
                    <a:srgbClr val="FFFFFF"/>
                  </a:solidFill>
                </a:uFill>
                <a:latin typeface="Arial"/>
              </a:rPr>
              <a:t>by </a:t>
            </a:r>
            <a:r>
              <a:rPr lang="en-IN" sz="2180" b="0" strike="noStrike" spc="-97">
                <a:solidFill>
                  <a:srgbClr val="000000"/>
                </a:solidFill>
                <a:uFill>
                  <a:solidFill>
                    <a:srgbClr val="FFFFFF"/>
                  </a:solidFill>
                </a:uFill>
                <a:latin typeface="Arial"/>
              </a:rPr>
              <a:t>stemming  </a:t>
            </a:r>
            <a:r>
              <a:rPr lang="en-IN" sz="2180" b="0" strike="noStrike" spc="-128">
                <a:solidFill>
                  <a:srgbClr val="000000"/>
                </a:solidFill>
                <a:uFill>
                  <a:solidFill>
                    <a:srgbClr val="FFFFFF"/>
                  </a:solidFill>
                </a:uFill>
                <a:latin typeface="Arial"/>
              </a:rPr>
              <a:t>and </a:t>
            </a:r>
            <a:r>
              <a:rPr lang="en-IN" sz="2180" b="0" strike="noStrike" spc="-117">
                <a:solidFill>
                  <a:srgbClr val="000000"/>
                </a:solidFill>
                <a:uFill>
                  <a:solidFill>
                    <a:srgbClr val="FFFFFF"/>
                  </a:solidFill>
                </a:uFill>
                <a:latin typeface="Arial"/>
              </a:rPr>
              <a:t>stem</a:t>
            </a:r>
            <a:r>
              <a:rPr lang="en-IN" sz="2180" b="0" strike="noStrike" spc="-137">
                <a:solidFill>
                  <a:srgbClr val="000000"/>
                </a:solidFill>
                <a:uFill>
                  <a:solidFill>
                    <a:srgbClr val="FFFFFF"/>
                  </a:solidFill>
                </a:uFill>
                <a:latin typeface="Arial"/>
              </a:rPr>
              <a:t> </a:t>
            </a:r>
            <a:r>
              <a:rPr lang="en-IN" sz="2180" b="0" strike="noStrike" spc="-77">
                <a:solidFill>
                  <a:srgbClr val="000000"/>
                </a:solidFill>
                <a:uFill>
                  <a:solidFill>
                    <a:srgbClr val="FFFFFF"/>
                  </a:solidFill>
                </a:uFill>
                <a:latin typeface="Arial"/>
              </a:rPr>
              <a:t>completion</a:t>
            </a:r>
            <a:endParaRPr lang="en-IN" sz="1800" b="0" strike="noStrike" spc="-1">
              <a:solidFill>
                <a:srgbClr val="000000"/>
              </a:solidFill>
              <a:uFill>
                <a:solidFill>
                  <a:srgbClr val="FFFFFF"/>
                </a:solidFill>
              </a:uFill>
              <a:latin typeface="Arial"/>
            </a:endParaRPr>
          </a:p>
          <a:p>
            <a:pPr marL="25200" indent="-294120">
              <a:lnSpc>
                <a:spcPct val="100000"/>
              </a:lnSpc>
            </a:pPr>
            <a:r>
              <a:rPr lang="en-IN" sz="2379" b="0" strike="noStrike" spc="250" baseline="6000">
                <a:solidFill>
                  <a:srgbClr val="3333B2"/>
                </a:solidFill>
                <a:uFill>
                  <a:solidFill>
                    <a:srgbClr val="FFFFFF"/>
                  </a:solidFill>
                </a:uFill>
                <a:latin typeface="Arial Black"/>
              </a:rPr>
              <a:t>e </a:t>
            </a:r>
            <a:r>
              <a:rPr lang="en-IN" sz="2180" b="0" strike="noStrike" spc="-29">
                <a:solidFill>
                  <a:srgbClr val="000000"/>
                </a:solidFill>
                <a:uFill>
                  <a:solidFill>
                    <a:srgbClr val="FFFFFF"/>
                  </a:solidFill>
                </a:uFill>
                <a:latin typeface="Arial"/>
              </a:rPr>
              <a:t>Build </a:t>
            </a:r>
            <a:r>
              <a:rPr lang="en-IN" sz="2180" b="0" strike="noStrike" spc="-177">
                <a:solidFill>
                  <a:srgbClr val="000000"/>
                </a:solidFill>
                <a:uFill>
                  <a:solidFill>
                    <a:srgbClr val="FFFFFF"/>
                  </a:solidFill>
                </a:uFill>
                <a:latin typeface="Arial"/>
              </a:rPr>
              <a:t>a </a:t>
            </a:r>
            <a:r>
              <a:rPr lang="en-IN" sz="2180" b="0" strike="noStrike" spc="-66">
                <a:solidFill>
                  <a:srgbClr val="000000"/>
                </a:solidFill>
                <a:uFill>
                  <a:solidFill>
                    <a:srgbClr val="FFFFFF"/>
                  </a:solidFill>
                </a:uFill>
                <a:latin typeface="Arial"/>
              </a:rPr>
              <a:t>term-document</a:t>
            </a:r>
            <a:r>
              <a:rPr lang="en-IN" sz="2180" b="0" strike="noStrike" spc="-225">
                <a:solidFill>
                  <a:srgbClr val="000000"/>
                </a:solidFill>
                <a:uFill>
                  <a:solidFill>
                    <a:srgbClr val="FFFFFF"/>
                  </a:solidFill>
                </a:uFill>
                <a:latin typeface="Arial"/>
              </a:rPr>
              <a:t> </a:t>
            </a:r>
            <a:r>
              <a:rPr lang="en-IN" sz="2180" b="0" strike="noStrike" spc="-29">
                <a:solidFill>
                  <a:srgbClr val="000000"/>
                </a:solidFill>
                <a:uFill>
                  <a:solidFill>
                    <a:srgbClr val="FFFFFF"/>
                  </a:solidFill>
                </a:uFill>
                <a:latin typeface="Arial"/>
              </a:rPr>
              <a:t>matrix</a:t>
            </a:r>
            <a:endParaRPr lang="en-IN" sz="1800" b="0" strike="noStrike" spc="-1">
              <a:solidFill>
                <a:srgbClr val="000000"/>
              </a:solidFill>
              <a:uFill>
                <a:solidFill>
                  <a:srgbClr val="FFFFFF"/>
                </a:solidFill>
              </a:uFill>
              <a:latin typeface="Arial"/>
            </a:endParaRPr>
          </a:p>
          <a:p>
            <a:pPr marL="25200" indent="-294120">
              <a:lnSpc>
                <a:spcPct val="100000"/>
              </a:lnSpc>
            </a:pPr>
            <a:r>
              <a:rPr lang="en-IN" sz="2379" b="0" strike="noStrike" spc="250" baseline="6000">
                <a:solidFill>
                  <a:srgbClr val="3333B2"/>
                </a:solidFill>
                <a:uFill>
                  <a:solidFill>
                    <a:srgbClr val="FFFFFF"/>
                  </a:solidFill>
                </a:uFill>
                <a:latin typeface="Arial Black"/>
              </a:rPr>
              <a:t>e </a:t>
            </a:r>
            <a:r>
              <a:rPr lang="en-IN" sz="2180" b="0" strike="noStrike" spc="-128">
                <a:solidFill>
                  <a:srgbClr val="000000"/>
                </a:solidFill>
                <a:uFill>
                  <a:solidFill>
                    <a:srgbClr val="FFFFFF"/>
                  </a:solidFill>
                </a:uFill>
                <a:latin typeface="Arial"/>
              </a:rPr>
              <a:t>Analyse </a:t>
            </a:r>
            <a:r>
              <a:rPr lang="en-IN" sz="2180" b="0" strike="noStrike" spc="-66">
                <a:solidFill>
                  <a:srgbClr val="000000"/>
                </a:solidFill>
                <a:uFill>
                  <a:solidFill>
                    <a:srgbClr val="FFFFFF"/>
                  </a:solidFill>
                </a:uFill>
                <a:latin typeface="Arial"/>
              </a:rPr>
              <a:t>topics </a:t>
            </a:r>
            <a:r>
              <a:rPr lang="en-IN" sz="2180" b="0" strike="noStrike" spc="-1">
                <a:solidFill>
                  <a:srgbClr val="000000"/>
                </a:solidFill>
                <a:uFill>
                  <a:solidFill>
                    <a:srgbClr val="FFFFFF"/>
                  </a:solidFill>
                </a:uFill>
                <a:latin typeface="Arial"/>
              </a:rPr>
              <a:t>with </a:t>
            </a:r>
            <a:r>
              <a:rPr lang="en-IN" sz="2180" b="0" strike="noStrike" spc="-58">
                <a:solidFill>
                  <a:srgbClr val="000000"/>
                </a:solidFill>
                <a:uFill>
                  <a:solidFill>
                    <a:srgbClr val="FFFFFF"/>
                  </a:solidFill>
                </a:uFill>
                <a:latin typeface="Arial"/>
              </a:rPr>
              <a:t>the </a:t>
            </a:r>
            <a:r>
              <a:rPr lang="en-IN" sz="2180" b="0" i="1" strike="noStrike" spc="-106">
                <a:solidFill>
                  <a:srgbClr val="000000"/>
                </a:solidFill>
                <a:uFill>
                  <a:solidFill>
                    <a:srgbClr val="FFFFFF"/>
                  </a:solidFill>
                </a:uFill>
                <a:latin typeface="Trebuchet MS"/>
              </a:rPr>
              <a:t>topicmodels</a:t>
            </a:r>
            <a:r>
              <a:rPr lang="en-IN" sz="2180" b="0" i="1" strike="noStrike" spc="106">
                <a:solidFill>
                  <a:srgbClr val="000000"/>
                </a:solidFill>
                <a:uFill>
                  <a:solidFill>
                    <a:srgbClr val="FFFFFF"/>
                  </a:solidFill>
                </a:uFill>
                <a:latin typeface="Trebuchet MS"/>
              </a:rPr>
              <a:t> </a:t>
            </a:r>
            <a:r>
              <a:rPr lang="en-IN" sz="2180" b="0" strike="noStrike" spc="-157">
                <a:solidFill>
                  <a:srgbClr val="000000"/>
                </a:solidFill>
                <a:uFill>
                  <a:solidFill>
                    <a:srgbClr val="FFFFFF"/>
                  </a:solidFill>
                </a:uFill>
                <a:latin typeface="Arial"/>
              </a:rPr>
              <a:t>package</a:t>
            </a:r>
            <a:endParaRPr lang="en-IN" sz="1800" b="0" strike="noStrike" spc="-1">
              <a:solidFill>
                <a:srgbClr val="000000"/>
              </a:solidFill>
              <a:uFill>
                <a:solidFill>
                  <a:srgbClr val="FFFFFF"/>
                </a:solidFill>
              </a:uFill>
              <a:latin typeface="Arial"/>
            </a:endParaRPr>
          </a:p>
          <a:p>
            <a:pPr marL="25200" indent="-294120">
              <a:lnSpc>
                <a:spcPct val="100000"/>
              </a:lnSpc>
            </a:pPr>
            <a:r>
              <a:rPr lang="en-IN" sz="2379" b="0" strike="noStrike" spc="250" baseline="6000">
                <a:solidFill>
                  <a:srgbClr val="3333B2"/>
                </a:solidFill>
                <a:uFill>
                  <a:solidFill>
                    <a:srgbClr val="FFFFFF"/>
                  </a:solidFill>
                </a:uFill>
                <a:latin typeface="Arial Black"/>
              </a:rPr>
              <a:t>e </a:t>
            </a:r>
            <a:r>
              <a:rPr lang="en-IN" sz="2180" b="0" strike="noStrike" spc="-128">
                <a:solidFill>
                  <a:srgbClr val="000000"/>
                </a:solidFill>
                <a:uFill>
                  <a:solidFill>
                    <a:srgbClr val="FFFFFF"/>
                  </a:solidFill>
                </a:uFill>
                <a:latin typeface="Arial"/>
              </a:rPr>
              <a:t>Analyse </a:t>
            </a:r>
            <a:r>
              <a:rPr lang="en-IN" sz="2180" b="0" strike="noStrike" spc="-77">
                <a:solidFill>
                  <a:srgbClr val="000000"/>
                </a:solidFill>
                <a:uFill>
                  <a:solidFill>
                    <a:srgbClr val="FFFFFF"/>
                  </a:solidFill>
                </a:uFill>
                <a:latin typeface="Arial"/>
              </a:rPr>
              <a:t>sentiment </a:t>
            </a:r>
            <a:r>
              <a:rPr lang="en-IN" sz="2180" b="0" strike="noStrike" spc="-1">
                <a:solidFill>
                  <a:srgbClr val="000000"/>
                </a:solidFill>
                <a:uFill>
                  <a:solidFill>
                    <a:srgbClr val="FFFFFF"/>
                  </a:solidFill>
                </a:uFill>
                <a:latin typeface="Arial"/>
              </a:rPr>
              <a:t>with </a:t>
            </a:r>
            <a:r>
              <a:rPr lang="en-IN" sz="2180" b="0" strike="noStrike" spc="-58">
                <a:solidFill>
                  <a:srgbClr val="000000"/>
                </a:solidFill>
                <a:uFill>
                  <a:solidFill>
                    <a:srgbClr val="FFFFFF"/>
                  </a:solidFill>
                </a:uFill>
                <a:latin typeface="Arial"/>
              </a:rPr>
              <a:t>the </a:t>
            </a:r>
            <a:r>
              <a:rPr lang="en-IN" sz="2180" b="0" i="1" strike="noStrike" spc="-117">
                <a:solidFill>
                  <a:srgbClr val="000000"/>
                </a:solidFill>
                <a:uFill>
                  <a:solidFill>
                    <a:srgbClr val="FFFFFF"/>
                  </a:solidFill>
                </a:uFill>
                <a:latin typeface="Trebuchet MS"/>
              </a:rPr>
              <a:t>sentiment140</a:t>
            </a:r>
            <a:r>
              <a:rPr lang="en-IN" sz="2180" b="0" i="1" strike="noStrike" spc="225">
                <a:solidFill>
                  <a:srgbClr val="000000"/>
                </a:solidFill>
                <a:uFill>
                  <a:solidFill>
                    <a:srgbClr val="FFFFFF"/>
                  </a:solidFill>
                </a:uFill>
                <a:latin typeface="Trebuchet MS"/>
              </a:rPr>
              <a:t> </a:t>
            </a:r>
            <a:r>
              <a:rPr lang="en-IN" sz="2180" b="0" strike="noStrike" spc="-157">
                <a:solidFill>
                  <a:srgbClr val="000000"/>
                </a:solidFill>
                <a:uFill>
                  <a:solidFill>
                    <a:srgbClr val="FFFFFF"/>
                  </a:solidFill>
                </a:uFill>
                <a:latin typeface="Arial"/>
              </a:rPr>
              <a:t>package</a:t>
            </a:r>
            <a:endParaRPr lang="en-IN" sz="1800" b="0" strike="noStrike" spc="-1">
              <a:solidFill>
                <a:srgbClr val="000000"/>
              </a:solidFill>
              <a:uFill>
                <a:solidFill>
                  <a:srgbClr val="FFFFFF"/>
                </a:solidFill>
              </a:uFill>
              <a:latin typeface="Arial"/>
            </a:endParaRPr>
          </a:p>
          <a:p>
            <a:pPr marL="318240" indent="-294120">
              <a:lnSpc>
                <a:spcPct val="102000"/>
              </a:lnSpc>
            </a:pPr>
            <a:r>
              <a:rPr lang="en-IN" sz="2379" b="0" strike="noStrike" spc="250" baseline="6000">
                <a:solidFill>
                  <a:srgbClr val="3333B2"/>
                </a:solidFill>
                <a:uFill>
                  <a:solidFill>
                    <a:srgbClr val="FFFFFF"/>
                  </a:solidFill>
                </a:uFill>
                <a:latin typeface="Arial Black"/>
              </a:rPr>
              <a:t>e </a:t>
            </a:r>
            <a:r>
              <a:rPr lang="en-IN" sz="2180" b="0" strike="noStrike" spc="-128">
                <a:solidFill>
                  <a:srgbClr val="000000"/>
                </a:solidFill>
                <a:uFill>
                  <a:solidFill>
                    <a:srgbClr val="FFFFFF"/>
                  </a:solidFill>
                </a:uFill>
                <a:latin typeface="Arial"/>
              </a:rPr>
              <a:t>Analyse </a:t>
            </a:r>
            <a:r>
              <a:rPr lang="en-IN" sz="2180" b="0" strike="noStrike" spc="-49">
                <a:solidFill>
                  <a:srgbClr val="000000"/>
                </a:solidFill>
                <a:uFill>
                  <a:solidFill>
                    <a:srgbClr val="FFFFFF"/>
                  </a:solidFill>
                </a:uFill>
                <a:latin typeface="Arial"/>
              </a:rPr>
              <a:t>following/followed </a:t>
            </a:r>
            <a:r>
              <a:rPr lang="en-IN" sz="2180" b="0" strike="noStrike" spc="-128">
                <a:solidFill>
                  <a:srgbClr val="000000"/>
                </a:solidFill>
                <a:uFill>
                  <a:solidFill>
                    <a:srgbClr val="FFFFFF"/>
                  </a:solidFill>
                </a:uFill>
                <a:latin typeface="Arial"/>
              </a:rPr>
              <a:t>and </a:t>
            </a:r>
            <a:r>
              <a:rPr lang="en-IN" sz="2180" b="0" strike="noStrike" spc="-86">
                <a:solidFill>
                  <a:srgbClr val="000000"/>
                </a:solidFill>
                <a:uFill>
                  <a:solidFill>
                    <a:srgbClr val="FFFFFF"/>
                  </a:solidFill>
                </a:uFill>
                <a:latin typeface="Arial"/>
              </a:rPr>
              <a:t>retweeting relationships </a:t>
            </a:r>
            <a:r>
              <a:rPr lang="en-IN" sz="2180" b="0" strike="noStrike" spc="-1">
                <a:solidFill>
                  <a:srgbClr val="000000"/>
                </a:solidFill>
                <a:uFill>
                  <a:solidFill>
                    <a:srgbClr val="FFFFFF"/>
                  </a:solidFill>
                </a:uFill>
                <a:latin typeface="Arial"/>
              </a:rPr>
              <a:t>with  </a:t>
            </a:r>
            <a:r>
              <a:rPr lang="en-IN" sz="2180" b="0" strike="noStrike" spc="-58">
                <a:solidFill>
                  <a:srgbClr val="000000"/>
                </a:solidFill>
                <a:uFill>
                  <a:solidFill>
                    <a:srgbClr val="FFFFFF"/>
                  </a:solidFill>
                </a:uFill>
                <a:latin typeface="Arial"/>
              </a:rPr>
              <a:t>the </a:t>
            </a:r>
            <a:r>
              <a:rPr lang="en-IN" sz="2180" b="0" i="1" strike="noStrike" spc="-106">
                <a:solidFill>
                  <a:srgbClr val="000000"/>
                </a:solidFill>
                <a:uFill>
                  <a:solidFill>
                    <a:srgbClr val="FFFFFF"/>
                  </a:solidFill>
                </a:uFill>
                <a:latin typeface="Trebuchet MS"/>
              </a:rPr>
              <a:t>igraph</a:t>
            </a:r>
            <a:r>
              <a:rPr lang="en-IN" sz="2180" b="0" i="1" strike="noStrike" spc="-284">
                <a:solidFill>
                  <a:srgbClr val="000000"/>
                </a:solidFill>
                <a:uFill>
                  <a:solidFill>
                    <a:srgbClr val="FFFFFF"/>
                  </a:solidFill>
                </a:uFill>
                <a:latin typeface="Trebuchet MS"/>
              </a:rPr>
              <a:t> </a:t>
            </a:r>
            <a:r>
              <a:rPr lang="en-IN" sz="2180" b="0" strike="noStrike" spc="-157">
                <a:solidFill>
                  <a:srgbClr val="000000"/>
                </a:solidFill>
                <a:uFill>
                  <a:solidFill>
                    <a:srgbClr val="FFFFFF"/>
                  </a:solidFill>
                </a:uFill>
                <a:latin typeface="Arial"/>
              </a:rPr>
              <a:t>package</a:t>
            </a:r>
            <a:endParaRPr lang="en-IN" sz="1800" b="0" strike="noStrike" spc="-1">
              <a:solidFill>
                <a:srgbClr val="000000"/>
              </a:solidFill>
              <a:uFill>
                <a:solidFill>
                  <a:srgbClr val="FFFFFF"/>
                </a:solidFill>
              </a:uFill>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1179</TotalTime>
  <Words>2004</Words>
  <Application>Microsoft Macintosh PowerPoint</Application>
  <PresentationFormat>Widescreen</PresentationFormat>
  <Paragraphs>465</Paragraphs>
  <Slides>24</Slides>
  <Notes>0</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24</vt:i4>
      </vt:variant>
    </vt:vector>
  </HeadingPairs>
  <TitlesOfParts>
    <vt:vector size="39" baseType="lpstr">
      <vt:lpstr>Arial</vt:lpstr>
      <vt:lpstr>Arial Black</vt:lpstr>
      <vt:lpstr>Calibri</vt:lpstr>
      <vt:lpstr>Century Gothic</vt:lpstr>
      <vt:lpstr>Courier New</vt:lpstr>
      <vt:lpstr>Symbol</vt:lpstr>
      <vt:lpstr>Times New Roman</vt:lpstr>
      <vt:lpstr>Trebuchet MS</vt:lpstr>
      <vt:lpstr>Verdana</vt:lpstr>
      <vt:lpstr>Wingdings</vt:lpstr>
      <vt:lpstr>Wingdings 3</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Windows User</dc:creator>
  <dc:description/>
  <cp:lastModifiedBy>Rushab Shah</cp:lastModifiedBy>
  <cp:revision>24</cp:revision>
  <cp:lastPrinted>2019-03-14T16:14:01Z</cp:lastPrinted>
  <dcterms:created xsi:type="dcterms:W3CDTF">2018-01-18T15:20:26Z</dcterms:created>
  <dcterms:modified xsi:type="dcterms:W3CDTF">2019-03-14T16:20:37Z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24</vt:i4>
  </property>
</Properties>
</file>