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Cache false sharing Phenomenon in multi-core </a:t>
            </a:r>
            <a:r>
              <a:rPr lang="en-US" b="1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separate cores can share a cache line when they both need to read </a:t>
            </a:r>
            <a:r>
              <a:rPr lang="en-US" dirty="0" smtClean="0"/>
              <a:t>it.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but if the line is written in one core, and read in another, it must be shipped between cores, even if </a:t>
            </a:r>
            <a:r>
              <a:rPr lang="en-US" dirty="0" smtClean="0"/>
              <a:t>the </a:t>
            </a:r>
            <a:r>
              <a:rPr lang="en-US" dirty="0" smtClean="0"/>
              <a:t>locations of interest are </a:t>
            </a:r>
            <a:r>
              <a:rPr lang="en-US" dirty="0" smtClean="0"/>
              <a:t>disjoint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shared cache line is continually sent back and forth between the processors, creating cache misses and potentially huge memory latencies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important to make sure that the memory references by the individual threads are to </a:t>
            </a:r>
            <a:r>
              <a:rPr lang="en-US" dirty="0" smtClean="0"/>
              <a:t>different  </a:t>
            </a:r>
            <a:r>
              <a:rPr lang="en-US" dirty="0" err="1" smtClean="0"/>
              <a:t>nonshared</a:t>
            </a:r>
            <a:r>
              <a:rPr lang="en-US" dirty="0" smtClean="0"/>
              <a:t> cache lines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Keep memory accesses that are updated by different threads at least 128 bytes apart.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571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Thread </a:t>
            </a:r>
            <a:r>
              <a:rPr lang="en-US" b="1" dirty="0" smtClean="0"/>
              <a:t>safeness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piece of code or a function is called thread safe if it functions correctly even when it is executed by multiple threads </a:t>
            </a:r>
            <a:r>
              <a:rPr lang="en-US" dirty="0" smtClean="0"/>
              <a:t>concurrently.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there are multiple concurrent calls to a function, these calls should behave as if only one call is invoked at a time. 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safeness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example, when a </a:t>
            </a:r>
            <a:r>
              <a:rPr lang="en-US" i="1" dirty="0" err="1" smtClean="0"/>
              <a:t>printf</a:t>
            </a:r>
            <a:r>
              <a:rPr lang="en-US" i="1" dirty="0" smtClean="0"/>
              <a:t>() </a:t>
            </a:r>
            <a:r>
              <a:rPr lang="en-US" dirty="0" smtClean="0"/>
              <a:t>function </a:t>
            </a:r>
            <a:r>
              <a:rPr lang="en-US" dirty="0" smtClean="0"/>
              <a:t>is called by multiple threads simultaneously, it should appear to the user as if it is executed </a:t>
            </a:r>
            <a:r>
              <a:rPr lang="en-US" dirty="0" smtClean="0"/>
              <a:t>atomically</a:t>
            </a:r>
          </a:p>
          <a:p>
            <a:pPr lvl="1" algn="just"/>
            <a:r>
              <a:rPr lang="en-US" dirty="0" smtClean="0"/>
              <a:t>output from multiple threads should not be </a:t>
            </a:r>
            <a:r>
              <a:rPr lang="en-US" dirty="0" smtClean="0"/>
              <a:t>printed </a:t>
            </a:r>
            <a:r>
              <a:rPr lang="en-US" dirty="0" smtClean="0"/>
              <a:t>in a garbled </a:t>
            </a:r>
            <a:r>
              <a:rPr lang="en-US" dirty="0" smtClean="0"/>
              <a:t>manner.</a:t>
            </a:r>
          </a:p>
          <a:p>
            <a:pPr algn="just"/>
            <a:r>
              <a:rPr lang="en-US" dirty="0" smtClean="0"/>
              <a:t>Similarly </a:t>
            </a:r>
            <a:r>
              <a:rPr lang="en-US" dirty="0" err="1" smtClean="0"/>
              <a:t>malloc</a:t>
            </a:r>
            <a:r>
              <a:rPr lang="en-US" dirty="0" smtClean="0"/>
              <a:t>() and free() </a:t>
            </a:r>
            <a:r>
              <a:rPr lang="en-US" dirty="0" smtClean="0"/>
              <a:t> - </a:t>
            </a:r>
            <a:r>
              <a:rPr lang="en-US" dirty="0" smtClean="0"/>
              <a:t>should allocate and free the memory so that the integrity of the heap is maintained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safeness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a function is thread safe before using it </a:t>
            </a:r>
            <a:r>
              <a:rPr lang="en-US" dirty="0" smtClean="0"/>
              <a:t>in </a:t>
            </a:r>
            <a:r>
              <a:rPr lang="en-US" dirty="0" smtClean="0"/>
              <a:t>a multi-threaded 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functions which are not thread safe can usually be made thread safe by enclosing the entire subroutine within a</a:t>
            </a:r>
            <a:r>
              <a:rPr lang="en-US" b="1" dirty="0" smtClean="0"/>
              <a:t> lock/unlock </a:t>
            </a:r>
            <a:r>
              <a:rPr lang="en-US" dirty="0" smtClean="0"/>
              <a:t>pair.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Cache false sharing Phenomenon in multi-core processors</vt:lpstr>
      <vt:lpstr>Cache false sharing</vt:lpstr>
      <vt:lpstr>Slide 4</vt:lpstr>
      <vt:lpstr>Thread safeness</vt:lpstr>
      <vt:lpstr>Thread safeness</vt:lpstr>
      <vt:lpstr>Thread safeness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R2</cp:lastModifiedBy>
  <cp:revision>1</cp:revision>
  <dcterms:created xsi:type="dcterms:W3CDTF">2006-08-16T00:00:00Z</dcterms:created>
  <dcterms:modified xsi:type="dcterms:W3CDTF">2017-04-01T02:14:44Z</dcterms:modified>
</cp:coreProperties>
</file>