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268" r:id="rId3"/>
    <p:sldId id="269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A4CF2-D75B-420C-A560-2EE3DFFE5C2B}" type="datetimeFigureOut">
              <a:rPr lang="en-US" smtClean="0"/>
              <a:pPr/>
              <a:t>17-Aug-17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7ED6D-9BDE-4268-AB96-9B1FEDBE2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93F849B-37F9-4B80-8720-BDE13E57F242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Divya Jennifer D'Souza,NMAMIT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8255550-8DE8-4D6E-8CE7-20135EFA7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E8EDD8-2A36-4B4E-A384-09C6077D02DD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Divya Jennifer D'Souza,NMAMIT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255550-8DE8-4D6E-8CE7-20135EFA7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7950274-4F00-443F-B8C9-81F5E740DCBB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en-US" smtClean="0"/>
              <a:t>Divya Jennifer D'Souza,NMAMIT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8255550-8DE8-4D6E-8CE7-20135EFA7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877F64-C1E8-4983-A9E4-68B958F356AA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Divya Jennifer D'Souza,NMAMIT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255550-8DE8-4D6E-8CE7-20135EFA7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2B8E210-6E74-4A62-9F6B-81E20392235C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Divya Jennifer D'Souza,NMAMIT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8255550-8DE8-4D6E-8CE7-20135EFA7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9C8123-2EB3-4002-BA44-CAD8F119ACC4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Divya Jennifer D'Souza,NMAMIT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255550-8DE8-4D6E-8CE7-20135EFA7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AAC692-E831-4CD0-848D-25A1C275C655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Divya Jennifer D'Souza,NMAMIT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255550-8DE8-4D6E-8CE7-20135EFA7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57F579-F01D-467B-9157-DF43AB0A1639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Divya Jennifer D'Souza,NMAMIT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255550-8DE8-4D6E-8CE7-20135EFA7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9BEFE82-A836-46FC-A6B3-F949FCA4F2B7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Divya Jennifer D'Souza,NMAMIT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255550-8DE8-4D6E-8CE7-20135EFA7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80706A-8797-4ABF-BC23-12C989EE7C12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Divya Jennifer D'Souza,NMAMIT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255550-8DE8-4D6E-8CE7-20135EFA7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8FC0A-1157-401C-A938-ED07678A7B72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Divya Jennifer D'Souza,NMAMIT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255550-8DE8-4D6E-8CE7-20135EFA7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AD262E7-7AD5-4F78-9385-A4E5FA4E060E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Divya Jennifer D'Souza,NMAMIT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8255550-8DE8-4D6E-8CE7-20135EFA7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D6EC-F76F-4DD8-850D-268C98AB6FEB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Divya Jennifer D'Souza,NMAMIT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787009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F724-6C8F-497D-98A9-C721E65F337D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Divya Jennifer D'Souza,NMAMIT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4800" y="8382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163-7D75-451A-AAB8-444FFD6739E8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Divya Jennifer D'Souza,NMAMIT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609600"/>
            <a:ext cx="815114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832B-E6A0-4C1B-889B-3DDAF17A15D9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Divya Jennifer D'Souza,NMAMIT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8026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1498-7CE9-4088-B343-0DBAE93A2603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Divya Jennifer D'Souza,NMAMIT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7772400" cy="576993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Make: Keep a set of programs current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C programs depend on a number of files (system header files, user header files, C source files, object files, executable files, etc.)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When a change occurs to a file that others depend on, you MUST recompile all dependent files.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The “make” program allows you to specify dependency relationships to automate this process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Make looks at dependency lines in the specified file</a:t>
            </a:r>
          </a:p>
          <a:p>
            <a:pPr algn="just"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Rule Syntax: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target: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dependency-list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[TAB] 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commands_list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7F64-C1E8-4983-A9E4-68B958F356AA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Divya Jennifer D'Souza,NMAMIT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If any of the files in the dependency list have been modified since the target file’s last modification date, then the specified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commands_list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invoked.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Defaults to first rule unless specified explicitly on the command line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7F64-C1E8-4983-A9E4-68B958F356AA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Divya Jennifer D'Souza,NMAMIT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5899" y="838200"/>
            <a:ext cx="7946451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FF09-FBF5-4F11-87FD-14302779C0F0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Divya Jennifer D'Souza,NMAMIT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037" y="1828800"/>
            <a:ext cx="7628563" cy="436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EBC1-D2FD-4D82-AE6A-3BE9D0A7A160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Divya Jennifer D'Souza,NMAMIT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816609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B504-5705-449C-986A-9E666A11A785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Divya Jennifer D'Souza,NMAMIT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149079" cy="473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F0F-433E-4F16-BB7C-4B4D59D4657D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Divya Jennifer D'Souza,NMAMIT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124092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CA06-914C-49CE-9280-055119E20A9D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Divya Jennifer D'Souza,NMAMIT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806016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D185-1CFB-49B3-945E-1DE46D72CA1A}" type="datetime1">
              <a:rPr lang="en-US" smtClean="0"/>
              <a:pPr/>
              <a:t>17-Aug-17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Divya Jennifer D'Souza,NMAMIT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4556930</TotalTime>
  <Words>187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Makefile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PC</cp:lastModifiedBy>
  <cp:revision>23</cp:revision>
  <dcterms:created xsi:type="dcterms:W3CDTF">2014-08-25T06:07:02Z</dcterms:created>
  <dcterms:modified xsi:type="dcterms:W3CDTF">2017-08-22T06:08:40Z</dcterms:modified>
</cp:coreProperties>
</file>