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2D4E196-0D4A-419A-9D81-DC6955C82B3D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0C69B35-4199-43A9-899F-CB1C4B0C03F8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Sockets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r>
              <a:rPr lang="en-IN" sz="3200">
                <a:latin typeface="Arial"/>
              </a:rPr>
              <a:t>                                                              </a:t>
            </a:r>
            <a:r>
              <a:rPr lang="en-IN" sz="3200">
                <a:latin typeface="Arial"/>
              </a:rPr>
              <a:t>-Yash</a:t>
            </a:r>
            <a:endParaRPr/>
          </a:p>
          <a:p>
            <a:pPr algn="ctr"/>
            <a:endParaRPr/>
          </a:p>
          <a:p>
            <a:pPr algn="ctr"/>
            <a:r>
              <a:rPr lang="en-IN" sz="3200">
                <a:latin typeface="Arial"/>
              </a:rPr>
              <a:t>  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/* Now bind the host address using bind() call.*/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(bind(sockfd, (struct sockaddr *) &amp;serv_addr,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                 </a:t>
            </a:r>
            <a:r>
              <a:rPr lang="en-IN" sz="2600">
                <a:latin typeface="Arial"/>
              </a:rPr>
              <a:t>sizeof(serv_addr)) &lt; 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</a:t>
            </a:r>
            <a:r>
              <a:rPr lang="en-IN" sz="2600">
                <a:latin typeface="Arial"/>
              </a:rPr>
              <a:t>perror("ERROR on binding");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</a:t>
            </a:r>
            <a:r>
              <a:rPr lang="en-IN" sz="2600">
                <a:latin typeface="Arial"/>
              </a:rPr>
              <a:t>exit(1);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/* Now start listening for the clients, here process will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* go in sleep mode and will wait for the incoming connection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listen(sockfd,5);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clilen = sizeof(cli_addr);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/* Accept actual connection from the client 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newsockfd = accept(sockfd, (struct sockaddr *)&amp;cli_addr,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                       </a:t>
            </a:r>
            <a:r>
              <a:rPr lang="en-IN" sz="2600">
                <a:latin typeface="Arial"/>
              </a:rPr>
              <a:t>&amp;clilen);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(newsockfd &lt; 0)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perror("ERROR on accept");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exit(1);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/* If connection is established then start communicating 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bzero(buffer,256);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n = read( newsockfd,buffer,255 );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(n &lt; 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perror("ERROR reading from socket");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exit(1);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printf("Here is the message: %s\n",buffer);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/* Write a response to the client 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n = write(newsockfd,"I got your message",18);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(n &lt; 0)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perror("ERROR writing to socket");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exit(1);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return 0;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}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Steps to create a client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To make a process a TCP client following steps are required: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Create a socket with the socket() system call.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Connect the socket to the address of the server using the connect() system call.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Send and receive data. There are a number of ways to do this, but the simplest is to use the read() and write() system calls.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Client Side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#include &lt;stdio.h&gt;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#include &lt;sys/types.h&gt;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#include &lt;sys/socket.h&gt;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#include &lt;netinet/in.h&gt;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int main(int argc, char *argv[])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int sockfd, portno, n;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struct sockaddr_in serv_addr;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struct hostent *server;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char buffer[256];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(argc &lt; 3)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fprintf(stderr,"usage %s hostname port\n", argv[0]);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exit(0);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portno = atoi(argv[2]);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/* Create a socket point 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sockfd = socket(AF_INET, SOCK_STREAM, 0);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(sockfd &lt; 0)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perror("ERROR opening socket");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exit(1);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server = gethostbyname(argv[1]);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(server == NULL)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fprintf(stderr,"ERROR, no such host\n");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exit(0);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bzero((char *) &amp;serv_addr, sizeof(serv_addr));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serv_addr.sin_family = AF_INET;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bcopy((char *)server-&gt;h_addr,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  </a:t>
            </a:r>
            <a:r>
              <a:rPr lang="en-IN" sz="2600">
                <a:latin typeface="Arial"/>
              </a:rPr>
              <a:t>(char *)&amp;serv_addr.sin_addr.s_addr,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       </a:t>
            </a:r>
            <a:r>
              <a:rPr lang="en-IN" sz="2600">
                <a:latin typeface="Arial"/>
              </a:rPr>
              <a:t>server-&gt;h_length);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serv_addr.sin_port = htons(portno);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/* Now connect to the server 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(connect(sockfd,&amp;serv_addr,sizeof(serv_addr)) &lt; 0)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</a:t>
            </a:r>
            <a:r>
              <a:rPr lang="en-IN" sz="2600">
                <a:latin typeface="Arial"/>
              </a:rPr>
              <a:t>perror("ERROR connecting");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</a:t>
            </a:r>
            <a:r>
              <a:rPr lang="en-IN" sz="2600">
                <a:latin typeface="Arial"/>
              </a:rPr>
              <a:t>exit(1);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r>
              <a:rPr lang="en-IN" sz="2600">
                <a:latin typeface="Arial"/>
              </a:rPr>
              <a:t>	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/* Now ask for a message from the user, this message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* will be read by 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printf("Please enter the message: 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bzero(buffer,256);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fgets(buffer,255,stdin);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/* Send message to the server 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n = write(sockfd,buffer,strlen(buffer));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(n &lt; 0)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</a:t>
            </a:r>
            <a:r>
              <a:rPr lang="en-IN" sz="2600">
                <a:latin typeface="Arial"/>
              </a:rPr>
              <a:t>perror("ERROR writing to socket");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</a:t>
            </a:r>
            <a:r>
              <a:rPr lang="en-IN" sz="2600">
                <a:latin typeface="Arial"/>
              </a:rPr>
              <a:t>exit(1);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/* Now read server response 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bzero(buffer,256);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n = read(sockfd,buffer,255);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(n &lt; 0)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</a:t>
            </a:r>
            <a:r>
              <a:rPr lang="en-IN" sz="2600">
                <a:latin typeface="Arial"/>
              </a:rPr>
              <a:t>perror("ERROR reading from socket");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 </a:t>
            </a:r>
            <a:r>
              <a:rPr lang="en-IN" sz="2600">
                <a:latin typeface="Arial"/>
              </a:rPr>
              <a:t>exit(1);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printf("%s\n",buffer);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return 0;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}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Socket Structure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 u="sng">
                <a:latin typeface="Arial"/>
              </a:rPr>
              <a:t>The first structure is struct sockaddr that holds socket information: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struct sockaddr{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unsigned short  sa_family;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char</a:t>
            </a:r>
            <a:r>
              <a:rPr lang="en-IN" sz="1500">
                <a:latin typeface="Arial"/>
              </a:rPr>
              <a:t>	</a:t>
            </a:r>
            <a:r>
              <a:rPr lang="en-IN" sz="1500">
                <a:latin typeface="Arial"/>
              </a:rPr>
              <a:t>        sa_data[14];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3" name="Table 3"/>
          <p:cNvGraphicFramePr/>
          <p:nvPr/>
        </p:nvGraphicFramePr>
        <p:xfrm>
          <a:off x="3737160" y="2988360"/>
          <a:ext cx="5838120" cy="3707280"/>
        </p:xfrm>
        <a:graphic>
          <a:graphicData uri="http://schemas.openxmlformats.org/drawingml/2006/table">
            <a:tbl>
              <a:tblPr/>
              <a:tblGrid>
                <a:gridCol w="1945800"/>
                <a:gridCol w="1945800"/>
                <a:gridCol w="1946880"/>
              </a:tblGrid>
              <a:tr h="72864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Attribute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Values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16552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sa_family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AF_INET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AF_UNIX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This represents an address family.</a:t>
                      </a:r>
                      <a:endParaRPr/>
                    </a:p>
                  </a:txBody>
                  <a:tcPr/>
                </a:tc>
              </a:tr>
              <a:tr h="13237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sa_data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Protocol Access Specifier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Data stores the port number and the ip address information.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500" u="sng">
                <a:latin typeface="Arial"/>
              </a:rPr>
              <a:t>Second structure that helps you to reference to the socket's elements is as follows: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struct sockaddr_in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short int</a:t>
            </a:r>
            <a:r>
              <a:rPr lang="en-IN" sz="1500">
                <a:latin typeface="Arial"/>
              </a:rPr>
              <a:t>	</a:t>
            </a:r>
            <a:r>
              <a:rPr lang="en-IN" sz="1500">
                <a:latin typeface="Arial"/>
              </a:rPr>
              <a:t>     sin_family;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unsigned short int   sin_port;</a:t>
            </a:r>
            <a:r>
              <a:rPr lang="en-IN" sz="15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struct in_addr</a:t>
            </a:r>
            <a:r>
              <a:rPr lang="en-IN" sz="1500">
                <a:latin typeface="Arial"/>
              </a:rPr>
              <a:t>	</a:t>
            </a:r>
            <a:r>
              <a:rPr lang="en-IN" sz="1500">
                <a:latin typeface="Arial"/>
              </a:rPr>
              <a:t>     sin_addr;</a:t>
            </a:r>
            <a:r>
              <a:rPr lang="en-IN" sz="1500">
                <a:latin typeface="Arial"/>
              </a:rPr>
              <a:t>	</a:t>
            </a:r>
            <a:r>
              <a:rPr lang="en-IN" sz="1500">
                <a:latin typeface="Arial"/>
              </a:rPr>
              <a:t>              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unsigned char</a:t>
            </a:r>
            <a:r>
              <a:rPr lang="en-IN" sz="1500">
                <a:latin typeface="Arial"/>
              </a:rPr>
              <a:t>	</a:t>
            </a:r>
            <a:r>
              <a:rPr lang="en-IN" sz="1500">
                <a:latin typeface="Arial"/>
              </a:rPr>
              <a:t>     sin_zero[8];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6" name="Table 3"/>
          <p:cNvGraphicFramePr/>
          <p:nvPr/>
        </p:nvGraphicFramePr>
        <p:xfrm>
          <a:off x="3760200" y="3164760"/>
          <a:ext cx="5270040" cy="35308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887120"/>
              </a:tblGrid>
              <a:tr h="69588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Attribute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Values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110880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sin_family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AF_INET</a:t>
                      </a:r>
                      <a:endParaRPr/>
                    </a:p>
                    <a:p>
                      <a:r>
                        <a:rPr lang="en-IN">
                          <a:latin typeface="Arial"/>
                        </a:rPr>
                        <a:t>AF_UNIX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This represents an address family</a:t>
                      </a:r>
                      <a:endParaRPr/>
                    </a:p>
                  </a:txBody>
                  <a:tcPr/>
                </a:tc>
              </a:tr>
              <a:tr h="619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sin_port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Service Port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Port number(16bit)</a:t>
                      </a:r>
                      <a:endParaRPr/>
                    </a:p>
                  </a:txBody>
                  <a:tcPr/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sin_addr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IP Address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32 bit Address</a:t>
                      </a:r>
                      <a:endParaRPr/>
                    </a:p>
                  </a:txBody>
                  <a:tcPr/>
                </a:tc>
              </a:tr>
              <a:tr h="69840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sin_zero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Not used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Set the value to null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Arial"/>
              </a:rPr>
              <a:t>The next structure is used only in the above structure as a structure field and holds 32 but netid/hostid: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Arial"/>
              </a:rPr>
              <a:t>struct in_addr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Arial"/>
              </a:rPr>
              <a:t>unsigned long s_addr;                                                                                                  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1600">
                <a:latin typeface="Arial"/>
              </a:rPr>
              <a:t>};                                                                                           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9" name="Table 3"/>
          <p:cNvGraphicFramePr/>
          <p:nvPr/>
        </p:nvGraphicFramePr>
        <p:xfrm>
          <a:off x="2255040" y="4268160"/>
          <a:ext cx="6816600" cy="2067480"/>
        </p:xfrm>
        <a:graphic>
          <a:graphicData uri="http://schemas.openxmlformats.org/drawingml/2006/table">
            <a:tbl>
              <a:tblPr/>
              <a:tblGrid>
                <a:gridCol w="2271960"/>
                <a:gridCol w="2271960"/>
                <a:gridCol w="2273040"/>
              </a:tblGrid>
              <a:tr h="1033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Attributes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Values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Descriptor</a:t>
                      </a:r>
                      <a:endParaRPr/>
                    </a:p>
                  </a:txBody>
                  <a:tcPr/>
                </a:tc>
              </a:tr>
              <a:tr h="1033920"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s_addr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Service port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IN">
                          <a:latin typeface="Arial"/>
                        </a:rPr>
                        <a:t>A 32 bit address in Network Byte Order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There is one more important structure. This structure is used to keep information related to host.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struct hostent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</a:t>
            </a:r>
            <a:r>
              <a:rPr lang="en-IN" sz="2600">
                <a:latin typeface="Arial"/>
              </a:rPr>
              <a:t>char  *h_name;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</a:t>
            </a:r>
            <a:r>
              <a:rPr lang="en-IN" sz="2600">
                <a:latin typeface="Arial"/>
              </a:rPr>
              <a:t>char  **h_aliases;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</a:t>
            </a:r>
            <a:r>
              <a:rPr lang="en-IN" sz="2600">
                <a:latin typeface="Arial"/>
              </a:rPr>
              <a:t>int   h_addrtype;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</a:t>
            </a:r>
            <a:r>
              <a:rPr lang="en-IN" sz="2600">
                <a:latin typeface="Arial"/>
              </a:rPr>
              <a:t>int   h_length;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</a:t>
            </a:r>
            <a:r>
              <a:rPr lang="en-IN" sz="2600">
                <a:latin typeface="Arial"/>
              </a:rPr>
              <a:t>char  **h_addr_list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#define h_addr  h_addr_list[0]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};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Steps to create a server 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To make a process a TCP server following steps are required: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Create a socket with the socket() system call.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Bind the socket to an address using the bind() system call. For a server socket on the Internet, an address consists of a port number on the host machine.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Listen for connections with the listen() system call.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Accept a connection with the accept() system call. This call typically blocks until a client connects with the server.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Send and receive data using the read() and write() system calls.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Server side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#include &lt;stdio.h&gt;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#include &lt;sys/types.h&gt;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#include &lt;sys/socket.h&gt;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#include &lt;netinet/in.h&gt;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int main( int argc, char *argv[] 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    </a:t>
            </a:r>
            <a:r>
              <a:rPr lang="en-IN" sz="2000">
                <a:latin typeface="Arial"/>
              </a:rPr>
              <a:t>int sockfd, newsockfd, portno, clilen;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    </a:t>
            </a:r>
            <a:r>
              <a:rPr lang="en-IN" sz="2000">
                <a:latin typeface="Arial"/>
              </a:rPr>
              <a:t>char buffer[256];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    </a:t>
            </a:r>
            <a:r>
              <a:rPr lang="en-IN" sz="2000">
                <a:latin typeface="Arial"/>
              </a:rPr>
              <a:t>struct sockaddr_in serv_addr, cli_addr;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    </a:t>
            </a:r>
            <a:r>
              <a:rPr lang="en-IN" sz="2000">
                <a:latin typeface="Arial"/>
              </a:rPr>
              <a:t>int  n;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/* First call to socket() function 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sockfd = socket(AF_INET, SOCK_STREAM, 0);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if (sockfd &lt; 0)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perror("ERROR opening socket");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    </a:t>
            </a:r>
            <a:r>
              <a:rPr lang="en-IN" sz="2600">
                <a:latin typeface="Arial"/>
              </a:rPr>
              <a:t>exit(1);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}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 sz="3600">
                <a:latin typeface="Arial"/>
              </a:rPr>
              <a:t> 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* Initialize socket structure */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bzero((char *) &amp;serv_addr, sizeof(serv_addr));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portno = 5001;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serv_addr.sin_family = AF_INET;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serv_addr.sin_addr.s_addr = INADDR_ANY;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serv_addr.sin_port = htons(portno);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