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5" r:id="rId7"/>
    <p:sldId id="280" r:id="rId8"/>
    <p:sldId id="268" r:id="rId9"/>
    <p:sldId id="269" r:id="rId10"/>
    <p:sldId id="270" r:id="rId11"/>
    <p:sldId id="281" r:id="rId12"/>
    <p:sldId id="271" r:id="rId13"/>
    <p:sldId id="272" r:id="rId14"/>
    <p:sldId id="273" r:id="rId15"/>
    <p:sldId id="274" r:id="rId16"/>
    <p:sldId id="275" r:id="rId17"/>
    <p:sldId id="276" r:id="rId18"/>
    <p:sldId id="283" r:id="rId19"/>
    <p:sldId id="282" r:id="rId20"/>
    <p:sldId id="284" r:id="rId21"/>
    <p:sldId id="278" r:id="rId22"/>
    <p:sldId id="279" r:id="rId23"/>
    <p:sldId id="266" r:id="rId24"/>
    <p:sldId id="267" r:id="rId25"/>
    <p:sldId id="27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Server side program similar in design and functionality to Java servlet.</a:t>
            </a:r>
          </a:p>
          <a:p>
            <a:pPr algn="just"/>
            <a:r>
              <a:rPr lang="en-US" sz="2400" dirty="0" smtClean="0"/>
              <a:t>Written in HTML rather java programming language.</a:t>
            </a:r>
          </a:p>
          <a:p>
            <a:pPr algn="just"/>
            <a:r>
              <a:rPr lang="en-US" sz="2400" dirty="0" smtClean="0"/>
              <a:t>Converted to a java servlet when client request the </a:t>
            </a:r>
            <a:r>
              <a:rPr lang="en-US" sz="2400" dirty="0" err="1" smtClean="0"/>
              <a:t>jsp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143000"/>
            <a:ext cx="6477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Write JSP program to illustrate  writing methods and displaying its outcome.</a:t>
            </a:r>
            <a:endParaRPr lang="en-IN" dirty="0" smtClean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05000"/>
            <a:ext cx="662939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6705600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990600"/>
            <a:ext cx="7239000" cy="510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717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381000"/>
            <a:ext cx="6096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7467600" cy="5990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533400"/>
            <a:ext cx="6781800" cy="586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Wite</a:t>
            </a:r>
            <a:r>
              <a:rPr lang="en-US" dirty="0" smtClean="0">
                <a:solidFill>
                  <a:srgbClr val="FF0000"/>
                </a:solidFill>
              </a:rPr>
              <a:t> JSP  Program to display first Name and Last Name of User.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/>
              <a:t>&lt;%@ page language="java" </a:t>
            </a:r>
            <a:r>
              <a:rPr lang="en-IN" dirty="0" err="1" smtClean="0"/>
              <a:t>contentType</a:t>
            </a:r>
            <a:r>
              <a:rPr lang="en-IN" dirty="0" smtClean="0"/>
              <a:t>="text/html"%&gt;</a:t>
            </a:r>
          </a:p>
          <a:p>
            <a:pPr>
              <a:buNone/>
            </a:pPr>
            <a:r>
              <a:rPr lang="en-IN" dirty="0" smtClean="0"/>
              <a:t>&lt;html&gt;</a:t>
            </a:r>
          </a:p>
          <a:p>
            <a:pPr>
              <a:buNone/>
            </a:pPr>
            <a:r>
              <a:rPr lang="en-IN" dirty="0" smtClean="0"/>
              <a:t>&lt;body&gt;</a:t>
            </a:r>
          </a:p>
          <a:p>
            <a:pPr>
              <a:buNone/>
            </a:pPr>
            <a:r>
              <a:rPr lang="en-IN" dirty="0" smtClean="0"/>
              <a:t>    &lt;form action="result.jsp" method="GET"&gt;</a:t>
            </a:r>
          </a:p>
          <a:p>
            <a:pPr>
              <a:buNone/>
            </a:pPr>
            <a:r>
              <a:rPr lang="en-IN" dirty="0" smtClean="0"/>
              <a:t>        First Name: &lt;input type="text" name="</a:t>
            </a:r>
            <a:r>
              <a:rPr lang="en-IN" dirty="0" err="1" smtClean="0"/>
              <a:t>firstname</a:t>
            </a:r>
            <a:r>
              <a:rPr lang="en-IN" dirty="0" smtClean="0"/>
              <a:t>"&gt; &lt;</a:t>
            </a:r>
            <a:r>
              <a:rPr lang="en-IN" dirty="0" err="1" smtClean="0"/>
              <a:t>br</a:t>
            </a:r>
            <a:r>
              <a:rPr lang="en-IN" dirty="0" smtClean="0"/>
              <a:t>&gt;</a:t>
            </a:r>
          </a:p>
          <a:p>
            <a:pPr>
              <a:buNone/>
            </a:pPr>
            <a:r>
              <a:rPr lang="en-IN" dirty="0" smtClean="0"/>
              <a:t>        Last Name: &lt;input type="text" name="</a:t>
            </a:r>
            <a:r>
              <a:rPr lang="en-IN" dirty="0" err="1" smtClean="0"/>
              <a:t>lastname</a:t>
            </a:r>
            <a:r>
              <a:rPr lang="en-IN" dirty="0" smtClean="0"/>
              <a:t>" /&gt; &lt;input type="submit"</a:t>
            </a:r>
          </a:p>
          <a:p>
            <a:pPr>
              <a:buNone/>
            </a:pPr>
            <a:r>
              <a:rPr lang="en-IN" dirty="0" smtClean="0"/>
              <a:t>            value="Submit" /&gt;</a:t>
            </a:r>
          </a:p>
          <a:p>
            <a:pPr>
              <a:buNone/>
            </a:pPr>
            <a:r>
              <a:rPr lang="en-IN" dirty="0" smtClean="0"/>
              <a:t>    &lt;/form&gt;</a:t>
            </a:r>
          </a:p>
          <a:p>
            <a:pPr>
              <a:buNone/>
            </a:pPr>
            <a:r>
              <a:rPr lang="en-IN" dirty="0" smtClean="0"/>
              <a:t>&lt;/body&gt;</a:t>
            </a:r>
          </a:p>
          <a:p>
            <a:pPr>
              <a:buNone/>
            </a:pPr>
            <a:r>
              <a:rPr lang="en-IN" dirty="0" smtClean="0"/>
              <a:t>&lt;/html&gt;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jspInt</a:t>
            </a:r>
            <a:r>
              <a:rPr lang="en-US" sz="2800" dirty="0" smtClean="0"/>
              <a:t>()</a:t>
            </a:r>
          </a:p>
          <a:p>
            <a:r>
              <a:rPr lang="en-US" sz="2800" dirty="0" smtClean="0"/>
              <a:t>service()</a:t>
            </a:r>
          </a:p>
          <a:p>
            <a:r>
              <a:rPr lang="en-US" sz="2800" dirty="0" err="1" smtClean="0"/>
              <a:t>jspDestroy</a:t>
            </a:r>
            <a:r>
              <a:rPr lang="en-US" sz="2800" dirty="0" smtClean="0"/>
              <a:t>()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IN" sz="5000" dirty="0" smtClean="0"/>
              <a:t>&lt;%@ page language="java" </a:t>
            </a:r>
            <a:r>
              <a:rPr lang="en-IN" sz="5000" dirty="0" err="1" smtClean="0"/>
              <a:t>contentType</a:t>
            </a:r>
            <a:r>
              <a:rPr lang="en-IN" sz="5000" dirty="0" smtClean="0"/>
              <a:t>="text/html;"%&gt;</a:t>
            </a:r>
          </a:p>
          <a:p>
            <a:pPr>
              <a:buNone/>
            </a:pPr>
            <a:r>
              <a:rPr lang="en-IN" sz="5000" dirty="0" smtClean="0"/>
              <a:t>&lt;html&gt;</a:t>
            </a:r>
          </a:p>
          <a:p>
            <a:pPr>
              <a:buNone/>
            </a:pPr>
            <a:r>
              <a:rPr lang="en-IN" sz="5000" dirty="0" smtClean="0"/>
              <a:t>&lt;head&gt;</a:t>
            </a:r>
          </a:p>
          <a:p>
            <a:pPr>
              <a:buNone/>
            </a:pPr>
            <a:r>
              <a:rPr lang="en-IN" sz="5000" dirty="0" smtClean="0"/>
              <a:t>&lt;title&gt;Using GET and POST Method to Read Form Data&lt;/title&gt;</a:t>
            </a:r>
          </a:p>
          <a:p>
            <a:pPr>
              <a:buNone/>
            </a:pPr>
            <a:r>
              <a:rPr lang="en-IN" sz="5000" dirty="0" smtClean="0"/>
              <a:t>&lt;/head&gt;</a:t>
            </a:r>
          </a:p>
          <a:p>
            <a:pPr>
              <a:buNone/>
            </a:pPr>
            <a:r>
              <a:rPr lang="en-IN" sz="5000" dirty="0" smtClean="0"/>
              <a:t>&lt;body&gt;</a:t>
            </a:r>
          </a:p>
          <a:p>
            <a:pPr>
              <a:buNone/>
            </a:pPr>
            <a:r>
              <a:rPr lang="en-IN" sz="5000" dirty="0" smtClean="0"/>
              <a:t>    &lt;</a:t>
            </a:r>
            <a:r>
              <a:rPr lang="en-IN" sz="5000" dirty="0" smtClean="0"/>
              <a:t>h1&gt;As per </a:t>
            </a:r>
            <a:r>
              <a:rPr lang="en-IN" sz="5000" smtClean="0"/>
              <a:t>your entry &lt;/</a:t>
            </a:r>
            <a:r>
              <a:rPr lang="en-IN" sz="5000" dirty="0" smtClean="0"/>
              <a:t>h1&gt;</a:t>
            </a:r>
          </a:p>
          <a:p>
            <a:pPr>
              <a:buNone/>
            </a:pPr>
            <a:r>
              <a:rPr lang="en-IN" sz="5000" dirty="0" smtClean="0"/>
              <a:t>    &lt;</a:t>
            </a:r>
            <a:r>
              <a:rPr lang="en-IN" sz="5000" dirty="0" err="1" smtClean="0"/>
              <a:t>ul</a:t>
            </a:r>
            <a:r>
              <a:rPr lang="en-IN" sz="5000" dirty="0" smtClean="0"/>
              <a:t>&gt;</a:t>
            </a:r>
          </a:p>
          <a:p>
            <a:pPr>
              <a:buNone/>
            </a:pPr>
            <a:r>
              <a:rPr lang="en-IN" sz="5000" dirty="0" smtClean="0"/>
              <a:t>        &lt;</a:t>
            </a:r>
            <a:r>
              <a:rPr lang="en-IN" sz="5000" dirty="0" err="1" smtClean="0"/>
              <a:t>li</a:t>
            </a:r>
            <a:r>
              <a:rPr lang="en-IN" sz="5000" dirty="0" smtClean="0"/>
              <a:t>&gt;&lt;p&gt;</a:t>
            </a:r>
          </a:p>
          <a:p>
            <a:pPr>
              <a:buNone/>
            </a:pPr>
            <a:r>
              <a:rPr lang="en-IN" sz="5000" dirty="0" smtClean="0"/>
              <a:t>                &lt;b&gt;First Name:&lt;/b&gt;</a:t>
            </a:r>
          </a:p>
          <a:p>
            <a:pPr>
              <a:buNone/>
            </a:pPr>
            <a:r>
              <a:rPr lang="en-IN" sz="5000" dirty="0" smtClean="0"/>
              <a:t>                &lt;%=</a:t>
            </a:r>
            <a:r>
              <a:rPr lang="en-IN" sz="5000" dirty="0" err="1" smtClean="0"/>
              <a:t>request.getParameter</a:t>
            </a:r>
            <a:r>
              <a:rPr lang="en-IN" sz="5000" dirty="0" smtClean="0"/>
              <a:t>("</a:t>
            </a:r>
            <a:r>
              <a:rPr lang="en-IN" sz="5000" dirty="0" err="1" smtClean="0"/>
              <a:t>firstname</a:t>
            </a:r>
            <a:r>
              <a:rPr lang="en-IN" sz="5000" dirty="0" smtClean="0"/>
              <a:t>")%&gt;</a:t>
            </a:r>
          </a:p>
          <a:p>
            <a:pPr>
              <a:buNone/>
            </a:pPr>
            <a:r>
              <a:rPr lang="en-IN" sz="5000" dirty="0" smtClean="0"/>
              <a:t>            &lt;/p&gt;&lt;/</a:t>
            </a:r>
            <a:r>
              <a:rPr lang="en-IN" sz="5000" dirty="0" err="1" smtClean="0"/>
              <a:t>li</a:t>
            </a:r>
            <a:r>
              <a:rPr lang="en-IN" sz="5000" dirty="0" smtClean="0"/>
              <a:t>&gt;</a:t>
            </a:r>
          </a:p>
          <a:p>
            <a:pPr>
              <a:buNone/>
            </a:pPr>
            <a:r>
              <a:rPr lang="en-IN" sz="5000" dirty="0" smtClean="0"/>
              <a:t>        &lt;</a:t>
            </a:r>
            <a:r>
              <a:rPr lang="en-IN" sz="5000" dirty="0" err="1" smtClean="0"/>
              <a:t>li</a:t>
            </a:r>
            <a:r>
              <a:rPr lang="en-IN" sz="5000" dirty="0" smtClean="0"/>
              <a:t>&gt;&lt;p&gt;</a:t>
            </a:r>
          </a:p>
          <a:p>
            <a:pPr>
              <a:buNone/>
            </a:pPr>
            <a:r>
              <a:rPr lang="en-IN" sz="5000" dirty="0" smtClean="0"/>
              <a:t>                &lt;b&gt;Last Name:&lt;/b&gt;</a:t>
            </a:r>
          </a:p>
          <a:p>
            <a:pPr>
              <a:buNone/>
            </a:pPr>
            <a:r>
              <a:rPr lang="en-IN" sz="5000" dirty="0" smtClean="0"/>
              <a:t>                &lt;%=</a:t>
            </a:r>
            <a:r>
              <a:rPr lang="en-IN" sz="5000" dirty="0" err="1" smtClean="0"/>
              <a:t>request.getParameter</a:t>
            </a:r>
            <a:r>
              <a:rPr lang="en-IN" sz="5000" dirty="0" smtClean="0"/>
              <a:t>("</a:t>
            </a:r>
            <a:r>
              <a:rPr lang="en-IN" sz="5000" dirty="0" err="1" smtClean="0"/>
              <a:t>lastname</a:t>
            </a:r>
            <a:r>
              <a:rPr lang="en-IN" sz="5000" dirty="0" smtClean="0"/>
              <a:t>")%&gt;</a:t>
            </a:r>
          </a:p>
          <a:p>
            <a:pPr>
              <a:buNone/>
            </a:pPr>
            <a:r>
              <a:rPr lang="en-IN" sz="5000" dirty="0" smtClean="0"/>
              <a:t>            &lt;/p&gt;&lt;/</a:t>
            </a:r>
            <a:r>
              <a:rPr lang="en-IN" sz="5000" dirty="0" err="1" smtClean="0"/>
              <a:t>li</a:t>
            </a:r>
            <a:r>
              <a:rPr lang="en-IN" sz="5000" dirty="0" smtClean="0"/>
              <a:t>&gt;</a:t>
            </a:r>
          </a:p>
          <a:p>
            <a:pPr>
              <a:buNone/>
            </a:pPr>
            <a:r>
              <a:rPr lang="en-IN" sz="5000" dirty="0" smtClean="0"/>
              <a:t>    &lt;/</a:t>
            </a:r>
            <a:r>
              <a:rPr lang="en-IN" sz="5000" dirty="0" err="1" smtClean="0"/>
              <a:t>ul</a:t>
            </a:r>
            <a:r>
              <a:rPr lang="en-IN" sz="5000" dirty="0" smtClean="0"/>
              <a:t>&gt;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 smtClean="0"/>
              <a:t>&lt;html&gt; </a:t>
            </a:r>
          </a:p>
          <a:p>
            <a:pPr>
              <a:buNone/>
            </a:pPr>
            <a:r>
              <a:rPr lang="en-IN" dirty="0" smtClean="0"/>
              <a:t>&lt;head&gt;</a:t>
            </a:r>
          </a:p>
          <a:p>
            <a:pPr>
              <a:buNone/>
            </a:pPr>
            <a:r>
              <a:rPr lang="en-IN" dirty="0" smtClean="0"/>
              <a:t>   &lt;title&gt;Echoing HTML Request Parameters&lt;/title&gt; </a:t>
            </a:r>
          </a:p>
          <a:p>
            <a:pPr>
              <a:buNone/>
            </a:pPr>
            <a:r>
              <a:rPr lang="en-IN" dirty="0" smtClean="0"/>
              <a:t>&lt;/head&gt; </a:t>
            </a:r>
          </a:p>
          <a:p>
            <a:pPr>
              <a:buNone/>
            </a:pPr>
            <a:r>
              <a:rPr lang="en-IN" dirty="0" smtClean="0"/>
              <a:t>&lt;body&gt; </a:t>
            </a:r>
          </a:p>
          <a:p>
            <a:pPr>
              <a:buNone/>
            </a:pPr>
            <a:r>
              <a:rPr lang="en-IN" dirty="0" smtClean="0"/>
              <a:t>   &lt;h3&gt;Choose an author:&lt;/h3&gt; </a:t>
            </a:r>
          </a:p>
          <a:p>
            <a:pPr>
              <a:buNone/>
            </a:pPr>
            <a:r>
              <a:rPr lang="en-IN" dirty="0" smtClean="0"/>
              <a:t>   &lt;form method="get"&gt;</a:t>
            </a:r>
          </a:p>
          <a:p>
            <a:pPr>
              <a:buNone/>
            </a:pPr>
            <a:r>
              <a:rPr lang="en-IN" dirty="0" smtClean="0"/>
              <a:t>         &lt;input type="checkbox" name="author" value=“Herbert"&gt; Herbert</a:t>
            </a:r>
          </a:p>
          <a:p>
            <a:pPr>
              <a:buNone/>
            </a:pPr>
            <a:r>
              <a:rPr lang="en-IN" dirty="0" smtClean="0"/>
              <a:t>        &lt;input type="checkbox" name="author" value=“</a:t>
            </a:r>
            <a:r>
              <a:rPr lang="en-IN" dirty="0" err="1" smtClean="0"/>
              <a:t>Navathe</a:t>
            </a:r>
            <a:r>
              <a:rPr lang="en-IN" dirty="0" smtClean="0"/>
              <a:t>"&gt; </a:t>
            </a:r>
            <a:r>
              <a:rPr lang="en-IN" dirty="0" err="1" smtClean="0"/>
              <a:t>Navathe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      &lt;input type="checkbox" name="author" value=“</a:t>
            </a:r>
            <a:r>
              <a:rPr lang="en-IN" smtClean="0"/>
              <a:t>Peterson"&gt; Peterson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     &lt;input type="submit" value="Query"&gt;</a:t>
            </a:r>
          </a:p>
          <a:p>
            <a:pPr>
              <a:buNone/>
            </a:pPr>
            <a:r>
              <a:rPr lang="en-IN" dirty="0" smtClean="0"/>
              <a:t>       &lt;/form&gt;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dirty="0" smtClean="0"/>
              <a:t> &lt;% String[] authors = </a:t>
            </a:r>
            <a:r>
              <a:rPr lang="en-IN" dirty="0" err="1" smtClean="0"/>
              <a:t>request.getParameterValues</a:t>
            </a:r>
            <a:r>
              <a:rPr lang="en-IN" dirty="0" smtClean="0"/>
              <a:t>("author"); </a:t>
            </a:r>
          </a:p>
          <a:p>
            <a:pPr>
              <a:buNone/>
            </a:pPr>
            <a:r>
              <a:rPr lang="en-IN" dirty="0" smtClean="0"/>
              <a:t>   if (authors != null) { </a:t>
            </a:r>
          </a:p>
          <a:p>
            <a:pPr>
              <a:buNone/>
            </a:pPr>
            <a:r>
              <a:rPr lang="en-IN" dirty="0" smtClean="0"/>
              <a:t>%&gt; </a:t>
            </a:r>
          </a:p>
          <a:p>
            <a:pPr>
              <a:buNone/>
            </a:pPr>
            <a:r>
              <a:rPr lang="en-IN" dirty="0" smtClean="0"/>
              <a:t>  &lt;h3&gt;You have selected author(s):&lt;/h3&gt; </a:t>
            </a:r>
          </a:p>
          <a:p>
            <a:pPr>
              <a:buNone/>
            </a:pPr>
            <a:r>
              <a:rPr lang="en-IN" dirty="0" smtClean="0"/>
              <a:t>&lt;</a:t>
            </a:r>
            <a:r>
              <a:rPr lang="en-IN" dirty="0" err="1" smtClean="0"/>
              <a:t>ul</a:t>
            </a:r>
            <a:r>
              <a:rPr lang="en-IN" dirty="0" smtClean="0"/>
              <a:t>&gt;</a:t>
            </a:r>
          </a:p>
          <a:p>
            <a:pPr>
              <a:buNone/>
            </a:pPr>
            <a:r>
              <a:rPr lang="en-IN" dirty="0" smtClean="0"/>
              <a:t> &lt;% for 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= 0; </a:t>
            </a:r>
            <a:r>
              <a:rPr lang="en-IN" dirty="0" err="1" smtClean="0"/>
              <a:t>i</a:t>
            </a:r>
            <a:r>
              <a:rPr lang="en-IN" dirty="0" smtClean="0"/>
              <a:t> &lt; </a:t>
            </a:r>
            <a:r>
              <a:rPr lang="en-IN" dirty="0" err="1" smtClean="0"/>
              <a:t>authors.length</a:t>
            </a:r>
            <a:r>
              <a:rPr lang="en-IN" dirty="0" smtClean="0"/>
              <a:t>; ++</a:t>
            </a:r>
            <a:r>
              <a:rPr lang="en-IN" dirty="0" err="1" smtClean="0"/>
              <a:t>i</a:t>
            </a:r>
            <a:r>
              <a:rPr lang="en-IN" dirty="0" smtClean="0"/>
              <a:t>) { </a:t>
            </a:r>
          </a:p>
          <a:p>
            <a:pPr>
              <a:buNone/>
            </a:pPr>
            <a:r>
              <a:rPr lang="en-IN" dirty="0" smtClean="0"/>
              <a:t>%&gt; </a:t>
            </a:r>
          </a:p>
          <a:p>
            <a:pPr>
              <a:buNone/>
            </a:pPr>
            <a:r>
              <a:rPr lang="en-IN" dirty="0" smtClean="0"/>
              <a:t>     &lt;</a:t>
            </a:r>
            <a:r>
              <a:rPr lang="en-IN" dirty="0" err="1" smtClean="0"/>
              <a:t>li</a:t>
            </a:r>
            <a:r>
              <a:rPr lang="en-IN" dirty="0" smtClean="0"/>
              <a:t>&gt;&lt;%= authors[</a:t>
            </a:r>
            <a:r>
              <a:rPr lang="en-IN" dirty="0" err="1" smtClean="0"/>
              <a:t>i</a:t>
            </a:r>
            <a:r>
              <a:rPr lang="en-IN" dirty="0" smtClean="0"/>
              <a:t>] %&gt;&lt;/</a:t>
            </a:r>
            <a:r>
              <a:rPr lang="en-IN" dirty="0" err="1" smtClean="0"/>
              <a:t>li</a:t>
            </a:r>
            <a:r>
              <a:rPr lang="en-IN" dirty="0" smtClean="0"/>
              <a:t>&gt; </a:t>
            </a:r>
          </a:p>
          <a:p>
            <a:pPr>
              <a:buNone/>
            </a:pPr>
            <a:r>
              <a:rPr lang="en-IN" dirty="0" smtClean="0"/>
              <a:t>   &lt;% </a:t>
            </a:r>
          </a:p>
          <a:p>
            <a:pPr>
              <a:buNone/>
            </a:pPr>
            <a:r>
              <a:rPr lang="en-IN" dirty="0" smtClean="0"/>
              <a:t>} %&gt;</a:t>
            </a:r>
          </a:p>
          <a:p>
            <a:pPr>
              <a:buNone/>
            </a:pPr>
            <a:r>
              <a:rPr lang="en-IN" dirty="0" smtClean="0"/>
              <a:t> &lt;/</a:t>
            </a:r>
            <a:r>
              <a:rPr lang="en-IN" dirty="0" err="1" smtClean="0"/>
              <a:t>ul</a:t>
            </a:r>
            <a:r>
              <a:rPr lang="en-IN" dirty="0" smtClean="0"/>
              <a:t>&gt; </a:t>
            </a:r>
          </a:p>
          <a:p>
            <a:pPr>
              <a:buNone/>
            </a:pPr>
            <a:r>
              <a:rPr lang="en-IN" dirty="0" smtClean="0"/>
              <a:t>&lt;a </a:t>
            </a:r>
            <a:r>
              <a:rPr lang="en-IN" dirty="0" err="1" smtClean="0"/>
              <a:t>href</a:t>
            </a:r>
            <a:r>
              <a:rPr lang="en-IN" dirty="0" smtClean="0"/>
              <a:t>="&lt;%= </a:t>
            </a:r>
            <a:r>
              <a:rPr lang="en-IN" dirty="0" err="1" smtClean="0"/>
              <a:t>request.getRequestURI</a:t>
            </a:r>
            <a:r>
              <a:rPr lang="en-IN" dirty="0" smtClean="0"/>
              <a:t>() %&gt;"&gt;BACK&lt;/a&gt; </a:t>
            </a:r>
          </a:p>
          <a:p>
            <a:pPr>
              <a:buNone/>
            </a:pPr>
            <a:r>
              <a:rPr lang="en-IN" dirty="0" smtClean="0"/>
              <a:t>&lt;% } %&gt; </a:t>
            </a:r>
          </a:p>
          <a:p>
            <a:pPr>
              <a:buNone/>
            </a:pPr>
            <a:r>
              <a:rPr lang="en-IN" dirty="0" smtClean="0"/>
              <a:t>&lt;/body&gt; </a:t>
            </a:r>
          </a:p>
          <a:p>
            <a:pPr>
              <a:buNone/>
            </a:pPr>
            <a:r>
              <a:rPr lang="en-IN" dirty="0" smtClean="0"/>
              <a:t>&lt;/html&gt;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1)request: Instance of </a:t>
            </a:r>
            <a:r>
              <a:rPr lang="en-US" dirty="0" err="1" smtClean="0"/>
              <a:t>HttpServletRequest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2)response: Instance of </a:t>
            </a:r>
            <a:r>
              <a:rPr lang="en-US" dirty="0" err="1" smtClean="0"/>
              <a:t>HttpServletResponse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3)</a:t>
            </a:r>
            <a:r>
              <a:rPr lang="en-US" dirty="0" err="1" smtClean="0"/>
              <a:t>Session:Instance</a:t>
            </a:r>
            <a:r>
              <a:rPr lang="en-US" dirty="0" smtClean="0"/>
              <a:t> of </a:t>
            </a:r>
            <a:r>
              <a:rPr lang="en-US" dirty="0" err="1" smtClean="0"/>
              <a:t>HttpSession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4)</a:t>
            </a:r>
            <a:r>
              <a:rPr lang="en-US" dirty="0" err="1" smtClean="0"/>
              <a:t>Out:Instance</a:t>
            </a:r>
            <a:r>
              <a:rPr lang="en-US" dirty="0" smtClean="0"/>
              <a:t> of </a:t>
            </a:r>
            <a:r>
              <a:rPr lang="en-US" dirty="0" err="1" smtClean="0"/>
              <a:t>JspWriter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1)Hidden field</a:t>
            </a:r>
          </a:p>
          <a:p>
            <a:pPr>
              <a:buNone/>
            </a:pPr>
            <a:r>
              <a:rPr lang="en-US" dirty="0" smtClean="0"/>
              <a:t>2)Cookie</a:t>
            </a:r>
          </a:p>
          <a:p>
            <a:pPr>
              <a:buNone/>
            </a:pPr>
            <a:r>
              <a:rPr lang="en-US" dirty="0" smtClean="0"/>
              <a:t>3)Session Objects</a:t>
            </a:r>
          </a:p>
          <a:p>
            <a:pPr>
              <a:buNone/>
            </a:pPr>
            <a:r>
              <a:rPr lang="en-US" dirty="0" smtClean="0"/>
              <a:t>4)</a:t>
            </a:r>
            <a:r>
              <a:rPr lang="en-US" dirty="0" err="1" smtClean="0"/>
              <a:t>JavaBean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914400"/>
            <a:ext cx="7238999" cy="5309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JSP program consist of HTML and JSP tags.</a:t>
            </a:r>
          </a:p>
          <a:p>
            <a:r>
              <a:rPr lang="en-US" sz="2800" dirty="0" smtClean="0"/>
              <a:t>JSP tag consist of java code to be executed before output sent to the browser.</a:t>
            </a:r>
          </a:p>
          <a:p>
            <a:r>
              <a:rPr lang="en-US" sz="2800" dirty="0" smtClean="0"/>
              <a:t>Tags are processed by </a:t>
            </a:r>
            <a:r>
              <a:rPr lang="en-US" sz="2800" dirty="0" err="1" smtClean="0"/>
              <a:t>jsp</a:t>
            </a:r>
            <a:r>
              <a:rPr lang="en-US" sz="2800" dirty="0" smtClean="0"/>
              <a:t> virtual engine 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Jsp</a:t>
            </a:r>
            <a:r>
              <a:rPr lang="en-US" dirty="0" smtClean="0"/>
              <a:t>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Comment tag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&lt;%--             --%&gt;</a:t>
            </a:r>
          </a:p>
          <a:p>
            <a:pPr>
              <a:buNone/>
            </a:pPr>
            <a:r>
              <a:rPr lang="en-US" dirty="0" smtClean="0"/>
              <a:t>Ex:&lt;%-- </a:t>
            </a:r>
            <a:r>
              <a:rPr lang="en-US" dirty="0" err="1" smtClean="0"/>
              <a:t>Jsp</a:t>
            </a:r>
            <a:r>
              <a:rPr lang="en-US" dirty="0" smtClean="0"/>
              <a:t> comment --%&gt;</a:t>
            </a:r>
          </a:p>
          <a:p>
            <a:r>
              <a:rPr lang="en-US" b="1" dirty="0" smtClean="0"/>
              <a:t>Declaration statement </a:t>
            </a:r>
            <a:r>
              <a:rPr lang="en-US" b="1" dirty="0" err="1" smtClean="0"/>
              <a:t>tags</a:t>
            </a:r>
            <a:r>
              <a:rPr lang="en-US" dirty="0" err="1" smtClean="0"/>
              <a:t>:To</a:t>
            </a:r>
            <a:r>
              <a:rPr lang="en-US" dirty="0" smtClean="0"/>
              <a:t> define </a:t>
            </a:r>
            <a:r>
              <a:rPr lang="en-US" dirty="0" err="1" smtClean="0"/>
              <a:t>variable,object</a:t>
            </a:r>
            <a:r>
              <a:rPr lang="en-US" dirty="0" smtClean="0"/>
              <a:t> and method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&lt;%!                   %&gt;</a:t>
            </a:r>
          </a:p>
          <a:p>
            <a:pPr>
              <a:buNone/>
            </a:pPr>
            <a:r>
              <a:rPr lang="en-US" dirty="0" smtClean="0"/>
              <a:t>Ex:&lt;%!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 ;%&gt;</a:t>
            </a:r>
          </a:p>
          <a:p>
            <a:r>
              <a:rPr lang="en-US" b="1" dirty="0" smtClean="0"/>
              <a:t>Directive </a:t>
            </a:r>
            <a:r>
              <a:rPr lang="en-US" b="1" dirty="0" err="1" smtClean="0"/>
              <a:t>tags:To</a:t>
            </a:r>
            <a:r>
              <a:rPr lang="en-US" b="1" dirty="0" smtClean="0"/>
              <a:t> </a:t>
            </a:r>
            <a:r>
              <a:rPr lang="en-US" dirty="0" smtClean="0"/>
              <a:t>import java packages or file.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&lt;%@                  %&gt;</a:t>
            </a:r>
          </a:p>
          <a:p>
            <a:pPr>
              <a:buNone/>
            </a:pPr>
            <a:r>
              <a:rPr lang="en-US" dirty="0" smtClean="0"/>
              <a:t>Ex:&lt;%@ page import=“import java.sql.*”; %&gt;</a:t>
            </a:r>
          </a:p>
          <a:p>
            <a:pPr>
              <a:buNone/>
            </a:pPr>
            <a:r>
              <a:rPr lang="en-US" dirty="0" smtClean="0"/>
              <a:t>      &lt;%@ include file=“</a:t>
            </a:r>
            <a:r>
              <a:rPr lang="en-US" dirty="0" err="1" smtClean="0"/>
              <a:t>keogh</a:t>
            </a:r>
            <a:r>
              <a:rPr lang="en-US" dirty="0" smtClean="0"/>
              <a:t>\books.html”%&gt;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Expression </a:t>
            </a:r>
            <a:r>
              <a:rPr lang="en-US" sz="2800" dirty="0" err="1" smtClean="0"/>
              <a:t>tag:Used</a:t>
            </a:r>
            <a:r>
              <a:rPr lang="en-US" sz="2800" dirty="0" smtClean="0"/>
              <a:t> for an  expression  statement whose result replaces the expression tag.</a:t>
            </a:r>
          </a:p>
          <a:p>
            <a:pPr algn="just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&lt;%=         %&gt;</a:t>
            </a:r>
          </a:p>
          <a:p>
            <a:pPr algn="just"/>
            <a:r>
              <a:rPr lang="en-US" sz="2800" dirty="0" err="1" smtClean="0"/>
              <a:t>Scriptlet</a:t>
            </a:r>
            <a:r>
              <a:rPr lang="en-US" sz="2800" dirty="0" smtClean="0"/>
              <a:t> tags: Commonly used for control and loop statement.</a:t>
            </a:r>
          </a:p>
          <a:p>
            <a:pPr algn="just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&lt;%              %&gt;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&lt;%!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request.getParameter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fname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String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request.getParameter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lname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);%&gt;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95600"/>
            <a:ext cx="7924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Write JSP program to illustrate the use of , declaration and expression tag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828800"/>
            <a:ext cx="6324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828800"/>
            <a:ext cx="6477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485</Words>
  <Application>Microsoft Office PowerPoint</Application>
  <PresentationFormat>On-screen Show (4:3)</PresentationFormat>
  <Paragraphs>115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Introduction</vt:lpstr>
      <vt:lpstr>Lifecycle</vt:lpstr>
      <vt:lpstr>JSP Tags</vt:lpstr>
      <vt:lpstr>Jsp tags</vt:lpstr>
      <vt:lpstr>JSP tags</vt:lpstr>
      <vt:lpstr>Request String</vt:lpstr>
      <vt:lpstr> </vt:lpstr>
      <vt:lpstr> </vt:lpstr>
      <vt:lpstr> </vt:lpstr>
      <vt:lpstr> </vt:lpstr>
      <vt:lpstr> </vt:lpstr>
      <vt:lpstr>Methods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Implicit object</vt:lpstr>
      <vt:lpstr>User Sessions</vt:lpstr>
      <vt:lpstr>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</dc:title>
  <dc:creator>Sandeep</dc:creator>
  <cp:lastModifiedBy>HEGDE</cp:lastModifiedBy>
  <cp:revision>75</cp:revision>
  <dcterms:created xsi:type="dcterms:W3CDTF">2006-08-16T00:00:00Z</dcterms:created>
  <dcterms:modified xsi:type="dcterms:W3CDTF">2017-03-26T16:32:59Z</dcterms:modified>
</cp:coreProperties>
</file>