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ecrary/makin/blob/master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75071-C1A2-4732-AF1C-6C894205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290261"/>
            <a:ext cx="11992792" cy="6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en-CA" i="1" dirty="0" err="1"/>
              <a:t>Psst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/>
              <a:t>I’m not </a:t>
            </a:r>
            <a:br>
              <a:rPr lang="en-CA" i="1" dirty="0"/>
            </a:br>
            <a:r>
              <a:rPr lang="en-CA" i="1" dirty="0"/>
              <a:t>here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DD5ECB-2876-4917-94C4-4649501C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85" y="962024"/>
            <a:ext cx="72294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“E” in Malware – EVAISION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9A77-3468-45D8-A5D7-8F49109E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10" y="2345027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https://github.com/secrary/makin/blob/master/README.md</a:t>
            </a:r>
            <a:endParaRPr lang="en-CA" dirty="0"/>
          </a:p>
          <a:p>
            <a:r>
              <a:rPr lang="en-CA" dirty="0"/>
              <a:t>Sandboxing</a:t>
            </a:r>
          </a:p>
          <a:p>
            <a:r>
              <a:rPr lang="en-CA" dirty="0"/>
              <a:t>Emulation</a:t>
            </a:r>
          </a:p>
          <a:p>
            <a:r>
              <a:rPr lang="en-CA" dirty="0"/>
              <a:t> User / </a:t>
            </a:r>
            <a:r>
              <a:rPr lang="en-CA" dirty="0" err="1"/>
              <a:t>Kernal</a:t>
            </a:r>
            <a:r>
              <a:rPr lang="en-CA" dirty="0"/>
              <a:t> </a:t>
            </a:r>
          </a:p>
          <a:p>
            <a:r>
              <a:rPr lang="en-CA" dirty="0" err="1"/>
              <a:t>AntiVirus</a:t>
            </a:r>
            <a:endParaRPr lang="en-CA" dirty="0"/>
          </a:p>
          <a:p>
            <a:r>
              <a:rPr lang="en-CA" dirty="0"/>
              <a:t>Network</a:t>
            </a:r>
          </a:p>
          <a:p>
            <a:r>
              <a:rPr lang="en-CA" dirty="0" err="1"/>
              <a:t>HoneyPot</a:t>
            </a:r>
            <a:endParaRPr lang="en-CA" dirty="0"/>
          </a:p>
          <a:p>
            <a:r>
              <a:rPr lang="en-CA" dirty="0"/>
              <a:t>Dynamic vs Static 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394E578D-E583-4CA2-8541-548AC229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219" y="2250938"/>
            <a:ext cx="6881298" cy="41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8ADA5-2221-4D5E-9052-E55637EFAD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66042-7DA9-4237-8C5F-A2578CED8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1" b="2892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LOLZ</a:t>
            </a:r>
          </a:p>
        </p:txBody>
      </p:sp>
    </p:spTree>
    <p:extLst>
      <p:ext uri="{BB962C8B-B14F-4D97-AF65-F5344CB8AC3E}">
        <p14:creationId xmlns:p14="http://schemas.microsoft.com/office/powerpoint/2010/main" val="21607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9A77-3468-45D8-A5D7-8F49109E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No One Important</a:t>
            </a:r>
          </a:p>
          <a:p>
            <a:r>
              <a:rPr lang="en-CA" dirty="0"/>
              <a:t>Play Hockey</a:t>
            </a:r>
          </a:p>
          <a:p>
            <a:r>
              <a:rPr lang="en-CA" dirty="0"/>
              <a:t>Canadian </a:t>
            </a:r>
          </a:p>
          <a:p>
            <a:r>
              <a:rPr lang="en-CA" dirty="0"/>
              <a:t>Doing my Masters in InfoSec Ops</a:t>
            </a:r>
          </a:p>
          <a:p>
            <a:r>
              <a:rPr lang="en-CA" dirty="0"/>
              <a:t>Venturing into </a:t>
            </a:r>
            <a:r>
              <a:rPr lang="en-CA" dirty="0" err="1"/>
              <a:t>DevSecOps</a:t>
            </a:r>
            <a:endParaRPr lang="en-CA" dirty="0"/>
          </a:p>
          <a:p>
            <a:r>
              <a:rPr lang="en-CA" dirty="0"/>
              <a:t>Co-run a few online communities </a:t>
            </a:r>
          </a:p>
          <a:p>
            <a:r>
              <a:rPr lang="en-CA" dirty="0"/>
              <a:t>Google me </a:t>
            </a:r>
          </a:p>
          <a:p>
            <a:r>
              <a:rPr lang="en-CA" dirty="0"/>
              <a:t>Everything else, </a:t>
            </a:r>
            <a:r>
              <a:rPr lang="en-CA" dirty="0" err="1"/>
              <a:t>Linkedin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9DB26-1ADC-4C71-B5C6-C13785B7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81" y="2142980"/>
            <a:ext cx="3232052" cy="32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Story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9A77-3468-45D8-A5D7-8F49109E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6" name="Picture 5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F8D9A58-CCB9-45A1-9694-8A5741A6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729" y="2618704"/>
            <a:ext cx="3922883" cy="29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CA" dirty="0"/>
              <a:t>Malware?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19EB425-A57D-49A2-8ADA-0AF477F2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390" y="343718"/>
            <a:ext cx="9251219" cy="61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en-CA" i="1" dirty="0" err="1"/>
              <a:t>Grrr</a:t>
            </a:r>
            <a:br>
              <a:rPr lang="en-CA" i="1" dirty="0"/>
            </a:br>
            <a:r>
              <a:rPr lang="en-CA" i="1" dirty="0"/>
              <a:t>I’m evil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9CE0F-6DEC-4F49-8844-FC8C3427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70" y="0"/>
            <a:ext cx="7967002" cy="59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“E” in Malware – Evolution &lt;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9A77-3468-45D8-A5D7-8F49109E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“Medusa” - Virus</a:t>
            </a:r>
          </a:p>
          <a:p>
            <a:r>
              <a:rPr lang="en-CA" dirty="0"/>
              <a:t>“Sasser” - Worm</a:t>
            </a:r>
          </a:p>
          <a:p>
            <a:r>
              <a:rPr lang="en-CA" dirty="0"/>
              <a:t>“</a:t>
            </a:r>
            <a:r>
              <a:rPr lang="en-CA" dirty="0" err="1"/>
              <a:t>BackOrfice</a:t>
            </a:r>
            <a:r>
              <a:rPr lang="en-CA" dirty="0"/>
              <a:t>” – </a:t>
            </a:r>
            <a:r>
              <a:rPr lang="en-CA" dirty="0" err="1"/>
              <a:t>TrojanH</a:t>
            </a:r>
            <a:r>
              <a:rPr lang="en-CA" dirty="0"/>
              <a:t> -RAT</a:t>
            </a:r>
          </a:p>
          <a:p>
            <a:r>
              <a:rPr lang="en-CA" dirty="0"/>
              <a:t>“</a:t>
            </a:r>
            <a:r>
              <a:rPr lang="en-CA" dirty="0" err="1"/>
              <a:t>Stux</a:t>
            </a:r>
            <a:r>
              <a:rPr lang="en-CA" dirty="0"/>
              <a:t>” – State Sponsored</a:t>
            </a:r>
          </a:p>
          <a:p>
            <a:r>
              <a:rPr lang="en-CA" dirty="0"/>
              <a:t>“Eternal Blue” - Weapon</a:t>
            </a:r>
          </a:p>
          <a:p>
            <a:r>
              <a:rPr lang="en-CA" dirty="0"/>
              <a:t>“</a:t>
            </a:r>
            <a:r>
              <a:rPr lang="en-CA" i="1" dirty="0"/>
              <a:t>Lets-Blame-It-On-China</a:t>
            </a:r>
            <a:r>
              <a:rPr lang="en-CA" dirty="0"/>
              <a:t>” </a:t>
            </a:r>
          </a:p>
          <a:p>
            <a:r>
              <a:rPr lang="en-CA" dirty="0"/>
              <a:t>“Cyber </a:t>
            </a:r>
            <a:r>
              <a:rPr lang="en-CA" dirty="0" err="1"/>
              <a:t>WareFare</a:t>
            </a:r>
            <a:r>
              <a:rPr lang="en-CA" dirty="0"/>
              <a:t>?”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9C857-DF14-44F4-A94E-4A873B18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05" y="1919871"/>
            <a:ext cx="6871555" cy="46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en-CA" dirty="0"/>
              <a:t>Nice!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A68717-8D11-4373-8A03-5BB6E120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94" y="1746250"/>
            <a:ext cx="8800863" cy="35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C04D-25A1-49C9-B291-B40FF5E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“E” in Malware – Exploit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9A77-3468-45D8-A5D7-8F49109E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2215"/>
            <a:ext cx="6263939" cy="3124201"/>
          </a:xfrm>
        </p:spPr>
        <p:txBody>
          <a:bodyPr>
            <a:normAutofit/>
          </a:bodyPr>
          <a:lstStyle/>
          <a:p>
            <a:r>
              <a:rPr lang="en-CA" dirty="0"/>
              <a:t>Ways of spread – Drive By Download, Homogeneity, Vulnerability, Backdoor</a:t>
            </a:r>
          </a:p>
          <a:p>
            <a:r>
              <a:rPr lang="en-CA" dirty="0"/>
              <a:t>Characteristics – Weaponized, Payload, Obfuscation, Cascading, C2, </a:t>
            </a:r>
          </a:p>
          <a:p>
            <a:r>
              <a:rPr lang="en-CA" dirty="0"/>
              <a:t>Where you hiding?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5A6-7E1D-4BA4-AC16-0857953E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5791199"/>
            <a:ext cx="786170" cy="842853"/>
          </a:xfrm>
          <a:prstGeom prst="rect">
            <a:avLst/>
          </a:prstGeom>
        </p:spPr>
      </p:pic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432DBA8-D1EB-4AA7-81F8-74E46618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171701"/>
            <a:ext cx="5753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7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138</TotalTime>
  <Words>158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PowerPoint Presentation</vt:lpstr>
      <vt:lpstr>About me</vt:lpstr>
      <vt:lpstr>Story TIME</vt:lpstr>
      <vt:lpstr>Malware?</vt:lpstr>
      <vt:lpstr>PowerPoint Presentation</vt:lpstr>
      <vt:lpstr>Grrr I’m evil</vt:lpstr>
      <vt:lpstr>The “E” in Malware – Evolution &lt; Motivation</vt:lpstr>
      <vt:lpstr>Nice!</vt:lpstr>
      <vt:lpstr>The “E” in Malware – Exploit </vt:lpstr>
      <vt:lpstr>Psst,  I’m not  here</vt:lpstr>
      <vt:lpstr>The “E” in Malware – EVAISION </vt:lpstr>
      <vt:lpstr>LOLZ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Shaath</dc:creator>
  <cp:lastModifiedBy>Rami Shaath</cp:lastModifiedBy>
  <cp:revision>14</cp:revision>
  <dcterms:created xsi:type="dcterms:W3CDTF">2018-04-27T09:28:38Z</dcterms:created>
  <dcterms:modified xsi:type="dcterms:W3CDTF">2018-04-27T11:47:12Z</dcterms:modified>
</cp:coreProperties>
</file>