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7" r:id="rId5"/>
    <p:sldId id="268" r:id="rId6"/>
    <p:sldId id="262" r:id="rId7"/>
    <p:sldId id="272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59" r:id="rId19"/>
    <p:sldId id="284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047" autoAdjust="0"/>
  </p:normalViewPr>
  <p:slideViewPr>
    <p:cSldViewPr>
      <p:cViewPr varScale="1">
        <p:scale>
          <a:sx n="61" d="100"/>
          <a:sy n="61" d="100"/>
        </p:scale>
        <p:origin x="1098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2/23/2018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2/23/2018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see high level analysis of a PCAP file </a:t>
            </a:r>
          </a:p>
          <a:p>
            <a:r>
              <a:rPr lang="en-US" dirty="0" smtClean="0"/>
              <a:t>Then we will extract</a:t>
            </a:r>
            <a:r>
              <a:rPr lang="en-US" baseline="0" dirty="0" smtClean="0"/>
              <a:t> some IOCs from the PCAP and also download the artefacts from the </a:t>
            </a:r>
            <a:r>
              <a:rPr lang="en-US" baseline="0" dirty="0" err="1" smtClean="0"/>
              <a:t>pcap</a:t>
            </a:r>
            <a:r>
              <a:rPr lang="en-US" baseline="0" dirty="0" smtClean="0"/>
              <a:t>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13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en-GB" dirty="0" smtClean="0"/>
              <a:t>Upload</a:t>
            </a:r>
            <a:r>
              <a:rPr lang="en-GB" baseline="0" dirty="0" smtClean="0"/>
              <a:t> to online malware analysis tools</a:t>
            </a:r>
          </a:p>
          <a:p>
            <a:pPr marL="342900" indent="-342900">
              <a:buAutoNum type="arabicParenR"/>
            </a:pPr>
            <a:r>
              <a:rPr lang="en-GB" baseline="0" dirty="0" smtClean="0"/>
              <a:t>Or do a manual </a:t>
            </a:r>
            <a:r>
              <a:rPr lang="en-GB" baseline="0" dirty="0" smtClean="0"/>
              <a:t>REM</a:t>
            </a:r>
          </a:p>
          <a:p>
            <a:pPr marL="342900" indent="-342900">
              <a:buAutoNum type="arabicParenR"/>
            </a:pPr>
            <a:r>
              <a:rPr lang="en-GB" baseline="0" dirty="0" smtClean="0"/>
              <a:t>In this I  uploaded to  </a:t>
            </a:r>
            <a:r>
              <a:rPr lang="en-GB" baseline="0" dirty="0" err="1" smtClean="0"/>
              <a:t>virustotal</a:t>
            </a:r>
            <a:r>
              <a:rPr lang="en-GB" baseline="0" dirty="0" smtClean="0"/>
              <a:t>, and this is the result.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523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starting the analysis we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81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first we start with Pattern</a:t>
            </a:r>
            <a:r>
              <a:rPr lang="en-US" baseline="0" dirty="0" smtClean="0"/>
              <a:t> matching, where we need to identify packets of interest and filter out those packets. It could be IP or protocol.</a:t>
            </a:r>
          </a:p>
          <a:p>
            <a:r>
              <a:rPr lang="en-US" baseline="0" dirty="0" smtClean="0"/>
              <a:t>Once we have the filtered packets we need follow the conversation streams, which will show the actual 2 way </a:t>
            </a:r>
            <a:r>
              <a:rPr lang="en-US" baseline="0" dirty="0" err="1" smtClean="0"/>
              <a:t>comm</a:t>
            </a:r>
            <a:r>
              <a:rPr lang="en-US" baseline="0" dirty="0" smtClean="0"/>
              <a:t> between </a:t>
            </a:r>
            <a:r>
              <a:rPr lang="en-US" baseline="0" dirty="0" err="1" smtClean="0"/>
              <a:t>src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dst</a:t>
            </a:r>
            <a:r>
              <a:rPr lang="en-US" baseline="0" dirty="0" smtClean="0"/>
              <a:t>.</a:t>
            </a:r>
          </a:p>
          <a:p>
            <a:r>
              <a:rPr lang="en-US" dirty="0" smtClean="0"/>
              <a:t>Net will be to</a:t>
            </a:r>
            <a:r>
              <a:rPr lang="en-US" baseline="0" dirty="0" smtClean="0"/>
              <a:t> isolate the conversations of interest and also download the artifacts from them for further </a:t>
            </a:r>
            <a:r>
              <a:rPr lang="en-US" baseline="0" dirty="0" err="1" smtClean="0"/>
              <a:t>nalysis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23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gets a mail with a link</a:t>
            </a:r>
          </a:p>
          <a:p>
            <a:r>
              <a:rPr lang="en-US" dirty="0" smtClean="0"/>
              <a:t>When</a:t>
            </a:r>
            <a:r>
              <a:rPr lang="en-US" baseline="0" dirty="0" smtClean="0"/>
              <a:t> clicked it downloads a RTF file. And when opened, it downloads a malicious binary and start the infection process.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 to the right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same can be seen in packet, which we will see in details now. </a:t>
            </a:r>
          </a:p>
          <a:p>
            <a:r>
              <a:rPr lang="en-US" baseline="0" dirty="0" smtClean="0"/>
              <a:t>This is the first step, where we have filtered based on event of interest.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65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 a follow conversation to see the actual </a:t>
            </a:r>
            <a:r>
              <a:rPr lang="en-US" dirty="0" err="1" smtClean="0"/>
              <a:t>comm</a:t>
            </a:r>
            <a:r>
              <a:rPr lang="en-US" dirty="0" smtClean="0"/>
              <a:t> bet </a:t>
            </a:r>
            <a:r>
              <a:rPr lang="en-US" dirty="0" err="1" smtClean="0"/>
              <a:t>src</a:t>
            </a:r>
            <a:r>
              <a:rPr lang="en-US" dirty="0" smtClean="0"/>
              <a:t> and </a:t>
            </a:r>
            <a:r>
              <a:rPr lang="en-US" dirty="0" err="1" smtClean="0"/>
              <a:t>dst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Once the user click the </a:t>
            </a:r>
            <a:r>
              <a:rPr lang="en-US" dirty="0" err="1" smtClean="0"/>
              <a:t>url</a:t>
            </a:r>
            <a:r>
              <a:rPr lang="en-US" dirty="0" smtClean="0"/>
              <a:t>, there is a get request and</a:t>
            </a:r>
            <a:r>
              <a:rPr lang="en-US" baseline="0" dirty="0" smtClean="0"/>
              <a:t> in response there is a RTF doc with file name efa.doc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77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opened the RTF file using Microsoft Word on a vulnerable Windows 7 host, and it automatically retrieved the malware binary and started the infection process.  The binary was encoded as a base64 string in script returned from </a:t>
            </a:r>
            <a:r>
              <a:rPr lang="en-US" b="1" i="1" dirty="0" smtClean="0"/>
              <a:t>ofthi.com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73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previous step, the infection has started. It then sends some request to get the public IP of the victim and send it to C&amp;C with other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41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Access a site</a:t>
            </a:r>
            <a:r>
              <a:rPr lang="en-US" baseline="0" dirty="0" smtClean="0"/>
              <a:t> in Russia, which is associated with Zeus Malware and then it downloads a additional malware,  which is spam bot. </a:t>
            </a:r>
          </a:p>
          <a:p>
            <a:r>
              <a:rPr lang="en-US" baseline="0" dirty="0" smtClean="0"/>
              <a:t>After this file is downloaded the victim is used to send spam mail, </a:t>
            </a:r>
            <a:r>
              <a:rPr lang="en-US" baseline="0" dirty="0" smtClean="0"/>
              <a:t>we can see lot of SMTP comm.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58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Ips</a:t>
            </a:r>
            <a:r>
              <a:rPr lang="en-GB" dirty="0" smtClean="0"/>
              <a:t> and hostnames</a:t>
            </a:r>
          </a:p>
          <a:p>
            <a:r>
              <a:rPr lang="en-GB" dirty="0" smtClean="0"/>
              <a:t>Hash</a:t>
            </a:r>
            <a:r>
              <a:rPr lang="en-GB" baseline="0" dirty="0" smtClean="0"/>
              <a:t> values of the files downloaded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209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2/23/2018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9727036" cy="2000251"/>
          </a:xfrm>
        </p:spPr>
        <p:txBody>
          <a:bodyPr>
            <a:normAutofit/>
          </a:bodyPr>
          <a:lstStyle/>
          <a:p>
            <a:r>
              <a:rPr lang="en-US" sz="4800" dirty="0" smtClean="0"/>
              <a:t>Analysis of PCAP File Using Wireshark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669" y="34344"/>
            <a:ext cx="10360501" cy="12239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rgbClr val="04617B"/>
                </a:solidFill>
              </a:rPr>
              <a:t>Post Compromise Traffic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992" y="3075734"/>
            <a:ext cx="10194143" cy="82867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008630" y="1447800"/>
            <a:ext cx="9523729" cy="446532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Gets the IP address of the infected host and sends it to C&amp;C (95.213.222.52)</a:t>
            </a:r>
          </a:p>
          <a:p>
            <a:r>
              <a:rPr lang="en-US" dirty="0" smtClean="0"/>
              <a:t>HTTP streams for the C&amp;C communication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668" y="4093902"/>
            <a:ext cx="2781300" cy="2466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7012" y="4132001"/>
            <a:ext cx="79629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4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612" y="1447800"/>
            <a:ext cx="8162925" cy="10096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60412" y="304800"/>
            <a:ext cx="10668000" cy="76200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HTTPS/SSL/TLS traffic from Zeus Panda </a:t>
            </a:r>
            <a:r>
              <a:rPr lang="en-US" dirty="0" smtClean="0"/>
              <a:t>Banker Malware </a:t>
            </a:r>
            <a:r>
              <a:rPr lang="en-US" dirty="0"/>
              <a:t>towards – </a:t>
            </a:r>
            <a:r>
              <a:rPr lang="en-US" dirty="0" err="1"/>
              <a:t>suptalefthed</a:t>
            </a:r>
            <a:r>
              <a:rPr lang="en-US" dirty="0"/>
              <a:t>(.)</a:t>
            </a:r>
            <a:r>
              <a:rPr lang="en-US" dirty="0" err="1"/>
              <a:t>ru</a:t>
            </a:r>
            <a:r>
              <a:rPr lang="en-US" dirty="0"/>
              <a:t> and downloads Send-Safe </a:t>
            </a:r>
            <a:r>
              <a:rPr lang="en-US" dirty="0" err="1"/>
              <a:t>spambot</a:t>
            </a:r>
            <a:r>
              <a:rPr lang="en-US" dirty="0"/>
              <a:t> malware.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415" y="2743200"/>
            <a:ext cx="8839200" cy="313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9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223837"/>
            <a:ext cx="10360501" cy="1223963"/>
          </a:xfrm>
        </p:spPr>
        <p:txBody>
          <a:bodyPr>
            <a:normAutofit/>
          </a:bodyPr>
          <a:lstStyle/>
          <a:p>
            <a:r>
              <a:rPr lang="en-GB" sz="5000" dirty="0">
                <a:solidFill>
                  <a:srgbClr val="04617B"/>
                </a:solidFill>
              </a:rPr>
              <a:t>IOC Extractions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865" y="1498600"/>
            <a:ext cx="6362700" cy="4597400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989012" y="1564640"/>
            <a:ext cx="4399982" cy="446532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Search for all DNS request from this victims host to get the list of IOCs (IPs and domains)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87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10360501" cy="1223963"/>
          </a:xfrm>
        </p:spPr>
        <p:txBody>
          <a:bodyPr>
            <a:normAutofit/>
          </a:bodyPr>
          <a:lstStyle/>
          <a:p>
            <a:r>
              <a:rPr lang="en-GB" sz="5000" dirty="0">
                <a:solidFill>
                  <a:srgbClr val="04617B"/>
                </a:solidFill>
              </a:rPr>
              <a:t>Downloading Artefacts from PCAP file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2" y="1524000"/>
            <a:ext cx="6029325" cy="1628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612" y="3505200"/>
            <a:ext cx="3409950" cy="2638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38" y="3505200"/>
            <a:ext cx="3467374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3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76200"/>
            <a:ext cx="8534400" cy="1223963"/>
          </a:xfrm>
        </p:spPr>
        <p:txBody>
          <a:bodyPr>
            <a:normAutofit/>
          </a:bodyPr>
          <a:lstStyle/>
          <a:p>
            <a:r>
              <a:rPr lang="en-GB" sz="5000" dirty="0">
                <a:solidFill>
                  <a:srgbClr val="04617B"/>
                </a:solidFill>
              </a:rPr>
              <a:t>Analysis of Downloaded Files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12" y="2286000"/>
            <a:ext cx="5298801" cy="4151522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989012" y="1300163"/>
            <a:ext cx="9296400" cy="446532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Manual or Automated</a:t>
            </a:r>
          </a:p>
          <a:p>
            <a:pPr marL="0" indent="0">
              <a:buNone/>
            </a:pPr>
            <a:r>
              <a:rPr lang="en-US" dirty="0" smtClean="0"/>
              <a:t> 1.ps1					rtf.doc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612" y="2283372"/>
            <a:ext cx="5181600" cy="425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2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164" y="3581400"/>
            <a:ext cx="8938472" cy="2764335"/>
          </a:xfrm>
        </p:spPr>
        <p:txBody>
          <a:bodyPr/>
          <a:lstStyle/>
          <a:p>
            <a:r>
              <a:rPr lang="en-GB" dirty="0" smtClean="0"/>
              <a:t>Thank You !!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812" y="1219200"/>
            <a:ext cx="3663176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4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>
                <a:solidFill>
                  <a:srgbClr val="04617B"/>
                </a:solidFill>
              </a:rPr>
              <a:t>Who Am I?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Praveen </a:t>
            </a:r>
            <a:r>
              <a:rPr lang="en-US" dirty="0" err="1" smtClean="0"/>
              <a:t>Pandyan</a:t>
            </a:r>
            <a:endParaRPr lang="en-US" dirty="0"/>
          </a:p>
          <a:p>
            <a:r>
              <a:rPr lang="en-US" dirty="0" smtClean="0"/>
              <a:t>Threat &amp; Forensics Analyst</a:t>
            </a:r>
            <a:endParaRPr lang="en-US" dirty="0"/>
          </a:p>
          <a:p>
            <a:r>
              <a:rPr lang="en-US" dirty="0" smtClean="0"/>
              <a:t>Threat Hunting &amp; DFIR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>
                <a:solidFill>
                  <a:srgbClr val="04617B"/>
                </a:solidFill>
              </a:rPr>
              <a:t>What you can expect from this talk?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8883" y="1706880"/>
            <a:ext cx="8380729" cy="446532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High level analysis of a PCAP file</a:t>
            </a:r>
          </a:p>
          <a:p>
            <a:r>
              <a:rPr lang="en-US" dirty="0" smtClean="0"/>
              <a:t>Extract IOCs from PCAP file</a:t>
            </a:r>
          </a:p>
          <a:p>
            <a:r>
              <a:rPr lang="en-US" dirty="0" smtClean="0"/>
              <a:t>Download artefacts from PCAP file (exe, pdf, doc 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>
                <a:solidFill>
                  <a:srgbClr val="04617B"/>
                </a:solidFill>
              </a:rPr>
              <a:t>Network Forensics Process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8883" y="1706880"/>
            <a:ext cx="9523729" cy="446532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Know </a:t>
            </a:r>
            <a:r>
              <a:rPr lang="en-US" dirty="0"/>
              <a:t>your Triggering </a:t>
            </a:r>
            <a:r>
              <a:rPr lang="en-US" dirty="0" smtClean="0"/>
              <a:t>Events</a:t>
            </a:r>
          </a:p>
          <a:p>
            <a:r>
              <a:rPr lang="en-US" dirty="0" smtClean="0"/>
              <a:t>Packet </a:t>
            </a:r>
            <a:r>
              <a:rPr lang="en-US" dirty="0"/>
              <a:t>Capture Analysis</a:t>
            </a:r>
          </a:p>
        </p:txBody>
      </p:sp>
    </p:spTree>
    <p:extLst>
      <p:ext uri="{BB962C8B-B14F-4D97-AF65-F5344CB8AC3E}">
        <p14:creationId xmlns:p14="http://schemas.microsoft.com/office/powerpoint/2010/main" val="2745418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>
                <a:solidFill>
                  <a:srgbClr val="04617B"/>
                </a:solidFill>
              </a:rPr>
              <a:t>Know your Triggering Events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8883" y="1706880"/>
            <a:ext cx="9523729" cy="446532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IDS alert </a:t>
            </a:r>
            <a:endParaRPr lang="en-US" dirty="0" smtClean="0"/>
          </a:p>
          <a:p>
            <a:r>
              <a:rPr lang="en-US" dirty="0" smtClean="0"/>
              <a:t>Noticeable </a:t>
            </a:r>
            <a:r>
              <a:rPr lang="en-US" dirty="0"/>
              <a:t>anomaly </a:t>
            </a:r>
            <a:r>
              <a:rPr lang="en-US" dirty="0" smtClean="0"/>
              <a:t>(Virus </a:t>
            </a:r>
            <a:r>
              <a:rPr lang="en-US" dirty="0"/>
              <a:t>activity</a:t>
            </a:r>
            <a:r>
              <a:rPr lang="en-US" dirty="0" smtClean="0"/>
              <a:t>)</a:t>
            </a:r>
          </a:p>
          <a:p>
            <a:r>
              <a:rPr lang="en-US" dirty="0" smtClean="0"/>
              <a:t>Phishing Email </a:t>
            </a:r>
          </a:p>
          <a:p>
            <a:r>
              <a:rPr lang="en-US" dirty="0" smtClean="0"/>
              <a:t>Known </a:t>
            </a:r>
            <a:r>
              <a:rPr lang="en-US" dirty="0"/>
              <a:t>malicious/compromised system (I.e. Known C&amp;C servers or </a:t>
            </a:r>
            <a:r>
              <a:rPr lang="en-US" dirty="0" smtClean="0"/>
              <a:t>to blacklisted countries)</a:t>
            </a:r>
          </a:p>
          <a:p>
            <a:r>
              <a:rPr lang="en-US" dirty="0" smtClean="0"/>
              <a:t>Once you know the triggering event, filter out those packets. </a:t>
            </a:r>
          </a:p>
        </p:txBody>
      </p:sp>
    </p:spTree>
    <p:extLst>
      <p:ext uri="{BB962C8B-B14F-4D97-AF65-F5344CB8AC3E}">
        <p14:creationId xmlns:p14="http://schemas.microsoft.com/office/powerpoint/2010/main" val="1579937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>
                <a:solidFill>
                  <a:srgbClr val="04617B"/>
                </a:solidFill>
              </a:rPr>
              <a:t>PCAP </a:t>
            </a:r>
            <a:r>
              <a:rPr lang="en-US" sz="5000" dirty="0">
                <a:solidFill>
                  <a:srgbClr val="04617B"/>
                </a:solidFill>
              </a:rPr>
              <a:t>Analysis Methodology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8883" y="1706880"/>
            <a:ext cx="9523729" cy="446532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b="1" dirty="0"/>
              <a:t>Pattern Matching </a:t>
            </a:r>
            <a:r>
              <a:rPr lang="en-US" dirty="0"/>
              <a:t>– Identify and filter packets of interest by matching specific values or protocol meta-data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List Conversations </a:t>
            </a:r>
            <a:r>
              <a:rPr lang="en-US" dirty="0"/>
              <a:t>– List all conversation streams within the filtered packet capture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Export</a:t>
            </a:r>
            <a:r>
              <a:rPr lang="en-US" dirty="0"/>
              <a:t>  - Isolate and export specific conversation streams of interest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Draw Conclusions </a:t>
            </a:r>
            <a:r>
              <a:rPr lang="en-US" dirty="0"/>
              <a:t>– Extract files or data from streams and compile data</a:t>
            </a:r>
          </a:p>
        </p:txBody>
      </p:sp>
    </p:spTree>
    <p:extLst>
      <p:ext uri="{BB962C8B-B14F-4D97-AF65-F5344CB8AC3E}">
        <p14:creationId xmlns:p14="http://schemas.microsoft.com/office/powerpoint/2010/main" val="124950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2812" y="0"/>
            <a:ext cx="11048999" cy="1223963"/>
          </a:xfrm>
        </p:spPr>
        <p:txBody>
          <a:bodyPr>
            <a:noAutofit/>
          </a:bodyPr>
          <a:lstStyle/>
          <a:p>
            <a:r>
              <a:rPr lang="en-US" sz="4200" dirty="0" smtClean="0">
                <a:solidFill>
                  <a:srgbClr val="04617B"/>
                </a:solidFill>
              </a:rPr>
              <a:t>Scenario – Phishing </a:t>
            </a:r>
            <a:r>
              <a:rPr lang="en-US" sz="4200" dirty="0">
                <a:solidFill>
                  <a:srgbClr val="04617B"/>
                </a:solidFill>
              </a:rPr>
              <a:t>E</a:t>
            </a:r>
            <a:r>
              <a:rPr lang="en-US" sz="4200" dirty="0" smtClean="0">
                <a:solidFill>
                  <a:srgbClr val="04617B"/>
                </a:solidFill>
              </a:rPr>
              <a:t>mail </a:t>
            </a:r>
            <a:r>
              <a:rPr lang="en-US" sz="4200" dirty="0">
                <a:solidFill>
                  <a:srgbClr val="04617B"/>
                </a:solidFill>
              </a:rPr>
              <a:t>P</a:t>
            </a:r>
            <a:r>
              <a:rPr lang="en-US" sz="4200" dirty="0" smtClean="0">
                <a:solidFill>
                  <a:srgbClr val="04617B"/>
                </a:solidFill>
              </a:rPr>
              <a:t>ushing Malware</a:t>
            </a:r>
            <a:endParaRPr lang="en-US" sz="4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1905000"/>
            <a:ext cx="5044797" cy="381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2412" y="1371600"/>
            <a:ext cx="6705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2761" y="0"/>
            <a:ext cx="10360501" cy="1223963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Phishing Link &amp; Malicious Document Opened</a:t>
            </a:r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7" y="1295400"/>
            <a:ext cx="5969913" cy="441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12" y="6096000"/>
            <a:ext cx="10820400" cy="352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8538" y="1371600"/>
            <a:ext cx="5570632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0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212" y="1066798"/>
            <a:ext cx="6470170" cy="43434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1" y="840579"/>
            <a:ext cx="5473171" cy="45672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212" y="5867400"/>
            <a:ext cx="103632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6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884</TotalTime>
  <Words>613</Words>
  <Application>Microsoft Office PowerPoint</Application>
  <PresentationFormat>Custom</PresentationFormat>
  <Paragraphs>77</Paragraphs>
  <Slides>16</Slides>
  <Notes>10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Tech 16x9</vt:lpstr>
      <vt:lpstr>Analysis of PCAP File Using Wireshark</vt:lpstr>
      <vt:lpstr>Who Am I?</vt:lpstr>
      <vt:lpstr>What you can expect from this talk?</vt:lpstr>
      <vt:lpstr>Network Forensics Process</vt:lpstr>
      <vt:lpstr>Know your Triggering Events</vt:lpstr>
      <vt:lpstr>PCAP Analysis Methodology</vt:lpstr>
      <vt:lpstr>Scenario – Phishing Email Pushing Malware</vt:lpstr>
      <vt:lpstr>Phishing Link &amp; Malicious Document Opened</vt:lpstr>
      <vt:lpstr>PowerPoint Presentation</vt:lpstr>
      <vt:lpstr>Post Compromise Traffic</vt:lpstr>
      <vt:lpstr>PowerPoint Presentation</vt:lpstr>
      <vt:lpstr>IOC Extractions</vt:lpstr>
      <vt:lpstr>Downloading Artefacts from PCAP file</vt:lpstr>
      <vt:lpstr>Analysis of Downloaded Files</vt:lpstr>
      <vt:lpstr>Demo Time!</vt:lpstr>
      <vt:lpstr>Thank You 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PCAP File Using Wireshark</dc:title>
  <dc:creator>praveen p</dc:creator>
  <cp:lastModifiedBy>praveen p</cp:lastModifiedBy>
  <cp:revision>25</cp:revision>
  <dcterms:created xsi:type="dcterms:W3CDTF">2018-02-16T13:16:55Z</dcterms:created>
  <dcterms:modified xsi:type="dcterms:W3CDTF">2018-02-23T06:13:10Z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