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F7D14B-B11E-4836-89EA-A8E80756EC14}">
  <a:tblStyle styleId="{95F7D14B-B11E-4836-89EA-A8E80756EC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e5399890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be539989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be539989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be53998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be5399890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be53998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be5399890_0_1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be539989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Propuesta y análisis de ciberseguridad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666666"/>
                </a:solidFill>
              </a:rPr>
              <a:t>20 de marzo de 2024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Soluciones</a:t>
            </a:r>
            <a:r>
              <a:rPr lang="es-419">
                <a:solidFill>
                  <a:schemeClr val="lt1"/>
                </a:solidFill>
              </a:rPr>
              <a:t> propuestas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561300" y="1352200"/>
            <a:ext cx="7790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Las principales soluciones a tener en cuenta para los equipos son las siguientes: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AutoNum type="arabicPeriod"/>
            </a:pP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Actualizar OpenSSL a una versión más actual.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AutoNum type="arabicPeriod"/>
            </a:pP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Actualizar Apache a una versión más actual.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AutoNum type="arabicPeriod"/>
            </a:pP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Cambiar el nombre por defecto del servicio SNMP.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AutoNum type="arabicPeriod"/>
            </a:pP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Deshabilitar métodos HTTP Trace y Track.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AutoNum type="arabicPeriod"/>
            </a:pP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Actualizar versión PHP a una versión más actual.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AutoNum type="arabicPeriod"/>
            </a:pP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En el servidor SSH deshabilitar CBC y habilitar CTR o GCM.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1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¿Por qué?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569800" y="1517250"/>
            <a:ext cx="77901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AutoNum type="arabicPeriod"/>
            </a:pP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Con estas solucionan el mayor porcentaje de vulnerabilidades.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AutoNum type="alphaLcPeriod"/>
            </a:pPr>
            <a:r>
              <a:rPr b="1"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.218</a:t>
            </a: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 = 175/180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AutoNum type="alphaLcPeriod"/>
            </a:pPr>
            <a:r>
              <a:rPr b="1"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.165</a:t>
            </a: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 = 179/182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AutoNum type="alphaLcPeriod"/>
            </a:pPr>
            <a:r>
              <a:rPr b="1"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.228</a:t>
            </a: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 = 173/178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AutoNum type="arabicPeriod"/>
            </a:pP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Al actualizar los sistemas baja la </a:t>
            </a: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posibilidad</a:t>
            </a: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 de un ataque cibernético.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verage"/>
              <a:buAutoNum type="arabicPeriod"/>
            </a:pPr>
            <a:r>
              <a:rPr lang="es-419" sz="1800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Baja el impacto que pueda llegar a tener un ataque cibernético.</a:t>
            </a:r>
            <a:endParaRPr sz="1800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Para el </a:t>
            </a:r>
            <a:r>
              <a:rPr lang="es-419">
                <a:solidFill>
                  <a:schemeClr val="lt1"/>
                </a:solidFill>
              </a:rPr>
              <a:t>futuro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{95F7D14B-B11E-4836-89EA-A8E80756EC14}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Política de actualización de sistemas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En un determinado periodo de tiempo se debe estar al tanto de las </a:t>
                      </a:r>
                      <a:r>
                        <a:rPr lang="es-419"/>
                        <a:t>correcciones</a:t>
                      </a:r>
                      <a:r>
                        <a:rPr lang="es-419"/>
                        <a:t>, parches y actualizaciones de sistemas que lanzan los fabricantes de los programas utilizados e implementarlos lo antes posible.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803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/>
              <a:t>Objetivo del proyecto: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-419" sz="3000"/>
              <a:t>Identificar el problema de </a:t>
            </a:r>
            <a:r>
              <a:rPr lang="es-419" sz="3000"/>
              <a:t>raíz</a:t>
            </a:r>
            <a:r>
              <a:rPr lang="es-419" sz="3000"/>
              <a:t> y trabajar para eliminarlo.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-419" sz="3000"/>
              <a:t>Intentar solucionar la mayor cantidades de vulnerabilidades en el menos tiempo posible para no caer en un ataque cibernético.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Comprensión del estado actual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</a:rPr>
              <a:t>Equipos y sus vulnerabilidades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41400" y="577779"/>
            <a:ext cx="860700" cy="119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41400" y="1975829"/>
            <a:ext cx="860700" cy="119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041400" y="3373879"/>
            <a:ext cx="860700" cy="119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17575" y="577779"/>
            <a:ext cx="860700" cy="119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17575" y="1975829"/>
            <a:ext cx="860700" cy="119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617575" y="3373879"/>
            <a:ext cx="860700" cy="119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50" y="462825"/>
            <a:ext cx="4459400" cy="452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425" y="1369488"/>
            <a:ext cx="3912725" cy="271069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4866425" y="0"/>
            <a:ext cx="4045200" cy="14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Equipos y sus vulnerabilidades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00" y="1717250"/>
            <a:ext cx="2330225" cy="27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975" y="247775"/>
            <a:ext cx="4638025" cy="43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4294967295" type="title"/>
          </p:nvPr>
        </p:nvSpPr>
        <p:spPr>
          <a:xfrm>
            <a:off x="146450" y="414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Distribución de vulnerabilidades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4294967295" type="title"/>
          </p:nvPr>
        </p:nvSpPr>
        <p:spPr>
          <a:xfrm>
            <a:off x="146450" y="41450"/>
            <a:ext cx="4045200" cy="13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Distribución de vulnerabilidades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1166125" y="23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{95F7D14B-B11E-4836-89EA-A8E80756EC14}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chemeClr val="lt1"/>
                          </a:solidFill>
                        </a:rPr>
                        <a:t>192.168.170.164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chemeClr val="lt1"/>
                          </a:solidFill>
                        </a:rPr>
                        <a:t>192.168.170.213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>
                          <a:solidFill>
                            <a:schemeClr val="lt1"/>
                          </a:solidFill>
                        </a:rPr>
                        <a:t>192.168.170.228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" name="Google Shape;102;p19"/>
          <p:cNvGraphicFramePr/>
          <p:nvPr/>
        </p:nvGraphicFramePr>
        <p:xfrm>
          <a:off x="1166125" y="1845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{95F7D14B-B11E-4836-89EA-A8E80756EC14}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/>
                        <a:t>Host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/>
                        <a:t>Crítico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/>
                        <a:t>Alta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/>
                        <a:t>Media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" name="Google Shape;103;p19"/>
          <p:cNvGraphicFramePr/>
          <p:nvPr/>
        </p:nvGraphicFramePr>
        <p:xfrm>
          <a:off x="1166125" y="3607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{95F7D14B-B11E-4836-89EA-A8E80756EC14}</a:tableStyleId>
              </a:tblPr>
              <a:tblGrid>
                <a:gridCol w="1443325"/>
                <a:gridCol w="1452275"/>
                <a:gridCol w="1447800"/>
                <a:gridCol w="1447800"/>
                <a:gridCol w="130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Total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36 (92,3%)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251 (97.3%)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244 (80,5%)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531 (~85%)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4294967295" type="title"/>
          </p:nvPr>
        </p:nvSpPr>
        <p:spPr>
          <a:xfrm>
            <a:off x="129450" y="42525"/>
            <a:ext cx="8774700" cy="11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Distribución de vulnerabilidades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0" y="1286825"/>
            <a:ext cx="4108325" cy="35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350" y="1003900"/>
            <a:ext cx="3963775" cy="402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905038" y="800375"/>
            <a:ext cx="333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</a:rPr>
              <a:t>¿Cual es el problema?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6" name="Google Shape;116;p21"/>
          <p:cNvSpPr txBox="1"/>
          <p:nvPr>
            <p:ph idx="4294967295" type="subTitle"/>
          </p:nvPr>
        </p:nvSpPr>
        <p:spPr>
          <a:xfrm>
            <a:off x="2287638" y="1952200"/>
            <a:ext cx="45687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>
                <a:solidFill>
                  <a:srgbClr val="666666"/>
                </a:solidFill>
              </a:rPr>
              <a:t>Las vulnerabilidades pueden ser explotadas lo cual llevaría a que la empresa pueda perder control del servicio, filtración de información, corrupción de los datos, entre otras.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