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B150-CA2F-4339-953C-6AD557A92E17}" type="datetimeFigureOut">
              <a:rPr lang="en-CA" smtClean="0"/>
              <a:t>2025-02-13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62181-8631-4A6D-9C33-9DF0661D79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398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62181-8631-4A6D-9C33-9DF0661D799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0743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DEFF-BB05-2BA6-5052-04DADDD52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4DA0B-5087-209A-4923-05FA29A90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F5044-6BF3-7622-51B1-252BC06F3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2247-6565-4FB1-BDE0-65EA19EDE7D6}" type="datetimeFigureOut">
              <a:rPr lang="en-CA" smtClean="0"/>
              <a:t>2025-02-13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82F37-9CB8-AE64-A1B6-DA7FEBC8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2A26A-CD9E-255D-E2A6-AA4B3269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D13F-8E90-449A-B0EB-0FC978DF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926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A5D3-FA7A-1679-0CA9-67FD26A7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5B230-55AC-79D3-B08B-AD172CA99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1F7FB-C2F1-2A99-3AE4-B5F9B49C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2247-6565-4FB1-BDE0-65EA19EDE7D6}" type="datetimeFigureOut">
              <a:rPr lang="en-CA" smtClean="0"/>
              <a:t>2025-02-13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0A884-C0B5-1F25-19BD-BAA1E83D4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FB034-3723-FDA2-1229-08533142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D13F-8E90-449A-B0EB-0FC978DF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442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8446F-0EFA-C534-4648-367FE0FE1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A5A3F-9C76-BFF0-1106-6281C09F8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ABAA9-1605-C781-35B6-D0A6F558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2247-6565-4FB1-BDE0-65EA19EDE7D6}" type="datetimeFigureOut">
              <a:rPr lang="en-CA" smtClean="0"/>
              <a:t>2025-02-13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7C871-ADF4-E367-155E-3E03B69C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46346-4EB4-777A-4345-221DDA8E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D13F-8E90-449A-B0EB-0FC978DF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977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EBFA-EEF9-5AE9-5CEC-B5F1E50A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866FE-980B-DB46-5D99-F9E83E9C8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72AAC-6C94-3944-CABF-C9A38A53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2247-6565-4FB1-BDE0-65EA19EDE7D6}" type="datetimeFigureOut">
              <a:rPr lang="en-CA" smtClean="0"/>
              <a:t>2025-02-13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6BACB-0F80-C4B8-884B-74D1F519E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4F406-2213-CBE4-B40C-8A5D4DE2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D13F-8E90-449A-B0EB-0FC978DF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930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0C38-EB6B-1354-F52E-F2451CC5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DE166-CEEA-7004-8D65-33355D8A2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A1FAC-91AC-C187-D46D-5DED444A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2247-6565-4FB1-BDE0-65EA19EDE7D6}" type="datetimeFigureOut">
              <a:rPr lang="en-CA" smtClean="0"/>
              <a:t>2025-02-13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6AF49-6C68-B166-3113-911933D2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BA250-17B1-BB37-6D12-78A6D33F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D13F-8E90-449A-B0EB-0FC978DF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814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0272-5097-3E9C-8C45-F7FA01DC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F283A-C04E-B7C5-3DAE-5B7056CD8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F3EC3-AFE8-9886-E2A8-0DBD996B8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34CF6-F523-0BAE-3DD3-21652BA2F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2247-6565-4FB1-BDE0-65EA19EDE7D6}" type="datetimeFigureOut">
              <a:rPr lang="en-CA" smtClean="0"/>
              <a:t>2025-02-13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D0BB3-50C2-7349-30F5-2401A1D7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B60C7-41B0-BDE3-81B4-D1D71C16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D13F-8E90-449A-B0EB-0FC978DF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558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1782-15EF-5386-0393-0E8739DD0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DEF45-BF72-2229-E04C-C96CD5AED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4CF2C-20A9-5A56-C5C0-911D19F0C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42A2C-0482-2E13-AB2D-A6D20DB6D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14DF1-243F-A59B-4CD0-805296B47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134A9-42B2-C22E-3224-6BC60D88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2247-6565-4FB1-BDE0-65EA19EDE7D6}" type="datetimeFigureOut">
              <a:rPr lang="en-CA" smtClean="0"/>
              <a:t>2025-02-13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4BEA7D-586A-350A-2630-A9401A02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3E6707-63A9-F967-0256-FB6FA71B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D13F-8E90-449A-B0EB-0FC978DF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064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62DC6-7045-0B83-4FAC-CF9D307F4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FAD787-E7BB-0F5F-F5D1-B0061B90F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2247-6565-4FB1-BDE0-65EA19EDE7D6}" type="datetimeFigureOut">
              <a:rPr lang="en-CA" smtClean="0"/>
              <a:t>2025-02-13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49CF0-5F80-5E14-0CE7-37065EC0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BD78F-F868-3548-BF7E-E4F3ECC0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D13F-8E90-449A-B0EB-0FC978DF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744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045D93-5A3A-2DA4-D789-09819F0B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2247-6565-4FB1-BDE0-65EA19EDE7D6}" type="datetimeFigureOut">
              <a:rPr lang="en-CA" smtClean="0"/>
              <a:t>2025-02-13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16E7F-C9D9-1AFF-7C7A-B0DD71B1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AA59F-B9CF-90A9-9036-F5D45345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D13F-8E90-449A-B0EB-0FC978DF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01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73D5-9A87-48B3-909F-95171500D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76B23-E95D-D3D9-A5FC-1D57DAB72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7B0CD-51A2-E3A8-2CB3-8C6F8FA9D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DCB0F-4361-C06D-0CB6-484FF852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2247-6565-4FB1-BDE0-65EA19EDE7D6}" type="datetimeFigureOut">
              <a:rPr lang="en-CA" smtClean="0"/>
              <a:t>2025-02-13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468CF-0890-5189-8C4B-C81EA831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BDB0-58D8-8864-9AC1-F4BBCAAB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D13F-8E90-449A-B0EB-0FC978DF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581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BD3C-6089-BAF2-FE7C-A1D73CD84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FAE1AE-E659-38A4-CD0E-3C518B00F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38827-6D3E-F40F-E3C7-F52A47F69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BC13F-A0D6-43E3-5C72-69E513E5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2247-6565-4FB1-BDE0-65EA19EDE7D6}" type="datetimeFigureOut">
              <a:rPr lang="en-CA" smtClean="0"/>
              <a:t>2025-02-13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74925-1637-1184-0142-12921334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C8177-3893-DCFE-CBEE-D0772223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D13F-8E90-449A-B0EB-0FC978DF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023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90E742-1A5F-C1EB-6110-E76BA2D2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0EEE1-1CA9-184A-F84C-CE911213A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3F48F-69CE-E16A-C9DD-6E33B27E0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082247-6565-4FB1-BDE0-65EA19EDE7D6}" type="datetimeFigureOut">
              <a:rPr lang="en-CA" smtClean="0"/>
              <a:t>2025-02-13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D5C5F-4F01-323A-C02A-A6179A58A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8766A-BDA7-EA0C-6EFE-1FED6C749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C6D13F-8E90-449A-B0EB-0FC978DF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380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02B513-F382-3210-4136-116BF458E8AB}"/>
              </a:ext>
            </a:extLst>
          </p:cNvPr>
          <p:cNvSpPr/>
          <p:nvPr/>
        </p:nvSpPr>
        <p:spPr>
          <a:xfrm>
            <a:off x="7070214" y="2982722"/>
            <a:ext cx="914400" cy="577476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RAX</a:t>
            </a: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6414DE-9A5D-E3F7-C2D0-61706ADDB42D}"/>
              </a:ext>
            </a:extLst>
          </p:cNvPr>
          <p:cNvSpPr/>
          <p:nvPr/>
        </p:nvSpPr>
        <p:spPr>
          <a:xfrm>
            <a:off x="7634599" y="3675059"/>
            <a:ext cx="914400" cy="577476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RBX</a:t>
            </a: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A7BAC54-48FC-40E1-4D89-FEDA10CCCAF5}"/>
              </a:ext>
            </a:extLst>
          </p:cNvPr>
          <p:cNvSpPr/>
          <p:nvPr/>
        </p:nvSpPr>
        <p:spPr>
          <a:xfrm>
            <a:off x="6547892" y="546450"/>
            <a:ext cx="228600" cy="49482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5" name="Arrow: Left-Right 124">
            <a:extLst>
              <a:ext uri="{FF2B5EF4-FFF2-40B4-BE49-F238E27FC236}">
                <a16:creationId xmlns:a16="http://schemas.microsoft.com/office/drawing/2014/main" id="{0CEFEA1A-43D1-680A-1A2D-8A025C440982}"/>
              </a:ext>
            </a:extLst>
          </p:cNvPr>
          <p:cNvSpPr/>
          <p:nvPr/>
        </p:nvSpPr>
        <p:spPr>
          <a:xfrm>
            <a:off x="6735855" y="3134300"/>
            <a:ext cx="373142" cy="274320"/>
          </a:xfrm>
          <a:prstGeom prst="leftRightArrow">
            <a:avLst>
              <a:gd name="adj1" fmla="val 86111"/>
              <a:gd name="adj2" fmla="val 291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6" name="Arrow: Left-Right 125">
            <a:extLst>
              <a:ext uri="{FF2B5EF4-FFF2-40B4-BE49-F238E27FC236}">
                <a16:creationId xmlns:a16="http://schemas.microsoft.com/office/drawing/2014/main" id="{3E5BB067-6D80-96DC-FEF6-03550CF9B309}"/>
              </a:ext>
            </a:extLst>
          </p:cNvPr>
          <p:cNvSpPr/>
          <p:nvPr/>
        </p:nvSpPr>
        <p:spPr>
          <a:xfrm>
            <a:off x="6735855" y="3848445"/>
            <a:ext cx="937527" cy="274320"/>
          </a:xfrm>
          <a:prstGeom prst="leftRightArrow">
            <a:avLst>
              <a:gd name="adj1" fmla="val 86111"/>
              <a:gd name="adj2" fmla="val 291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758414E-ACA5-0A66-C9D5-5C77B26AB989}"/>
              </a:ext>
            </a:extLst>
          </p:cNvPr>
          <p:cNvSpPr/>
          <p:nvPr/>
        </p:nvSpPr>
        <p:spPr>
          <a:xfrm>
            <a:off x="1673702" y="4431626"/>
            <a:ext cx="3091239" cy="117637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</a:t>
            </a: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63C6032-7571-7E00-663B-12BFB19DEB5E}"/>
              </a:ext>
            </a:extLst>
          </p:cNvPr>
          <p:cNvSpPr/>
          <p:nvPr/>
        </p:nvSpPr>
        <p:spPr>
          <a:xfrm>
            <a:off x="5033398" y="4364951"/>
            <a:ext cx="914400" cy="577476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RII</a:t>
            </a: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2C7511B-1BE6-B06B-3878-417DA138A992}"/>
              </a:ext>
            </a:extLst>
          </p:cNvPr>
          <p:cNvSpPr/>
          <p:nvPr/>
        </p:nvSpPr>
        <p:spPr>
          <a:xfrm>
            <a:off x="5339368" y="5069890"/>
            <a:ext cx="914400" cy="577476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RXI</a:t>
            </a: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6342BAD-1859-A30C-26FC-B40B0D61C8A4}"/>
              </a:ext>
            </a:extLst>
          </p:cNvPr>
          <p:cNvSpPr/>
          <p:nvPr/>
        </p:nvSpPr>
        <p:spPr>
          <a:xfrm>
            <a:off x="8190869" y="4369030"/>
            <a:ext cx="914400" cy="577476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ROW</a:t>
            </a: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0" name="Arrow: Right 139">
            <a:extLst>
              <a:ext uri="{FF2B5EF4-FFF2-40B4-BE49-F238E27FC236}">
                <a16:creationId xmlns:a16="http://schemas.microsoft.com/office/drawing/2014/main" id="{6635C7C0-B80B-F2E8-5E1B-11AD85C500A0}"/>
              </a:ext>
            </a:extLst>
          </p:cNvPr>
          <p:cNvSpPr/>
          <p:nvPr/>
        </p:nvSpPr>
        <p:spPr>
          <a:xfrm>
            <a:off x="6776492" y="4520608"/>
            <a:ext cx="1458802" cy="274320"/>
          </a:xfrm>
          <a:prstGeom prst="rightArrow">
            <a:avLst>
              <a:gd name="adj1" fmla="val 82986"/>
              <a:gd name="adj2" fmla="val 295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D6E6853-1698-27B7-C4E1-D1A6ECD92053}"/>
              </a:ext>
            </a:extLst>
          </p:cNvPr>
          <p:cNvSpPr/>
          <p:nvPr/>
        </p:nvSpPr>
        <p:spPr>
          <a:xfrm flipH="1">
            <a:off x="5900474" y="4521382"/>
            <a:ext cx="647418" cy="274320"/>
          </a:xfrm>
          <a:prstGeom prst="rightArrow">
            <a:avLst>
              <a:gd name="adj1" fmla="val 82986"/>
              <a:gd name="adj2" fmla="val 295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3" name="Arrow: Left-Right 142">
            <a:extLst>
              <a:ext uri="{FF2B5EF4-FFF2-40B4-BE49-F238E27FC236}">
                <a16:creationId xmlns:a16="http://schemas.microsoft.com/office/drawing/2014/main" id="{5D9FB204-C5D7-2A88-A318-608E35B50434}"/>
              </a:ext>
            </a:extLst>
          </p:cNvPr>
          <p:cNvSpPr/>
          <p:nvPr/>
        </p:nvSpPr>
        <p:spPr>
          <a:xfrm>
            <a:off x="6206213" y="5242095"/>
            <a:ext cx="386792" cy="274320"/>
          </a:xfrm>
          <a:prstGeom prst="leftRightArrow">
            <a:avLst>
              <a:gd name="adj1" fmla="val 86111"/>
              <a:gd name="adj2" fmla="val 291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6" name="Arrow: Right 145">
            <a:extLst>
              <a:ext uri="{FF2B5EF4-FFF2-40B4-BE49-F238E27FC236}">
                <a16:creationId xmlns:a16="http://schemas.microsoft.com/office/drawing/2014/main" id="{4689462F-4F6E-2164-EEAE-8DC1E3C96FD8}"/>
              </a:ext>
            </a:extLst>
          </p:cNvPr>
          <p:cNvSpPr/>
          <p:nvPr/>
        </p:nvSpPr>
        <p:spPr>
          <a:xfrm flipH="1">
            <a:off x="4718516" y="4520608"/>
            <a:ext cx="330576" cy="274320"/>
          </a:xfrm>
          <a:prstGeom prst="rightArrow">
            <a:avLst>
              <a:gd name="adj1" fmla="val 82986"/>
              <a:gd name="adj2" fmla="val 29567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7" name="Arrow: Right 146">
            <a:extLst>
              <a:ext uri="{FF2B5EF4-FFF2-40B4-BE49-F238E27FC236}">
                <a16:creationId xmlns:a16="http://schemas.microsoft.com/office/drawing/2014/main" id="{FF0109C5-A77C-5C18-535A-5F4519C49D0F}"/>
              </a:ext>
            </a:extLst>
          </p:cNvPr>
          <p:cNvSpPr/>
          <p:nvPr/>
        </p:nvSpPr>
        <p:spPr>
          <a:xfrm flipH="1">
            <a:off x="4718515" y="5220424"/>
            <a:ext cx="621807" cy="274320"/>
          </a:xfrm>
          <a:prstGeom prst="rightArrow">
            <a:avLst>
              <a:gd name="adj1" fmla="val 82986"/>
              <a:gd name="adj2" fmla="val 29567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FC72C32-2785-55F3-B30C-85C12A461AFE}"/>
              </a:ext>
            </a:extLst>
          </p:cNvPr>
          <p:cNvSpPr/>
          <p:nvPr/>
        </p:nvSpPr>
        <p:spPr>
          <a:xfrm>
            <a:off x="3172859" y="820770"/>
            <a:ext cx="457200" cy="30588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76A7AFFC-4C6B-98CC-3DCB-D9857637974E}"/>
              </a:ext>
            </a:extLst>
          </p:cNvPr>
          <p:cNvGrpSpPr/>
          <p:nvPr/>
        </p:nvGrpSpPr>
        <p:grpSpPr>
          <a:xfrm>
            <a:off x="7123902" y="3428573"/>
            <a:ext cx="410594" cy="373894"/>
            <a:chOff x="8688077" y="3428573"/>
            <a:chExt cx="410594" cy="373894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A82291C-7032-C597-BAD6-769989461F08}"/>
                </a:ext>
              </a:extLst>
            </p:cNvPr>
            <p:cNvSpPr/>
            <p:nvPr/>
          </p:nvSpPr>
          <p:spPr>
            <a:xfrm rot="5400000">
              <a:off x="8587233" y="3529845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AI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B1C5541-1F12-0566-15F4-0425B1B91B4F}"/>
                </a:ext>
              </a:extLst>
            </p:cNvPr>
            <p:cNvSpPr/>
            <p:nvPr/>
          </p:nvSpPr>
          <p:spPr>
            <a:xfrm rot="5400000">
              <a:off x="8826050" y="3529417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AO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E604418-D18B-144A-5D55-AF5D7F58938D}"/>
              </a:ext>
            </a:extLst>
          </p:cNvPr>
          <p:cNvGrpSpPr/>
          <p:nvPr/>
        </p:nvGrpSpPr>
        <p:grpSpPr>
          <a:xfrm>
            <a:off x="7675261" y="4126782"/>
            <a:ext cx="410594" cy="373894"/>
            <a:chOff x="8688077" y="3428573"/>
            <a:chExt cx="410594" cy="373894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754606F-2885-0045-3FE0-F33022AAF42E}"/>
                </a:ext>
              </a:extLst>
            </p:cNvPr>
            <p:cNvSpPr/>
            <p:nvPr/>
          </p:nvSpPr>
          <p:spPr>
            <a:xfrm rot="5400000">
              <a:off x="8587233" y="3529845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BI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E088FDE1-DFCC-9B66-2F58-BD5BBD1AC870}"/>
                </a:ext>
              </a:extLst>
            </p:cNvPr>
            <p:cNvSpPr/>
            <p:nvPr/>
          </p:nvSpPr>
          <p:spPr>
            <a:xfrm rot="5400000">
              <a:off x="8826050" y="3529417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BO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FBB4B43-ECC2-7EDD-0AE8-DF0EC25E03CA}"/>
              </a:ext>
            </a:extLst>
          </p:cNvPr>
          <p:cNvSpPr/>
          <p:nvPr/>
        </p:nvSpPr>
        <p:spPr>
          <a:xfrm rot="5400000">
            <a:off x="8145833" y="4947803"/>
            <a:ext cx="373466" cy="171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OI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5781FBFF-9C82-1230-C598-801827A65FF3}"/>
              </a:ext>
            </a:extLst>
          </p:cNvPr>
          <p:cNvGrpSpPr/>
          <p:nvPr/>
        </p:nvGrpSpPr>
        <p:grpSpPr>
          <a:xfrm>
            <a:off x="5385974" y="5530783"/>
            <a:ext cx="410594" cy="373894"/>
            <a:chOff x="8688077" y="3428573"/>
            <a:chExt cx="410594" cy="373894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0B4926B-6FAB-8E92-6715-07165BBA51E2}"/>
                </a:ext>
              </a:extLst>
            </p:cNvPr>
            <p:cNvSpPr/>
            <p:nvPr/>
          </p:nvSpPr>
          <p:spPr>
            <a:xfrm rot="5400000">
              <a:off x="8587233" y="3529845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XI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622E514E-95F9-F8B0-07E2-EFC44BD07219}"/>
                </a:ext>
              </a:extLst>
            </p:cNvPr>
            <p:cNvSpPr/>
            <p:nvPr/>
          </p:nvSpPr>
          <p:spPr>
            <a:xfrm rot="5400000">
              <a:off x="8826050" y="3529417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IO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CD7534DB-E652-09BC-C6F0-D6B2284FCCEE}"/>
              </a:ext>
            </a:extLst>
          </p:cNvPr>
          <p:cNvGrpSpPr/>
          <p:nvPr/>
        </p:nvGrpSpPr>
        <p:grpSpPr>
          <a:xfrm>
            <a:off x="6739367" y="2201907"/>
            <a:ext cx="3400516" cy="1293415"/>
            <a:chOff x="6739367" y="2201907"/>
            <a:chExt cx="3400516" cy="1293415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D69C769-5B3D-F234-CA54-CB97E1F85B51}"/>
                </a:ext>
              </a:extLst>
            </p:cNvPr>
            <p:cNvSpPr/>
            <p:nvPr/>
          </p:nvSpPr>
          <p:spPr>
            <a:xfrm>
              <a:off x="9911283" y="2241717"/>
              <a:ext cx="228600" cy="11209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3680EF63-CB4D-D59C-70ED-546E35D0ED9D}"/>
                </a:ext>
              </a:extLst>
            </p:cNvPr>
            <p:cNvSpPr/>
            <p:nvPr/>
          </p:nvSpPr>
          <p:spPr>
            <a:xfrm flipH="1">
              <a:off x="6739367" y="2201907"/>
              <a:ext cx="3400516" cy="274320"/>
            </a:xfrm>
            <a:prstGeom prst="rightArrow">
              <a:avLst>
                <a:gd name="adj1" fmla="val 82986"/>
                <a:gd name="adj2" fmla="val 29567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6C89C4D4-F315-84FC-458D-4E64E99183BA}"/>
                </a:ext>
              </a:extLst>
            </p:cNvPr>
            <p:cNvSpPr/>
            <p:nvPr/>
          </p:nvSpPr>
          <p:spPr>
            <a:xfrm>
              <a:off x="9918942" y="2374360"/>
              <a:ext cx="210312" cy="11209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734916A-32DE-4D45-49F0-F024C1F1A85A}"/>
              </a:ext>
            </a:extLst>
          </p:cNvPr>
          <p:cNvSpPr/>
          <p:nvPr/>
        </p:nvSpPr>
        <p:spPr>
          <a:xfrm rot="5400000">
            <a:off x="4993887" y="4913168"/>
            <a:ext cx="373466" cy="171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II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5DF9DEFC-6C93-99C6-469D-7FFFBA33D524}"/>
              </a:ext>
            </a:extLst>
          </p:cNvPr>
          <p:cNvGrpSpPr/>
          <p:nvPr/>
        </p:nvGrpSpPr>
        <p:grpSpPr>
          <a:xfrm flipH="1">
            <a:off x="1940902" y="5415896"/>
            <a:ext cx="2781874" cy="377971"/>
            <a:chOff x="2690671" y="5415896"/>
            <a:chExt cx="2781874" cy="377971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F21178B0-D955-95C1-BFB9-05FF21F9B929}"/>
                </a:ext>
              </a:extLst>
            </p:cNvPr>
            <p:cNvGrpSpPr/>
            <p:nvPr/>
          </p:nvGrpSpPr>
          <p:grpSpPr>
            <a:xfrm>
              <a:off x="3398692" y="5416324"/>
              <a:ext cx="410594" cy="373894"/>
              <a:chOff x="8688077" y="3428573"/>
              <a:chExt cx="410594" cy="373894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888250A5-DE8B-9275-98F5-C61BF0EA0BB0}"/>
                  </a:ext>
                </a:extLst>
              </p:cNvPr>
              <p:cNvSpPr/>
              <p:nvPr/>
            </p:nvSpPr>
            <p:spPr>
              <a:xfrm rot="5400000">
                <a:off x="8587233" y="3529845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AI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A6C8F4C6-2EA3-DE63-1F4A-838A633AC1B4}"/>
                  </a:ext>
                </a:extLst>
              </p:cNvPr>
              <p:cNvSpPr/>
              <p:nvPr/>
            </p:nvSpPr>
            <p:spPr>
              <a:xfrm rot="5400000">
                <a:off x="8826050" y="3529417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AO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43EB6D77-EADE-326D-F76A-7D6D8686C4A7}"/>
                </a:ext>
              </a:extLst>
            </p:cNvPr>
            <p:cNvGrpSpPr/>
            <p:nvPr/>
          </p:nvGrpSpPr>
          <p:grpSpPr>
            <a:xfrm>
              <a:off x="3874181" y="5416325"/>
              <a:ext cx="410594" cy="373894"/>
              <a:chOff x="8688077" y="3428573"/>
              <a:chExt cx="410594" cy="373894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E76899AF-B7AB-329B-DC75-3F9768BA28F8}"/>
                  </a:ext>
                </a:extLst>
              </p:cNvPr>
              <p:cNvSpPr/>
              <p:nvPr/>
            </p:nvSpPr>
            <p:spPr>
              <a:xfrm rot="5400000">
                <a:off x="8587233" y="3529845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BI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FE4CEF8B-E651-750E-7EB6-B607BBA3D71B}"/>
                  </a:ext>
                </a:extLst>
              </p:cNvPr>
              <p:cNvSpPr/>
              <p:nvPr/>
            </p:nvSpPr>
            <p:spPr>
              <a:xfrm rot="5400000">
                <a:off x="8826050" y="3529417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BO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452B881B-910C-32EE-F949-A5DE1E2C9CA9}"/>
                </a:ext>
              </a:extLst>
            </p:cNvPr>
            <p:cNvGrpSpPr/>
            <p:nvPr/>
          </p:nvGrpSpPr>
          <p:grpSpPr>
            <a:xfrm>
              <a:off x="5061951" y="5416753"/>
              <a:ext cx="410594" cy="373894"/>
              <a:chOff x="8688077" y="3428573"/>
              <a:chExt cx="410594" cy="373894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52BA0DF1-CCDC-6B46-3970-E01B2A877928}"/>
                  </a:ext>
                </a:extLst>
              </p:cNvPr>
              <p:cNvSpPr/>
              <p:nvPr/>
            </p:nvSpPr>
            <p:spPr>
              <a:xfrm rot="5400000">
                <a:off x="8587233" y="3529845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L3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9352696-D9E0-374C-FA65-6422108A6734}"/>
                  </a:ext>
                </a:extLst>
              </p:cNvPr>
              <p:cNvSpPr/>
              <p:nvPr/>
            </p:nvSpPr>
            <p:spPr>
              <a:xfrm rot="5400000">
                <a:off x="8826050" y="3529417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L4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D662823F-9099-95A5-432E-6D1D7C976EF1}"/>
                </a:ext>
              </a:extLst>
            </p:cNvPr>
            <p:cNvGrpSpPr/>
            <p:nvPr/>
          </p:nvGrpSpPr>
          <p:grpSpPr>
            <a:xfrm>
              <a:off x="4587808" y="5419973"/>
              <a:ext cx="410594" cy="373894"/>
              <a:chOff x="8688077" y="3428573"/>
              <a:chExt cx="410594" cy="373894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26C841C-DB38-B37B-3BE4-A739A75E1B13}"/>
                  </a:ext>
                </a:extLst>
              </p:cNvPr>
              <p:cNvSpPr/>
              <p:nvPr/>
            </p:nvSpPr>
            <p:spPr>
              <a:xfrm rot="5400000">
                <a:off x="8587233" y="3529845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L1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106EB8D6-20E3-B7C8-4B63-3AC7DBA5BE50}"/>
                  </a:ext>
                </a:extLst>
              </p:cNvPr>
              <p:cNvSpPr/>
              <p:nvPr/>
            </p:nvSpPr>
            <p:spPr>
              <a:xfrm rot="5400000">
                <a:off x="8826050" y="3529417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L2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839D95DB-7EBF-04C4-2419-E7CA8587B71F}"/>
                </a:ext>
              </a:extLst>
            </p:cNvPr>
            <p:cNvSpPr/>
            <p:nvPr/>
          </p:nvSpPr>
          <p:spPr>
            <a:xfrm rot="5400000">
              <a:off x="4249640" y="5517598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OI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81492A44-0881-117F-1E54-39397CAC6886}"/>
                </a:ext>
              </a:extLst>
            </p:cNvPr>
            <p:cNvGrpSpPr/>
            <p:nvPr/>
          </p:nvGrpSpPr>
          <p:grpSpPr>
            <a:xfrm>
              <a:off x="2922471" y="5415896"/>
              <a:ext cx="410594" cy="373894"/>
              <a:chOff x="8688077" y="3428573"/>
              <a:chExt cx="410594" cy="373894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DB969F9D-85B6-C479-6602-2A23CDD38C9F}"/>
                  </a:ext>
                </a:extLst>
              </p:cNvPr>
              <p:cNvSpPr/>
              <p:nvPr/>
            </p:nvSpPr>
            <p:spPr>
              <a:xfrm rot="5400000">
                <a:off x="8587233" y="3529845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XI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7ACD52C1-C53F-594A-A865-6A78F6752CA1}"/>
                  </a:ext>
                </a:extLst>
              </p:cNvPr>
              <p:cNvSpPr/>
              <p:nvPr/>
            </p:nvSpPr>
            <p:spPr>
              <a:xfrm rot="5400000">
                <a:off x="8826050" y="3529417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IO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DA97F4F-2E86-A21D-5961-06CD2A7A5893}"/>
                </a:ext>
              </a:extLst>
            </p:cNvPr>
            <p:cNvSpPr/>
            <p:nvPr/>
          </p:nvSpPr>
          <p:spPr>
            <a:xfrm rot="5400000">
              <a:off x="2589827" y="5516740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II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9AD6216A-B1DD-4412-F46F-1E37D6E22E7D}"/>
              </a:ext>
            </a:extLst>
          </p:cNvPr>
          <p:cNvCxnSpPr>
            <a:cxnSpLocks/>
            <a:stCxn id="187" idx="3"/>
            <a:endCxn id="164" idx="3"/>
          </p:cNvCxnSpPr>
          <p:nvPr/>
        </p:nvCxnSpPr>
        <p:spPr>
          <a:xfrm rot="5400000" flipH="1" flipV="1">
            <a:off x="4606968" y="5215710"/>
            <a:ext cx="603572" cy="543732"/>
          </a:xfrm>
          <a:prstGeom prst="bentConnector3">
            <a:avLst>
              <a:gd name="adj1" fmla="val -18799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EC99BAF8-667E-9AB7-286E-221B43322282}"/>
              </a:ext>
            </a:extLst>
          </p:cNvPr>
          <p:cNvCxnSpPr>
            <a:cxnSpLocks/>
            <a:stCxn id="185" idx="3"/>
            <a:endCxn id="162" idx="3"/>
          </p:cNvCxnSpPr>
          <p:nvPr/>
        </p:nvCxnSpPr>
        <p:spPr>
          <a:xfrm rot="16200000" flipH="1">
            <a:off x="4881032" y="5313845"/>
            <a:ext cx="114887" cy="1066775"/>
          </a:xfrm>
          <a:prstGeom prst="bentConnector3">
            <a:avLst>
              <a:gd name="adj1" fmla="val 138656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AC2FF91E-1055-C5E5-3AFC-9D15B8D2FF46}"/>
              </a:ext>
            </a:extLst>
          </p:cNvPr>
          <p:cNvCxnSpPr>
            <a:cxnSpLocks/>
            <a:stCxn id="186" idx="3"/>
            <a:endCxn id="163" idx="3"/>
          </p:cNvCxnSpPr>
          <p:nvPr/>
        </p:nvCxnSpPr>
        <p:spPr>
          <a:xfrm rot="16200000" flipH="1">
            <a:off x="4881032" y="5074600"/>
            <a:ext cx="114887" cy="1544409"/>
          </a:xfrm>
          <a:prstGeom prst="bentConnector3">
            <a:avLst>
              <a:gd name="adj1" fmla="val 18011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B8E594BD-FA8C-654D-B5A8-E722959D931E}"/>
              </a:ext>
            </a:extLst>
          </p:cNvPr>
          <p:cNvCxnSpPr>
            <a:cxnSpLocks/>
            <a:stCxn id="166" idx="3"/>
            <a:endCxn id="149" idx="3"/>
          </p:cNvCxnSpPr>
          <p:nvPr/>
        </p:nvCxnSpPr>
        <p:spPr>
          <a:xfrm rot="5400000" flipH="1" flipV="1">
            <a:off x="4575453" y="3155881"/>
            <a:ext cx="1987751" cy="3280924"/>
          </a:xfrm>
          <a:prstGeom prst="bentConnector3">
            <a:avLst>
              <a:gd name="adj1" fmla="val -12657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1C81901F-54D4-5BF2-FF11-4E389249CE7E}"/>
              </a:ext>
            </a:extLst>
          </p:cNvPr>
          <p:cNvCxnSpPr>
            <a:cxnSpLocks/>
            <a:stCxn id="167" idx="3"/>
            <a:endCxn id="150" idx="3"/>
          </p:cNvCxnSpPr>
          <p:nvPr/>
        </p:nvCxnSpPr>
        <p:spPr>
          <a:xfrm rot="5400000" flipH="1" flipV="1">
            <a:off x="4575453" y="2916636"/>
            <a:ext cx="1987751" cy="3758558"/>
          </a:xfrm>
          <a:prstGeom prst="bentConnector3">
            <a:avLst>
              <a:gd name="adj1" fmla="val -15053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12CC7595-4E8E-D4B8-3FD2-2299E872CF5F}"/>
              </a:ext>
            </a:extLst>
          </p:cNvPr>
          <p:cNvCxnSpPr>
            <a:cxnSpLocks/>
            <a:stCxn id="169" idx="3"/>
            <a:endCxn id="156" idx="3"/>
          </p:cNvCxnSpPr>
          <p:nvPr/>
        </p:nvCxnSpPr>
        <p:spPr>
          <a:xfrm rot="5400000" flipH="1" flipV="1">
            <a:off x="4962492" y="2991562"/>
            <a:ext cx="1289543" cy="4307772"/>
          </a:xfrm>
          <a:prstGeom prst="bentConnector3">
            <a:avLst>
              <a:gd name="adj1" fmla="val -27081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251878B8-42D7-46D5-1735-9FDF7F77EEC0}"/>
              </a:ext>
            </a:extLst>
          </p:cNvPr>
          <p:cNvCxnSpPr>
            <a:cxnSpLocks/>
            <a:stCxn id="170" idx="3"/>
            <a:endCxn id="157" idx="3"/>
          </p:cNvCxnSpPr>
          <p:nvPr/>
        </p:nvCxnSpPr>
        <p:spPr>
          <a:xfrm rot="5400000" flipH="1" flipV="1">
            <a:off x="4962492" y="2752317"/>
            <a:ext cx="1289543" cy="4785406"/>
          </a:xfrm>
          <a:prstGeom prst="bentConnector3">
            <a:avLst>
              <a:gd name="adj1" fmla="val -30958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1FBF6B82-248D-426F-F318-9BDDD4D848B6}"/>
              </a:ext>
            </a:extLst>
          </p:cNvPr>
          <p:cNvCxnSpPr>
            <a:cxnSpLocks/>
            <a:stCxn id="183" idx="3"/>
            <a:endCxn id="159" idx="3"/>
          </p:cNvCxnSpPr>
          <p:nvPr/>
        </p:nvCxnSpPr>
        <p:spPr>
          <a:xfrm rot="5400000" flipH="1" flipV="1">
            <a:off x="5369922" y="2827577"/>
            <a:ext cx="569795" cy="5355491"/>
          </a:xfrm>
          <a:prstGeom prst="bentConnector3">
            <a:avLst>
              <a:gd name="adj1" fmla="val -80092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A4EF60A-95A9-2D97-8057-B5730BDF75A2}"/>
              </a:ext>
            </a:extLst>
          </p:cNvPr>
          <p:cNvCxnSpPr>
            <a:cxnSpLocks/>
            <a:stCxn id="181" idx="3"/>
            <a:endCxn id="172" idx="3"/>
          </p:cNvCxnSpPr>
          <p:nvPr/>
        </p:nvCxnSpPr>
        <p:spPr>
          <a:xfrm rot="5400000" flipH="1" flipV="1">
            <a:off x="5327818" y="1776883"/>
            <a:ext cx="1428916" cy="6605051"/>
          </a:xfrm>
          <a:prstGeom prst="bentConnector3">
            <a:avLst>
              <a:gd name="adj1" fmla="val -34985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A8BCA95B-59DF-8C75-1E0A-71DE0F23A44B}"/>
              </a:ext>
            </a:extLst>
          </p:cNvPr>
          <p:cNvCxnSpPr>
            <a:cxnSpLocks/>
            <a:stCxn id="182" idx="3"/>
            <a:endCxn id="173" idx="3"/>
          </p:cNvCxnSpPr>
          <p:nvPr/>
        </p:nvCxnSpPr>
        <p:spPr>
          <a:xfrm rot="5400000" flipH="1" flipV="1">
            <a:off x="5311916" y="1521736"/>
            <a:ext cx="1460720" cy="7082685"/>
          </a:xfrm>
          <a:prstGeom prst="bentConnector3">
            <a:avLst>
              <a:gd name="adj1" fmla="val -37576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95945988-8D16-CD9B-906D-EA8FD7699DAF}"/>
              </a:ext>
            </a:extLst>
          </p:cNvPr>
          <p:cNvCxnSpPr>
            <a:cxnSpLocks/>
            <a:stCxn id="178" idx="3"/>
            <a:endCxn id="175" idx="3"/>
          </p:cNvCxnSpPr>
          <p:nvPr/>
        </p:nvCxnSpPr>
        <p:spPr>
          <a:xfrm rot="5400000" flipH="1" flipV="1">
            <a:off x="5309021" y="1262806"/>
            <a:ext cx="1484427" cy="7571255"/>
          </a:xfrm>
          <a:prstGeom prst="bentConnector3">
            <a:avLst>
              <a:gd name="adj1" fmla="val -41303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7E630F5C-0BEE-8BDF-7FB5-6EC2C59FAD3F}"/>
              </a:ext>
            </a:extLst>
          </p:cNvPr>
          <p:cNvCxnSpPr>
            <a:cxnSpLocks/>
            <a:stCxn id="179" idx="3"/>
            <a:endCxn id="176" idx="3"/>
          </p:cNvCxnSpPr>
          <p:nvPr/>
        </p:nvCxnSpPr>
        <p:spPr>
          <a:xfrm rot="5400000" flipH="1" flipV="1">
            <a:off x="5293119" y="1007659"/>
            <a:ext cx="1516231" cy="8048889"/>
          </a:xfrm>
          <a:prstGeom prst="bentConnector3">
            <a:avLst>
              <a:gd name="adj1" fmla="val -43603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Flowchart: Alternate Process 249">
            <a:extLst>
              <a:ext uri="{FF2B5EF4-FFF2-40B4-BE49-F238E27FC236}">
                <a16:creationId xmlns:a16="http://schemas.microsoft.com/office/drawing/2014/main" id="{4B364DCB-4847-55DC-750E-CB0FD04A68EA}"/>
              </a:ext>
            </a:extLst>
          </p:cNvPr>
          <p:cNvSpPr/>
          <p:nvPr/>
        </p:nvSpPr>
        <p:spPr>
          <a:xfrm>
            <a:off x="2011577" y="4689612"/>
            <a:ext cx="537357" cy="373467"/>
          </a:xfrm>
          <a:prstGeom prst="flowChartAlternate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NCI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FA5D7CE4-415D-51B7-696E-65F67237F05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32465" y="1846053"/>
            <a:ext cx="2043632" cy="2139552"/>
            <a:chOff x="4132465" y="1846053"/>
            <a:chExt cx="2043632" cy="2139552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DE99693-B17D-1AC4-67DC-DA38FF366A7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53434" y="1846053"/>
              <a:ext cx="1597605" cy="213955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RAM</a:t>
              </a:r>
              <a:endPara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641B85D-F0D3-DDFE-00F6-662FB78AF67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436659" y="1954682"/>
              <a:ext cx="914400" cy="548008"/>
            </a:xfrm>
            <a:prstGeom prst="rect">
              <a:avLst/>
            </a:pr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MRW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D08683-C953-F248-AAEF-F452A15D6EF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132465" y="3776098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MI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FC034EF-C005-9A72-4FA5-30DF3642F80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801005" y="3536204"/>
              <a:ext cx="375092" cy="409927"/>
              <a:chOff x="4836779" y="3547437"/>
              <a:chExt cx="375092" cy="40992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E94416B-A8C7-A14D-4F83-0A2428C54D5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838405" y="3547437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RI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6EB2EFA-B165-9885-2BAC-90B025D0CB2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836779" y="3785587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RO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6CD3C13-A124-215E-5A00-4EBC844ED91C}"/>
              </a:ext>
            </a:extLst>
          </p:cNvPr>
          <p:cNvSpPr/>
          <p:nvPr/>
        </p:nvSpPr>
        <p:spPr>
          <a:xfrm rot="16200000">
            <a:off x="3048074" y="3799459"/>
            <a:ext cx="709130" cy="548640"/>
          </a:xfrm>
          <a:prstGeom prst="rightArrow">
            <a:avLst>
              <a:gd name="adj1" fmla="val 82986"/>
              <a:gd name="adj2" fmla="val 295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879DC0-2B93-E442-15D3-2D233DDBD8EB}"/>
              </a:ext>
            </a:extLst>
          </p:cNvPr>
          <p:cNvSpPr/>
          <p:nvPr/>
        </p:nvSpPr>
        <p:spPr>
          <a:xfrm rot="16200000">
            <a:off x="4209057" y="4308726"/>
            <a:ext cx="373466" cy="171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RO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6F505F-D806-3CED-9AA7-0729ABEEC74E}"/>
              </a:ext>
            </a:extLst>
          </p:cNvPr>
          <p:cNvSpPr/>
          <p:nvPr/>
        </p:nvSpPr>
        <p:spPr>
          <a:xfrm rot="16200000">
            <a:off x="4447207" y="4310352"/>
            <a:ext cx="373466" cy="171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RI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BEC6C0-514B-9201-33FA-7F735366A550}"/>
              </a:ext>
            </a:extLst>
          </p:cNvPr>
          <p:cNvSpPr/>
          <p:nvPr/>
        </p:nvSpPr>
        <p:spPr>
          <a:xfrm rot="16200000">
            <a:off x="3968518" y="4306866"/>
            <a:ext cx="373466" cy="171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MI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7B86E39-2995-D4C8-8E8C-DAAB45F3B4A4}"/>
              </a:ext>
            </a:extLst>
          </p:cNvPr>
          <p:cNvCxnSpPr>
            <a:cxnSpLocks/>
            <a:stCxn id="22" idx="3"/>
            <a:endCxn id="11" idx="3"/>
          </p:cNvCxnSpPr>
          <p:nvPr/>
        </p:nvCxnSpPr>
        <p:spPr>
          <a:xfrm rot="5400000" flipH="1" flipV="1">
            <a:off x="5111312" y="3144723"/>
            <a:ext cx="587415" cy="1542156"/>
          </a:xfrm>
          <a:prstGeom prst="bentConnector4">
            <a:avLst>
              <a:gd name="adj1" fmla="val 14193"/>
              <a:gd name="adj2" fmla="val 114823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B069549-FDB1-532D-6407-5B97C4C77A08}"/>
              </a:ext>
            </a:extLst>
          </p:cNvPr>
          <p:cNvCxnSpPr>
            <a:cxnSpLocks/>
            <a:stCxn id="21" idx="3"/>
            <a:endCxn id="15" idx="3"/>
          </p:cNvCxnSpPr>
          <p:nvPr/>
        </p:nvCxnSpPr>
        <p:spPr>
          <a:xfrm rot="5400000" flipH="1" flipV="1">
            <a:off x="5111312" y="3144723"/>
            <a:ext cx="347639" cy="1778680"/>
          </a:xfrm>
          <a:prstGeom prst="bentConnector4">
            <a:avLst>
              <a:gd name="adj1" fmla="val 44466"/>
              <a:gd name="adj2" fmla="val 107422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6C1945F-F91A-1F8E-1A24-4FDB2D3EC51B}"/>
              </a:ext>
            </a:extLst>
          </p:cNvPr>
          <p:cNvCxnSpPr>
            <a:cxnSpLocks/>
            <a:stCxn id="23" idx="3"/>
            <a:endCxn id="9" idx="1"/>
          </p:cNvCxnSpPr>
          <p:nvPr/>
        </p:nvCxnSpPr>
        <p:spPr>
          <a:xfrm rot="16200000" flipV="1">
            <a:off x="3971842" y="4022611"/>
            <a:ext cx="344035" cy="22787"/>
          </a:xfrm>
          <a:prstGeom prst="bentConnector4">
            <a:avLst>
              <a:gd name="adj1" fmla="val 52173"/>
              <a:gd name="adj2" fmla="val 433976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D80735B-FADE-835E-FEEA-27C07C0F14CC}"/>
              </a:ext>
            </a:extLst>
          </p:cNvPr>
          <p:cNvSpPr/>
          <p:nvPr/>
        </p:nvSpPr>
        <p:spPr>
          <a:xfrm rot="16200000" flipH="1">
            <a:off x="1601239" y="5515182"/>
            <a:ext cx="373466" cy="171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RF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C3261CF-0FC1-50A4-AF47-55638ED0F6C0}"/>
              </a:ext>
            </a:extLst>
          </p:cNvPr>
          <p:cNvCxnSpPr>
            <a:cxnSpLocks/>
            <a:stCxn id="45" idx="3"/>
            <a:endCxn id="44" idx="3"/>
          </p:cNvCxnSpPr>
          <p:nvPr/>
        </p:nvCxnSpPr>
        <p:spPr>
          <a:xfrm rot="5400000" flipH="1" flipV="1">
            <a:off x="4745560" y="-654674"/>
            <a:ext cx="3484890" cy="9400065"/>
          </a:xfrm>
          <a:prstGeom prst="bentConnector3">
            <a:avLst>
              <a:gd name="adj1" fmla="val -29186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81BE4386-370A-016E-755E-58F297ACA19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96203" y="1742258"/>
            <a:ext cx="1054596" cy="1212404"/>
            <a:chOff x="1396203" y="1742258"/>
            <a:chExt cx="1054596" cy="1212404"/>
          </a:xfrm>
        </p:grpSpPr>
        <p:sp>
          <p:nvSpPr>
            <p:cNvPr id="134" name="Flowchart: Alternate Process 133">
              <a:extLst>
                <a:ext uri="{FF2B5EF4-FFF2-40B4-BE49-F238E27FC236}">
                  <a16:creationId xmlns:a16="http://schemas.microsoft.com/office/drawing/2014/main" id="{6EDC1293-A31C-9AEB-4EEA-3DCA33C1292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96203" y="1742258"/>
              <a:ext cx="1054596" cy="1002475"/>
            </a:xfrm>
            <a:prstGeom prst="flowChartAlternateProcess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MPX</a:t>
              </a:r>
              <a:endPara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981EC08-DCD4-EC40-9DC5-432EEC5CC4E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615336" y="2577710"/>
              <a:ext cx="650466" cy="376952"/>
              <a:chOff x="4971531" y="4358422"/>
              <a:chExt cx="650466" cy="376952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AD64E5C-8C14-20BD-0CC5-E38C75B50C6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6200000">
                <a:off x="5111226" y="4461126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JP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55E030C-63BB-11F1-7924-14350511F42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6200000">
                <a:off x="5349376" y="4462752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CE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6A9153F-9C46-4E59-5978-896B55792B5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6200000">
                <a:off x="4870687" y="4459266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CO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5171AE2D-4FB6-FCD9-3AF8-D17366A1935D}"/>
              </a:ext>
            </a:extLst>
          </p:cNvPr>
          <p:cNvSpPr/>
          <p:nvPr/>
        </p:nvSpPr>
        <p:spPr>
          <a:xfrm rot="16200000">
            <a:off x="2082570" y="4324620"/>
            <a:ext cx="373466" cy="171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JP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0996E34-CE98-2524-7013-EC4314649E78}"/>
              </a:ext>
            </a:extLst>
          </p:cNvPr>
          <p:cNvSpPr/>
          <p:nvPr/>
        </p:nvSpPr>
        <p:spPr>
          <a:xfrm rot="16200000">
            <a:off x="2320720" y="4326246"/>
            <a:ext cx="373466" cy="171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CE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C60F73-A536-C2D6-3CF7-5E67E55DEFFB}"/>
              </a:ext>
            </a:extLst>
          </p:cNvPr>
          <p:cNvSpPr/>
          <p:nvPr/>
        </p:nvSpPr>
        <p:spPr>
          <a:xfrm rot="16200000">
            <a:off x="1842031" y="4322760"/>
            <a:ext cx="373466" cy="171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8B4DB01-216B-0321-A942-0E7338642EE7}"/>
              </a:ext>
            </a:extLst>
          </p:cNvPr>
          <p:cNvCxnSpPr>
            <a:cxnSpLocks/>
            <a:stCxn id="58" idx="3"/>
            <a:endCxn id="53" idx="1"/>
          </p:cNvCxnSpPr>
          <p:nvPr/>
        </p:nvCxnSpPr>
        <p:spPr>
          <a:xfrm rot="16200000" flipV="1">
            <a:off x="1708315" y="3426262"/>
            <a:ext cx="1270740" cy="327539"/>
          </a:xfrm>
          <a:prstGeom prst="bentConnector3">
            <a:avLst>
              <a:gd name="adj1" fmla="val 68563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5CCBA79-A235-7EAC-8289-AE6D643F9D75}"/>
              </a:ext>
            </a:extLst>
          </p:cNvPr>
          <p:cNvCxnSpPr>
            <a:cxnSpLocks/>
            <a:stCxn id="57" idx="3"/>
            <a:endCxn id="52" idx="1"/>
          </p:cNvCxnSpPr>
          <p:nvPr/>
        </p:nvCxnSpPr>
        <p:spPr>
          <a:xfrm rot="16200000" flipV="1">
            <a:off x="1470165" y="3424636"/>
            <a:ext cx="1270740" cy="327539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D1A141A-9149-D312-B6A4-1C4BB00AA2BD}"/>
              </a:ext>
            </a:extLst>
          </p:cNvPr>
          <p:cNvCxnSpPr>
            <a:cxnSpLocks/>
            <a:stCxn id="59" idx="3"/>
            <a:endCxn id="54" idx="1"/>
          </p:cNvCxnSpPr>
          <p:nvPr/>
        </p:nvCxnSpPr>
        <p:spPr>
          <a:xfrm rot="16200000" flipV="1">
            <a:off x="1229626" y="3422776"/>
            <a:ext cx="1270740" cy="327539"/>
          </a:xfrm>
          <a:prstGeom prst="bentConnector3">
            <a:avLst>
              <a:gd name="adj1" fmla="val 32795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3CDE62CD-1D32-7F01-1A54-05880D5B5578}"/>
              </a:ext>
            </a:extLst>
          </p:cNvPr>
          <p:cNvSpPr/>
          <p:nvPr/>
        </p:nvSpPr>
        <p:spPr>
          <a:xfrm rot="16200000">
            <a:off x="1601759" y="4322760"/>
            <a:ext cx="373466" cy="171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PI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4C87FB0-BC69-24A9-7DDB-12A4FCF0A62F}"/>
              </a:ext>
            </a:extLst>
          </p:cNvPr>
          <p:cNvCxnSpPr>
            <a:cxnSpLocks/>
            <a:stCxn id="70" idx="3"/>
            <a:endCxn id="89" idx="2"/>
          </p:cNvCxnSpPr>
          <p:nvPr/>
        </p:nvCxnSpPr>
        <p:spPr>
          <a:xfrm rot="16200000" flipV="1">
            <a:off x="493481" y="2926903"/>
            <a:ext cx="2082877" cy="507149"/>
          </a:xfrm>
          <a:prstGeom prst="bentConnector3">
            <a:avLst>
              <a:gd name="adj1" fmla="val 886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0D10A6A-C096-3D44-05CF-9FDDAC9ED09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400415" y="201652"/>
            <a:ext cx="3913586" cy="2101262"/>
            <a:chOff x="7400415" y="201652"/>
            <a:chExt cx="3913586" cy="210126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002D0E6-7D85-5C63-C039-A18949304D2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56401" y="201652"/>
              <a:ext cx="3657600" cy="18288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Screen</a:t>
              </a:r>
              <a:endPara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6BAFE97-9892-49F5-1CC9-F0FB3F5F5C4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11001305" y="2030292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RF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D96B042-7403-68FF-633B-AD6EF3F5046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00415" y="225339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PI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ADB2290-2542-CE2D-3557-1AD17EB848E5}"/>
              </a:ext>
            </a:extLst>
          </p:cNvPr>
          <p:cNvCxnSpPr>
            <a:cxnSpLocks/>
            <a:stCxn id="97" idx="1"/>
            <a:endCxn id="89" idx="0"/>
          </p:cNvCxnSpPr>
          <p:nvPr/>
        </p:nvCxnSpPr>
        <p:spPr>
          <a:xfrm rot="10800000" flipV="1">
            <a:off x="1281345" y="98500"/>
            <a:ext cx="3844791" cy="1994819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2FD7F759-4321-1AE6-57EF-394504984B7F}"/>
              </a:ext>
            </a:extLst>
          </p:cNvPr>
          <p:cNvSpPr/>
          <p:nvPr/>
        </p:nvSpPr>
        <p:spPr>
          <a:xfrm>
            <a:off x="1258484" y="2093320"/>
            <a:ext cx="45719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D1CC820-498E-2935-EC97-201A363735E4}"/>
              </a:ext>
            </a:extLst>
          </p:cNvPr>
          <p:cNvSpPr/>
          <p:nvPr/>
        </p:nvSpPr>
        <p:spPr>
          <a:xfrm>
            <a:off x="5126135" y="75641"/>
            <a:ext cx="45719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3D34416A-ABC9-90ED-1458-A2B6D58D9E4F}"/>
              </a:ext>
            </a:extLst>
          </p:cNvPr>
          <p:cNvCxnSpPr>
            <a:cxnSpLocks/>
            <a:stCxn id="97" idx="3"/>
            <a:endCxn id="76" idx="1"/>
          </p:cNvCxnSpPr>
          <p:nvPr/>
        </p:nvCxnSpPr>
        <p:spPr>
          <a:xfrm>
            <a:off x="5171854" y="98501"/>
            <a:ext cx="2228561" cy="212727"/>
          </a:xfrm>
          <a:prstGeom prst="bentConnector3">
            <a:avLst>
              <a:gd name="adj1" fmla="val 40426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1BD138C-1D5B-8ADE-B7E4-7CCAECC32F06}"/>
              </a:ext>
            </a:extLst>
          </p:cNvPr>
          <p:cNvSpPr/>
          <p:nvPr/>
        </p:nvSpPr>
        <p:spPr>
          <a:xfrm>
            <a:off x="3809071" y="4747353"/>
            <a:ext cx="746277" cy="50878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ROM</a:t>
            </a: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349219C-96C7-1B8A-AC8B-F460511217D7}"/>
              </a:ext>
            </a:extLst>
          </p:cNvPr>
          <p:cNvSpPr/>
          <p:nvPr/>
        </p:nvSpPr>
        <p:spPr>
          <a:xfrm rot="16200000">
            <a:off x="3728089" y="4308725"/>
            <a:ext cx="373466" cy="171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C3CC84C-46C5-AAFF-2D92-E1E1D9EEECAE}"/>
              </a:ext>
            </a:extLst>
          </p:cNvPr>
          <p:cNvSpPr/>
          <p:nvPr/>
        </p:nvSpPr>
        <p:spPr>
          <a:xfrm rot="16200000">
            <a:off x="2559456" y="4326996"/>
            <a:ext cx="373466" cy="171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E50C726-F62A-A8F2-818F-E9285E4E9144}"/>
              </a:ext>
            </a:extLst>
          </p:cNvPr>
          <p:cNvSpPr/>
          <p:nvPr/>
        </p:nvSpPr>
        <p:spPr>
          <a:xfrm rot="16200000">
            <a:off x="2797606" y="4328622"/>
            <a:ext cx="373466" cy="171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SO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60DBA412-F2D2-CE71-C33F-961F7B264706}"/>
              </a:ext>
            </a:extLst>
          </p:cNvPr>
          <p:cNvCxnSpPr>
            <a:cxnSpLocks/>
            <a:stCxn id="118" idx="3"/>
            <a:endCxn id="123" idx="1"/>
          </p:cNvCxnSpPr>
          <p:nvPr/>
        </p:nvCxnSpPr>
        <p:spPr>
          <a:xfrm rot="5400000" flipH="1" flipV="1">
            <a:off x="1722380" y="1827804"/>
            <a:ext cx="3661935" cy="1138015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FA31B8F6-AB48-3ECE-0B01-B67E09ED8C0C}"/>
              </a:ext>
            </a:extLst>
          </p:cNvPr>
          <p:cNvCxnSpPr>
            <a:cxnSpLocks/>
            <a:stCxn id="117" idx="3"/>
            <a:endCxn id="121" idx="1"/>
          </p:cNvCxnSpPr>
          <p:nvPr/>
        </p:nvCxnSpPr>
        <p:spPr>
          <a:xfrm rot="5400000" flipH="1" flipV="1">
            <a:off x="1485856" y="1588028"/>
            <a:ext cx="3898459" cy="1377791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06976239-A293-24E5-3884-B4170D79548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22355" y="197716"/>
            <a:ext cx="1825443" cy="1561495"/>
            <a:chOff x="4122355" y="197716"/>
            <a:chExt cx="1825443" cy="1561495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6BD2DF37-2C83-8E89-D2A4-340B2D12F1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50193" y="197716"/>
              <a:ext cx="1597605" cy="156149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Stack</a:t>
              </a:r>
              <a:endPara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EC3D138-7AA8-FB64-E1DF-B8BACD1D573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123168" y="1543237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SA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289A296-C6D4-B256-C5DD-44F7A462205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122355" y="241804"/>
              <a:ext cx="375092" cy="409927"/>
              <a:chOff x="4836779" y="3547437"/>
              <a:chExt cx="375092" cy="409927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8F584EBE-5477-7E88-67C9-54133214087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838405" y="3547437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SI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D9403D9-4724-21C7-CA8C-824A9F6264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836779" y="3785587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SO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4BED8B0-E234-22B5-C77B-87F79781FE7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38662" y="1357547"/>
              <a:ext cx="528181" cy="325449"/>
            </a:xfrm>
            <a:prstGeom prst="rect">
              <a:avLst/>
            </a:pr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RSI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11F81DC-EF10-4806-1734-6AF644B796A8}"/>
              </a:ext>
            </a:extLst>
          </p:cNvPr>
          <p:cNvSpPr/>
          <p:nvPr/>
        </p:nvSpPr>
        <p:spPr>
          <a:xfrm flipH="1">
            <a:off x="2092264" y="5138178"/>
            <a:ext cx="373466" cy="171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HT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0" name="Arrow: Left-Right 129">
            <a:extLst>
              <a:ext uri="{FF2B5EF4-FFF2-40B4-BE49-F238E27FC236}">
                <a16:creationId xmlns:a16="http://schemas.microsoft.com/office/drawing/2014/main" id="{19901FC8-B8A5-B619-74CB-577878F5EECB}"/>
              </a:ext>
            </a:extLst>
          </p:cNvPr>
          <p:cNvSpPr/>
          <p:nvPr/>
        </p:nvSpPr>
        <p:spPr>
          <a:xfrm>
            <a:off x="5923162" y="2201907"/>
            <a:ext cx="669843" cy="274320"/>
          </a:xfrm>
          <a:prstGeom prst="leftRightArrow">
            <a:avLst>
              <a:gd name="adj1" fmla="val 86111"/>
              <a:gd name="adj2" fmla="val 291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0CB16B32-29CE-DE2B-A977-DC2B69EB8C14}"/>
              </a:ext>
            </a:extLst>
          </p:cNvPr>
          <p:cNvSpPr/>
          <p:nvPr/>
        </p:nvSpPr>
        <p:spPr>
          <a:xfrm>
            <a:off x="5917411" y="529114"/>
            <a:ext cx="669844" cy="274320"/>
          </a:xfrm>
          <a:prstGeom prst="leftRightArrow">
            <a:avLst>
              <a:gd name="adj1" fmla="val 86111"/>
              <a:gd name="adj2" fmla="val 291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9CAFB25F-273A-055A-4662-A3D603FD7119}"/>
              </a:ext>
            </a:extLst>
          </p:cNvPr>
          <p:cNvSpPr/>
          <p:nvPr/>
        </p:nvSpPr>
        <p:spPr>
          <a:xfrm>
            <a:off x="3468533" y="786478"/>
            <a:ext cx="968126" cy="548640"/>
          </a:xfrm>
          <a:prstGeom prst="leftRightArrow">
            <a:avLst>
              <a:gd name="adj1" fmla="val 86111"/>
              <a:gd name="adj2" fmla="val 291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C66F0C-7A7D-A0AB-7F81-35C4AD7B9381}"/>
              </a:ext>
            </a:extLst>
          </p:cNvPr>
          <p:cNvSpPr/>
          <p:nvPr/>
        </p:nvSpPr>
        <p:spPr>
          <a:xfrm>
            <a:off x="3630058" y="1956927"/>
            <a:ext cx="833457" cy="548640"/>
          </a:xfrm>
          <a:prstGeom prst="rightArrow">
            <a:avLst>
              <a:gd name="adj1" fmla="val 82986"/>
              <a:gd name="adj2" fmla="val 295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EC5A79FA-AE73-FCC9-0667-566EDC3A6885}"/>
              </a:ext>
            </a:extLst>
          </p:cNvPr>
          <p:cNvCxnSpPr>
            <a:cxnSpLocks/>
            <a:stCxn id="112" idx="3"/>
            <a:endCxn id="110" idx="1"/>
          </p:cNvCxnSpPr>
          <p:nvPr/>
        </p:nvCxnSpPr>
        <p:spPr>
          <a:xfrm rot="5400000" flipH="1" flipV="1">
            <a:off x="2729618" y="2814332"/>
            <a:ext cx="2578755" cy="208345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02E5D1D1-0E3F-2064-998B-B5377B84DA6E}"/>
              </a:ext>
            </a:extLst>
          </p:cNvPr>
          <p:cNvGrpSpPr/>
          <p:nvPr/>
        </p:nvGrpSpPr>
        <p:grpSpPr>
          <a:xfrm>
            <a:off x="8791591" y="3053211"/>
            <a:ext cx="1708393" cy="1311740"/>
            <a:chOff x="8791591" y="3053211"/>
            <a:chExt cx="1708393" cy="1311740"/>
          </a:xfrm>
        </p:grpSpPr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128013DB-DF33-916B-E3C6-038EEA45B581}"/>
                </a:ext>
              </a:extLst>
            </p:cNvPr>
            <p:cNvGrpSpPr/>
            <p:nvPr/>
          </p:nvGrpSpPr>
          <p:grpSpPr>
            <a:xfrm>
              <a:off x="8791591" y="3053211"/>
              <a:ext cx="1456812" cy="1311740"/>
              <a:chOff x="9664716" y="3053211"/>
              <a:chExt cx="1456812" cy="1311740"/>
            </a:xfrm>
          </p:grpSpPr>
          <p:sp>
            <p:nvSpPr>
              <p:cNvPr id="6" name="Flowchart: Manual Operation 5">
                <a:extLst>
                  <a:ext uri="{FF2B5EF4-FFF2-40B4-BE49-F238E27FC236}">
                    <a16:creationId xmlns:a16="http://schemas.microsoft.com/office/drawing/2014/main" id="{BD845208-99B2-26E5-2127-E363715330E0}"/>
                  </a:ext>
                </a:extLst>
              </p:cNvPr>
              <p:cNvSpPr/>
              <p:nvPr/>
            </p:nvSpPr>
            <p:spPr>
              <a:xfrm rot="16200000">
                <a:off x="9819465" y="2898462"/>
                <a:ext cx="1147313" cy="1456812"/>
              </a:xfrm>
              <a:prstGeom prst="flowChartManualOperation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1620000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ALU</a:t>
                </a:r>
                <a:endParaRPr lang="en-CA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5F0A8AD8-A9B7-F0C4-1740-FEBB29C64BF0}"/>
                  </a:ext>
                </a:extLst>
              </p:cNvPr>
              <p:cNvGrpSpPr/>
              <p:nvPr/>
            </p:nvGrpSpPr>
            <p:grpSpPr>
              <a:xfrm>
                <a:off x="10132038" y="3959253"/>
                <a:ext cx="410594" cy="405698"/>
                <a:chOff x="8688077" y="3396769"/>
                <a:chExt cx="410594" cy="405698"/>
              </a:xfrm>
            </p:grpSpPr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5778E4E4-9F31-F10A-94DB-0095B62449E7}"/>
                    </a:ext>
                  </a:extLst>
                </p:cNvPr>
                <p:cNvSpPr/>
                <p:nvPr/>
              </p:nvSpPr>
              <p:spPr>
                <a:xfrm rot="5400000">
                  <a:off x="8587233" y="3529845"/>
                  <a:ext cx="373466" cy="171777"/>
                </a:xfrm>
                <a:prstGeom prst="rect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atin typeface="Cascadia Code" panose="020B0609020000020004" pitchFamily="49" charset="0"/>
                      <a:ea typeface="Cascadia Code" panose="020B0609020000020004" pitchFamily="49" charset="0"/>
                      <a:cs typeface="Cascadia Code" panose="020B0609020000020004" pitchFamily="49" charset="0"/>
                    </a:rPr>
                    <a:t>L1</a:t>
                  </a:r>
                  <a:endParaRPr lang="en-CA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endParaRPr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1C451FFF-1381-5995-9293-ED357F6A81E6}"/>
                    </a:ext>
                  </a:extLst>
                </p:cNvPr>
                <p:cNvSpPr/>
                <p:nvPr/>
              </p:nvSpPr>
              <p:spPr>
                <a:xfrm rot="5400000">
                  <a:off x="8826050" y="3497613"/>
                  <a:ext cx="373466" cy="171777"/>
                </a:xfrm>
                <a:prstGeom prst="rect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atin typeface="Cascadia Code" panose="020B0609020000020004" pitchFamily="49" charset="0"/>
                      <a:ea typeface="Cascadia Code" panose="020B0609020000020004" pitchFamily="49" charset="0"/>
                      <a:cs typeface="Cascadia Code" panose="020B0609020000020004" pitchFamily="49" charset="0"/>
                    </a:rPr>
                    <a:t>L2</a:t>
                  </a:r>
                  <a:endParaRPr lang="en-CA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8C702E1D-E837-2A4C-BBC4-E46E8E06ACD2}"/>
                  </a:ext>
                </a:extLst>
              </p:cNvPr>
              <p:cNvGrpSpPr/>
              <p:nvPr/>
            </p:nvGrpSpPr>
            <p:grpSpPr>
              <a:xfrm>
                <a:off x="10624099" y="3900522"/>
                <a:ext cx="410594" cy="405698"/>
                <a:chOff x="8688077" y="3396769"/>
                <a:chExt cx="410594" cy="405698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97FA1B39-3C08-0827-6FED-769F31CCB6BB}"/>
                    </a:ext>
                  </a:extLst>
                </p:cNvPr>
                <p:cNvSpPr/>
                <p:nvPr/>
              </p:nvSpPr>
              <p:spPr>
                <a:xfrm rot="5400000">
                  <a:off x="8587233" y="3529845"/>
                  <a:ext cx="373466" cy="171777"/>
                </a:xfrm>
                <a:prstGeom prst="rect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atin typeface="Cascadia Code" panose="020B0609020000020004" pitchFamily="49" charset="0"/>
                      <a:ea typeface="Cascadia Code" panose="020B0609020000020004" pitchFamily="49" charset="0"/>
                      <a:cs typeface="Cascadia Code" panose="020B0609020000020004" pitchFamily="49" charset="0"/>
                    </a:rPr>
                    <a:t>L3</a:t>
                  </a:r>
                  <a:endParaRPr lang="en-CA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endParaRP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C73E176B-6886-E8AC-3485-68DCC3293AAC}"/>
                    </a:ext>
                  </a:extLst>
                </p:cNvPr>
                <p:cNvSpPr/>
                <p:nvPr/>
              </p:nvSpPr>
              <p:spPr>
                <a:xfrm rot="5400000">
                  <a:off x="8826050" y="3497613"/>
                  <a:ext cx="373466" cy="171777"/>
                </a:xfrm>
                <a:prstGeom prst="rect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atin typeface="Cascadia Code" panose="020B0609020000020004" pitchFamily="49" charset="0"/>
                      <a:ea typeface="Cascadia Code" panose="020B0609020000020004" pitchFamily="49" charset="0"/>
                      <a:cs typeface="Cascadia Code" panose="020B0609020000020004" pitchFamily="49" charset="0"/>
                    </a:rPr>
                    <a:t>L4</a:t>
                  </a:r>
                  <a:endParaRPr lang="en-CA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endParaRPr>
                </a:p>
              </p:txBody>
            </p:sp>
          </p:grp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B89C404D-973C-179D-FAA9-E049681F00F5}"/>
                </a:ext>
              </a:extLst>
            </p:cNvPr>
            <p:cNvGrpSpPr/>
            <p:nvPr/>
          </p:nvGrpSpPr>
          <p:grpSpPr>
            <a:xfrm>
              <a:off x="10126090" y="3308620"/>
              <a:ext cx="373894" cy="649411"/>
              <a:chOff x="10126090" y="3308620"/>
              <a:chExt cx="373894" cy="649411"/>
            </a:xfrm>
          </p:grpSpPr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23888128-DAAE-8FA3-6961-FEBCF69F470F}"/>
                  </a:ext>
                </a:extLst>
              </p:cNvPr>
              <p:cNvSpPr/>
              <p:nvPr/>
            </p:nvSpPr>
            <p:spPr>
              <a:xfrm>
                <a:off x="10126518" y="3547437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ZF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BA584FC6-7DB5-93EE-B733-4C8FF03D576B}"/>
                  </a:ext>
                </a:extLst>
              </p:cNvPr>
              <p:cNvSpPr/>
              <p:nvPr/>
            </p:nvSpPr>
            <p:spPr>
              <a:xfrm>
                <a:off x="10126090" y="3308620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CF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0E19B973-FD78-AE79-F046-0A409CFF9BC6}"/>
                  </a:ext>
                </a:extLst>
              </p:cNvPr>
              <p:cNvSpPr/>
              <p:nvPr/>
            </p:nvSpPr>
            <p:spPr>
              <a:xfrm>
                <a:off x="10126090" y="3786254"/>
                <a:ext cx="373466" cy="171777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SF</a:t>
                </a:r>
                <a:endParaRPr lang="en-CA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CDDA4503-F4AD-F6F9-7EDB-D98F7E9D5470}"/>
              </a:ext>
            </a:extLst>
          </p:cNvPr>
          <p:cNvGrpSpPr/>
          <p:nvPr/>
        </p:nvGrpSpPr>
        <p:grpSpPr>
          <a:xfrm>
            <a:off x="1485393" y="4674350"/>
            <a:ext cx="373894" cy="649411"/>
            <a:chOff x="10278490" y="3461020"/>
            <a:chExt cx="373894" cy="649411"/>
          </a:xfrm>
        </p:grpSpPr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D53090DC-4228-4F96-0C15-8D0DFA267DAE}"/>
                </a:ext>
              </a:extLst>
            </p:cNvPr>
            <p:cNvSpPr/>
            <p:nvPr/>
          </p:nvSpPr>
          <p:spPr>
            <a:xfrm>
              <a:off x="10278918" y="3699837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ZF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DB89FAAB-094E-BDF9-F054-EE2DAEED4AB1}"/>
                </a:ext>
              </a:extLst>
            </p:cNvPr>
            <p:cNvSpPr/>
            <p:nvPr/>
          </p:nvSpPr>
          <p:spPr>
            <a:xfrm>
              <a:off x="10278490" y="3461020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CF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69AB5C42-581E-566A-1AE8-F8740863ED2B}"/>
                </a:ext>
              </a:extLst>
            </p:cNvPr>
            <p:cNvSpPr/>
            <p:nvPr/>
          </p:nvSpPr>
          <p:spPr>
            <a:xfrm>
              <a:off x="10278490" y="3938654"/>
              <a:ext cx="373466" cy="17177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SF</a:t>
              </a:r>
              <a:endPara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cxnSp>
        <p:nvCxnSpPr>
          <p:cNvPr id="280" name="Connector: Elbow 279">
            <a:extLst>
              <a:ext uri="{FF2B5EF4-FFF2-40B4-BE49-F238E27FC236}">
                <a16:creationId xmlns:a16="http://schemas.microsoft.com/office/drawing/2014/main" id="{B057EFAC-7FF7-C5C6-C4E9-3038101E47E3}"/>
              </a:ext>
            </a:extLst>
          </p:cNvPr>
          <p:cNvCxnSpPr>
            <a:cxnSpLocks/>
            <a:stCxn id="275" idx="1"/>
            <a:endCxn id="270" idx="3"/>
          </p:cNvCxnSpPr>
          <p:nvPr/>
        </p:nvCxnSpPr>
        <p:spPr>
          <a:xfrm rot="10800000" flipH="1">
            <a:off x="1485392" y="3394509"/>
            <a:ext cx="9014163" cy="1365730"/>
          </a:xfrm>
          <a:prstGeom prst="bentConnector5">
            <a:avLst>
              <a:gd name="adj1" fmla="val -2441"/>
              <a:gd name="adj2" fmla="val -144164"/>
              <a:gd name="adj3" fmla="val 102536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Connector: Elbow 283">
            <a:extLst>
              <a:ext uri="{FF2B5EF4-FFF2-40B4-BE49-F238E27FC236}">
                <a16:creationId xmlns:a16="http://schemas.microsoft.com/office/drawing/2014/main" id="{3EECA294-53FF-A870-AB44-F60515BFC0BF}"/>
              </a:ext>
            </a:extLst>
          </p:cNvPr>
          <p:cNvCxnSpPr>
            <a:cxnSpLocks/>
            <a:stCxn id="274" idx="1"/>
            <a:endCxn id="269" idx="3"/>
          </p:cNvCxnSpPr>
          <p:nvPr/>
        </p:nvCxnSpPr>
        <p:spPr>
          <a:xfrm rot="10800000" flipH="1">
            <a:off x="1485820" y="3633326"/>
            <a:ext cx="9014163" cy="1365730"/>
          </a:xfrm>
          <a:prstGeom prst="bentConnector5">
            <a:avLst>
              <a:gd name="adj1" fmla="val -1643"/>
              <a:gd name="adj2" fmla="val -122225"/>
              <a:gd name="adj3" fmla="val 101834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12D7001C-D786-215F-1CB2-CD71BBF9923D}"/>
              </a:ext>
            </a:extLst>
          </p:cNvPr>
          <p:cNvCxnSpPr>
            <a:cxnSpLocks/>
            <a:stCxn id="276" idx="1"/>
            <a:endCxn id="271" idx="3"/>
          </p:cNvCxnSpPr>
          <p:nvPr/>
        </p:nvCxnSpPr>
        <p:spPr>
          <a:xfrm rot="10800000" flipH="1">
            <a:off x="1485392" y="3872143"/>
            <a:ext cx="9014163" cy="1365730"/>
          </a:xfrm>
          <a:prstGeom prst="bentConnector5">
            <a:avLst>
              <a:gd name="adj1" fmla="val -813"/>
              <a:gd name="adj2" fmla="val -99908"/>
              <a:gd name="adj3" fmla="val 101069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36FFED96-A6CD-E06E-C305-AFFA7E441D7E}"/>
              </a:ext>
            </a:extLst>
          </p:cNvPr>
          <p:cNvSpPr/>
          <p:nvPr/>
        </p:nvSpPr>
        <p:spPr>
          <a:xfrm>
            <a:off x="2363260" y="1952781"/>
            <a:ext cx="968126" cy="548640"/>
          </a:xfrm>
          <a:prstGeom prst="leftRightArrow">
            <a:avLst>
              <a:gd name="adj1" fmla="val 86111"/>
              <a:gd name="adj2" fmla="val 291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6FB5FA34-19E8-D2E7-E706-8B1CE05A1A44}"/>
              </a:ext>
            </a:extLst>
          </p:cNvPr>
          <p:cNvSpPr/>
          <p:nvPr/>
        </p:nvSpPr>
        <p:spPr>
          <a:xfrm>
            <a:off x="7984899" y="3134300"/>
            <a:ext cx="839631" cy="274320"/>
          </a:xfrm>
          <a:prstGeom prst="rightArrow">
            <a:avLst>
              <a:gd name="adj1" fmla="val 82986"/>
              <a:gd name="adj2" fmla="val 29567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4D7E709D-A5C7-5617-24A6-51E864B6A1D3}"/>
              </a:ext>
            </a:extLst>
          </p:cNvPr>
          <p:cNvSpPr/>
          <p:nvPr/>
        </p:nvSpPr>
        <p:spPr>
          <a:xfrm>
            <a:off x="8550210" y="3848445"/>
            <a:ext cx="274320" cy="274320"/>
          </a:xfrm>
          <a:prstGeom prst="rightArrow">
            <a:avLst>
              <a:gd name="adj1" fmla="val 82986"/>
              <a:gd name="adj2" fmla="val 29567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80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8FC97CD-591A-11C3-A145-41415DBC3B7E}"/>
              </a:ext>
            </a:extLst>
          </p:cNvPr>
          <p:cNvGrpSpPr/>
          <p:nvPr/>
        </p:nvGrpSpPr>
        <p:grpSpPr>
          <a:xfrm>
            <a:off x="353567" y="1934631"/>
            <a:ext cx="11283697" cy="2988738"/>
            <a:chOff x="-201168" y="1773537"/>
            <a:chExt cx="11283697" cy="298873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CA33EE5-0BE0-DF7D-DDDC-872246F2E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2515" r="17173"/>
            <a:stretch/>
          </p:blipFill>
          <p:spPr>
            <a:xfrm>
              <a:off x="-201168" y="1780534"/>
              <a:ext cx="3675888" cy="298174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E88D315-8CA6-D794-9A40-10EAA6CB5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1747" r="14716"/>
            <a:stretch/>
          </p:blipFill>
          <p:spPr>
            <a:xfrm>
              <a:off x="3474720" y="1773537"/>
              <a:ext cx="3675888" cy="298304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F4567C-1642-3CAE-D15A-321B69C7C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56733" b="16830"/>
            <a:stretch/>
          </p:blipFill>
          <p:spPr>
            <a:xfrm>
              <a:off x="7150608" y="1780534"/>
              <a:ext cx="3931921" cy="2981741"/>
            </a:xfrm>
            <a:prstGeom prst="rect">
              <a:avLst/>
            </a:prstGeom>
          </p:spPr>
        </p:pic>
      </p:grpSp>
      <p:sp>
        <p:nvSpPr>
          <p:cNvPr id="15" name="Arrow: Striped Right 14">
            <a:extLst>
              <a:ext uri="{FF2B5EF4-FFF2-40B4-BE49-F238E27FC236}">
                <a16:creationId xmlns:a16="http://schemas.microsoft.com/office/drawing/2014/main" id="{EF7BD9ED-CB75-F4F7-9CC5-3F28933E2CED}"/>
              </a:ext>
            </a:extLst>
          </p:cNvPr>
          <p:cNvSpPr/>
          <p:nvPr/>
        </p:nvSpPr>
        <p:spPr>
          <a:xfrm>
            <a:off x="3895344" y="3009721"/>
            <a:ext cx="649224" cy="832864"/>
          </a:xfrm>
          <a:prstGeom prst="stripedRightArrow">
            <a:avLst>
              <a:gd name="adj1" fmla="val 41644"/>
              <a:gd name="adj2" fmla="val 51408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Striped Right 15">
            <a:extLst>
              <a:ext uri="{FF2B5EF4-FFF2-40B4-BE49-F238E27FC236}">
                <a16:creationId xmlns:a16="http://schemas.microsoft.com/office/drawing/2014/main" id="{626C28E3-1669-20BC-7125-5BCA8410F768}"/>
              </a:ext>
            </a:extLst>
          </p:cNvPr>
          <p:cNvSpPr/>
          <p:nvPr/>
        </p:nvSpPr>
        <p:spPr>
          <a:xfrm>
            <a:off x="7437121" y="3009721"/>
            <a:ext cx="649224" cy="832864"/>
          </a:xfrm>
          <a:prstGeom prst="stripedRightArrow">
            <a:avLst>
              <a:gd name="adj1" fmla="val 41644"/>
              <a:gd name="adj2" fmla="val 51408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692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69</Words>
  <Application>Microsoft Office PowerPoint</Application>
  <PresentationFormat>Widescreen</PresentationFormat>
  <Paragraphs>69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Cascadia Code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Benoit</dc:creator>
  <cp:lastModifiedBy>Charles Benoit</cp:lastModifiedBy>
  <cp:revision>8</cp:revision>
  <dcterms:created xsi:type="dcterms:W3CDTF">2024-11-11T12:17:51Z</dcterms:created>
  <dcterms:modified xsi:type="dcterms:W3CDTF">2025-02-13T21:50:10Z</dcterms:modified>
</cp:coreProperties>
</file>