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3D98-30F3-B79D-97BE-12DA3E3C6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6D4C7-EC9C-0378-AEFA-E487880BF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9A14-692A-9143-3736-9694047A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1FED-1794-C4C6-CE00-510F8AD3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2A54-877A-EF35-39C3-DBC31D0D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04E0B-99C0-375A-AE72-6D27792A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238BC-01B7-52EF-D36C-22D79433B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AE75-81F6-880E-E177-D9D1E78B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CC730-B86E-D56E-0437-07B2A752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DBB7-790F-0836-C63C-837704A1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5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5E8CC-4C83-4C2B-F553-A2D6B065A4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60152-6909-07E0-A279-D9FBF63E1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221CA-434B-2379-1544-3AAEFD8C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5B9D6-F1D5-AC61-2B13-39F92DEA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4D56-620A-7924-4B8E-9F61475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7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D474A-78E2-46FB-6CBD-52C02EFA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DB7A-6F32-5D75-EB51-A78C3930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1F0A0-34E3-E83B-0E10-94C3C442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6041-A885-1D7B-190B-CBCEA8A8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A923-61D1-0AB9-C8EC-6CDE5CAC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7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9449-6C34-7042-4279-C29A2542E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A50D4-04D1-6469-69F9-C2D9C6D7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BE77A-8A44-06E2-CA69-D9C00CD9E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5EA3B-B897-D7B1-0C57-A8F7BED9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9947E-7137-956E-F268-DBD83DA7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43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6F39-BDE7-058B-77B4-500D5814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BB45E-1BBE-751A-5886-EB04CC04C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0AF62-E414-9C22-28C7-52EB194A9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C4C7D-9469-C6DD-FEAC-50F40EE1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A5828-768C-01A9-D66A-7D8C0FAC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E5B91-48B4-8473-D258-EE952059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33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1EAC-A82B-D486-C8D2-5A032C39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2239E-4530-96D8-5909-6A8FF908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0C36-B3A7-A6F7-E4D6-47989D126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EF430-33A8-B2BA-190E-806C95583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9E10B-0385-7D43-B248-70A9E0ECE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D9258-A586-2A5F-55EF-4E70139F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537E8-660B-EDBD-3B80-4C0B6D81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D11F1-8BDC-803F-7FAE-CDF91C1F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7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82DE-D764-073A-06F9-34C358EF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B0075-2D4F-D858-4F8A-599766B9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301BC-D45E-D931-C852-992F88E8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9410B-7322-A3CE-A53B-7B6D4ABA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749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3447E-5E13-4C09-56F5-23165453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31E32-DCC5-23A5-DAF3-2E4BFC80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EBDA0-2CB0-094A-495C-E4836C69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83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8FDC-5C1C-7A0C-C47D-6B604704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A183A-763E-16A9-FFE4-1E6E055D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AD30E-59A2-9E57-8CD5-C4405BD9C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F71A-6E14-F73E-EF84-8C2B18C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D5411-11C8-381F-D3EA-1D76175A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994EA-5287-30F6-4CA0-4F7D5BA8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3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2719-A59B-BA92-0D2F-E3C0A5EA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D5CB1-06ED-1294-2CB2-C4EE466A6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BBB99-D631-720C-2DE6-44C065FA1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C380A-EAD8-8491-F1E5-D9B328E5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C15F-0435-E947-5080-44294A0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5F43-364D-2C51-3D99-97A568E7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39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305BB-4F2A-E8E4-7FBF-3822EA2B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F609C-FE4F-0E71-F89C-C7D6D44C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FD04-D671-F2E8-F305-904154E31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CA1AE-B858-43C2-90C0-91A76C07F1C0}" type="datetimeFigureOut">
              <a:rPr lang="en-CA" smtClean="0"/>
              <a:t>2025-09-17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CDE5-C52E-C12B-8618-24992DB42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50AF-99F1-2C31-0BEE-12706E5CE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87D79-B046-4025-A928-D217EFC5DB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11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84287-141A-159B-522D-280AE104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488" y="883488"/>
            <a:ext cx="5091023" cy="5091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693C35-EF02-60E8-07AF-60555A8C516A}"/>
              </a:ext>
            </a:extLst>
          </p:cNvPr>
          <p:cNvSpPr txBox="1"/>
          <p:nvPr/>
        </p:nvSpPr>
        <p:spPr>
          <a:xfrm>
            <a:off x="324210" y="1869055"/>
            <a:ext cx="3226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Direct checks: have to move the piece between or captures the enemy piece.</a:t>
            </a:r>
          </a:p>
          <a:p>
            <a:endParaRPr lang="en-CA" dirty="0"/>
          </a:p>
          <a:p>
            <a:r>
              <a:rPr lang="en-CA" dirty="0"/>
              <a:t>Solution:</a:t>
            </a:r>
          </a:p>
          <a:p>
            <a:r>
              <a:rPr lang="en-CA" dirty="0"/>
              <a:t>Expansion starting at the king looking at enemy attacks</a:t>
            </a:r>
          </a:p>
        </p:txBody>
      </p:sp>
    </p:spTree>
    <p:extLst>
      <p:ext uri="{BB962C8B-B14F-4D97-AF65-F5344CB8AC3E}">
        <p14:creationId xmlns:p14="http://schemas.microsoft.com/office/powerpoint/2010/main" val="197999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D6BD1E-906D-F837-00FB-196454C8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24" y="547953"/>
            <a:ext cx="5738105" cy="5762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293466-CAF1-06AE-BBB0-DCF1A78AB14B}"/>
              </a:ext>
            </a:extLst>
          </p:cNvPr>
          <p:cNvSpPr txBox="1"/>
          <p:nvPr/>
        </p:nvSpPr>
        <p:spPr>
          <a:xfrm>
            <a:off x="48164" y="2317629"/>
            <a:ext cx="32262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Pins: pinned piece has to stay within the pin column</a:t>
            </a:r>
          </a:p>
          <a:p>
            <a:endParaRPr lang="en-CA" dirty="0"/>
          </a:p>
          <a:p>
            <a:r>
              <a:rPr lang="en-CA" dirty="0"/>
              <a:t>Solution:</a:t>
            </a:r>
          </a:p>
          <a:p>
            <a:r>
              <a:rPr lang="en-CA" dirty="0"/>
              <a:t>Expansion from the king looking at enemy attacks through, x-ray through only 1 friendly piece, don’t look for knight or pawn checks obviously</a:t>
            </a:r>
          </a:p>
        </p:txBody>
      </p:sp>
    </p:spTree>
    <p:extLst>
      <p:ext uri="{BB962C8B-B14F-4D97-AF65-F5344CB8AC3E}">
        <p14:creationId xmlns:p14="http://schemas.microsoft.com/office/powerpoint/2010/main" val="400600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B9D918-150A-6540-B3ED-8530A8BB6B57}"/>
              </a:ext>
            </a:extLst>
          </p:cNvPr>
          <p:cNvSpPr txBox="1"/>
          <p:nvPr/>
        </p:nvSpPr>
        <p:spPr>
          <a:xfrm>
            <a:off x="634760" y="1587259"/>
            <a:ext cx="32262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En-passant pin: pawn can’t take with </a:t>
            </a:r>
            <a:r>
              <a:rPr lang="en-CA" dirty="0" err="1"/>
              <a:t>en</a:t>
            </a:r>
            <a:r>
              <a:rPr lang="en-CA" dirty="0"/>
              <a:t>-passant because it would reveal an attack on the king</a:t>
            </a:r>
          </a:p>
          <a:p>
            <a:endParaRPr lang="en-CA" dirty="0"/>
          </a:p>
          <a:p>
            <a:r>
              <a:rPr lang="en-CA" dirty="0"/>
              <a:t>Solution:</a:t>
            </a:r>
          </a:p>
          <a:p>
            <a:r>
              <a:rPr lang="en-CA" dirty="0"/>
              <a:t>Given the king is on the right rank, expansion sideways which can x-ray through only 1 friendly pawn and 1 enemy pawn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6EB59-1D69-6D90-1F98-44EAF0D2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06" y="481485"/>
            <a:ext cx="5988107" cy="59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6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D4DCC-D26E-BAE6-E45D-F6D51574210B}"/>
              </a:ext>
            </a:extLst>
          </p:cNvPr>
          <p:cNvSpPr txBox="1"/>
          <p:nvPr/>
        </p:nvSpPr>
        <p:spPr>
          <a:xfrm>
            <a:off x="634760" y="1587259"/>
            <a:ext cx="32262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king moves and castles, just check like before, I don’t think it’s worth it to do a whole map for this</a:t>
            </a:r>
          </a:p>
          <a:p>
            <a:endParaRPr lang="en-CA" dirty="0"/>
          </a:p>
          <a:p>
            <a:r>
              <a:rPr lang="en-CA" dirty="0"/>
              <a:t>Slight optimisation: when the king moves left or right, keep the result of the ‘in check’ function to use for castling</a:t>
            </a:r>
          </a:p>
        </p:txBody>
      </p:sp>
    </p:spTree>
    <p:extLst>
      <p:ext uri="{BB962C8B-B14F-4D97-AF65-F5344CB8AC3E}">
        <p14:creationId xmlns:p14="http://schemas.microsoft.com/office/powerpoint/2010/main" val="376253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48600-34CD-C13F-4EA0-AE612D03F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820" y="810885"/>
            <a:ext cx="5458296" cy="5472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73C12-B0B5-5EDE-46B6-66A1E0C40FF4}"/>
              </a:ext>
            </a:extLst>
          </p:cNvPr>
          <p:cNvSpPr txBox="1"/>
          <p:nvPr/>
        </p:nvSpPr>
        <p:spPr>
          <a:xfrm>
            <a:off x="997070" y="2254234"/>
            <a:ext cx="3226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Double checks: nothing can move except the king</a:t>
            </a:r>
          </a:p>
          <a:p>
            <a:endParaRPr lang="en-CA" dirty="0"/>
          </a:p>
          <a:p>
            <a:r>
              <a:rPr lang="en-CA" dirty="0"/>
              <a:t>Solution:</a:t>
            </a:r>
          </a:p>
          <a:p>
            <a:r>
              <a:rPr lang="en-CA" dirty="0"/>
              <a:t>Have a flag for double checks, if so no one else can move except the king</a:t>
            </a:r>
          </a:p>
        </p:txBody>
      </p:sp>
    </p:spTree>
    <p:extLst>
      <p:ext uri="{BB962C8B-B14F-4D97-AF65-F5344CB8AC3E}">
        <p14:creationId xmlns:p14="http://schemas.microsoft.com/office/powerpoint/2010/main" val="383355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183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Benoit</dc:creator>
  <cp:lastModifiedBy>Charles Benoit</cp:lastModifiedBy>
  <cp:revision>1</cp:revision>
  <dcterms:created xsi:type="dcterms:W3CDTF">2025-09-17T12:25:19Z</dcterms:created>
  <dcterms:modified xsi:type="dcterms:W3CDTF">2025-09-17T19:34:59Z</dcterms:modified>
</cp:coreProperties>
</file>