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F1D95-D425-139B-4F1E-CC51072C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902F5-9993-5F9F-4F0A-C1D21A83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38128-07BA-EC46-4471-BDC692E4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087E1-E362-CBBF-F536-D284967A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70AEF-C9A4-46FF-5439-601EC32B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25723-4DE8-D33B-60BE-51DBC4C5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504F8-EA6C-AB60-1B08-E365A3C5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83107-A2F5-F9D1-31C7-635EADD2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B3EFC-F384-467A-E80C-48C6F0A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F7435-D810-0C9F-9C5F-AAC4A377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A2264-C0D6-0B64-AC73-AE5B62F66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7E1B0-192B-B83D-F6CD-F3A44EEF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9AE16-B195-3215-9C16-27B6117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06994-00EC-D550-9D71-4CA13189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D3704-ACF3-D8E2-FC2C-A1ACF98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4CE53-238F-96C9-7230-7FE49D1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D7E43-07F7-5DAB-A32D-82981DF2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69BE8-756C-F617-F3CA-AC5A3CE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BBE89-419B-4A8C-EFC9-E10447A7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8BA2A-DDFF-CE92-87E0-C3E8C3E8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42EE6-7B9A-907A-9FB2-388EDB68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79322-2715-5977-5C29-1FF7171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73695-62E1-5246-4BFE-A822AAB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111B4-A312-63A4-E34A-0423A05A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7F7F4-C5C7-5E0F-056C-9117CF44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7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0212C-8B0D-C0AF-E3B1-546E20E9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14952-E46C-BF0D-206D-B6634B36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AC29D-0378-DBC7-B28C-262FE888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44516-07B3-A783-F904-F8D97540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70128-3721-30DC-BF84-038F3959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54CAF-2289-C540-49C6-E17C72E3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7509-92D5-54EE-88CE-895A377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3711D-2B8E-8419-B5D0-209B2432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CBB83-D4AF-D9E1-9B3A-DD8249DD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0D285F-26DF-3D87-1B95-C0ACFC599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04CFD9-B596-B2C8-651E-C482EFD6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BEBB6A-8E96-819E-04B9-E480CB60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973FA5-FBF5-72D2-1855-A9EEABFF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042E4E-65F6-5157-264E-41E96B24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1C732-B7DB-1864-8F0F-71C8597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6D7593-6442-C8E2-A393-AF30C0D8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35D3C-0184-93F9-C2E4-C63444BA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951503-11CF-06DC-C6CA-EAB08205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DC3725-FA08-1A1B-230F-7AE52983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CA39CA-B158-268A-90A0-7657886D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8250DA-9A36-8B1E-020F-025B3C0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18BD8-B9B8-5CE2-573F-D3333D8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DD904-BA96-936B-9334-02036B5D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50C392-EEC4-8FCF-86B0-B563A483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7613ED-00CD-45C7-B723-B42A2C63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372E08-93F3-F45C-15EB-92A46687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6C3885-C1BB-DDD2-1B30-2AB478E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A7028-045F-6EDC-1D21-61F19EC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EA88DF-CDFD-FC9D-ADD6-69003686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B2A2A3-DA6A-B7D5-1E4C-26BE0940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00DF1-02FC-BDA4-D35F-6FD9266E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3E0BC5-8D05-9781-0F5D-9013D833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5CA904-195D-787B-21B8-7336DE1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4ECA9-BEB3-787F-C5C6-3D3FDF0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A1F58-DB36-468A-2AAA-7EDE8FAC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A4E1-1B19-EEF4-1FA9-2B9DE32E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1DD7-655D-4C2B-B2BB-6BB95B58D3D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B0DAF-F156-3A63-6196-B8C8B2C9C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577E7-ED2D-9885-9EBB-326E79A0A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6295-62F8-4408-BA9D-E4DC8367B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" action="ppaction://hlinkshowjump?jump=lastslide">
              <a:snd r:embed="rId2" name="suction.wav"/>
            </a:hlinkClick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3025D40-3F66-C410-C1BC-671F487AB4E7}"/>
              </a:ext>
            </a:extLst>
          </p:cNvPr>
          <p:cNvSpPr/>
          <p:nvPr/>
        </p:nvSpPr>
        <p:spPr bwMode="black">
          <a:xfrm>
            <a:off x="0" y="9800"/>
            <a:ext cx="6496493" cy="5114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hlinkClick r:id="" action="ppaction://hlinkshowjump?jump=lastslide">
              <a:snd r:embed="rId3" name="breeze.wav"/>
            </a:hlinkClick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2238521-057E-1C06-F07D-B22B81252166}"/>
              </a:ext>
            </a:extLst>
          </p:cNvPr>
          <p:cNvSpPr/>
          <p:nvPr/>
        </p:nvSpPr>
        <p:spPr bwMode="black">
          <a:xfrm>
            <a:off x="0" y="5635256"/>
            <a:ext cx="12192000" cy="1222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ADE9232-08B2-DFA7-03FE-13F09A5AA7D4}"/>
              </a:ext>
            </a:extLst>
          </p:cNvPr>
          <p:cNvSpPr/>
          <p:nvPr/>
        </p:nvSpPr>
        <p:spPr bwMode="black">
          <a:xfrm>
            <a:off x="6936636" y="4191458"/>
            <a:ext cx="5341089" cy="1538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hlinkHover r:id="" action="ppaction://hlinkshowjump?jump=lastslide">
              <a:snd r:embed="rId3" name="breeze.wav"/>
            </a:hlinkHover>
            <a:extLst>
              <a:ext uri="{FF2B5EF4-FFF2-40B4-BE49-F238E27FC236}">
                <a16:creationId xmlns:a16="http://schemas.microsoft.com/office/drawing/2014/main" id="{455C3A90-12BA-D536-FAD0-1410F25AD091}"/>
              </a:ext>
            </a:extLst>
          </p:cNvPr>
          <p:cNvSpPr/>
          <p:nvPr/>
        </p:nvSpPr>
        <p:spPr bwMode="black">
          <a:xfrm>
            <a:off x="6368901" y="2793030"/>
            <a:ext cx="3152554" cy="988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hlinkHover r:id="" action="ppaction://hlinkshowjump?jump=lastslide">
              <a:snd r:embed="rId3" name="breeze.wav"/>
            </a:hlinkHover>
            <a:extLst>
              <a:ext uri="{FF2B5EF4-FFF2-40B4-BE49-F238E27FC236}">
                <a16:creationId xmlns:a16="http://schemas.microsoft.com/office/drawing/2014/main" id="{2F21E8CC-C4AE-2025-4D4F-C8E1725FFD8F}"/>
              </a:ext>
            </a:extLst>
          </p:cNvPr>
          <p:cNvSpPr/>
          <p:nvPr/>
        </p:nvSpPr>
        <p:spPr bwMode="black">
          <a:xfrm>
            <a:off x="9806348" y="1555494"/>
            <a:ext cx="2385652" cy="3258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hlinkHover r:id="" action="ppaction://hlinkshowjump?jump=lastslide">
              <a:snd r:embed="rId3" name="breeze.wav"/>
            </a:hlinkHover>
            <a:extLst>
              <a:ext uri="{FF2B5EF4-FFF2-40B4-BE49-F238E27FC236}">
                <a16:creationId xmlns:a16="http://schemas.microsoft.com/office/drawing/2014/main" id="{BBFFD4C5-E76F-506F-2A23-A81695F5AB31}"/>
              </a:ext>
            </a:extLst>
          </p:cNvPr>
          <p:cNvSpPr/>
          <p:nvPr/>
        </p:nvSpPr>
        <p:spPr bwMode="black">
          <a:xfrm>
            <a:off x="6781385" y="734610"/>
            <a:ext cx="5341089" cy="183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hlinkClick r:id="" action="ppaction://hlinkshowjump?jump=nextslide"/>
            <a:hlinkHover r:id="" action="ppaction://hlinkshowjump?jump=lastslide">
              <a:snd r:embed="rId3" name="breeze.wav"/>
            </a:hlinkHover>
            <a:extLst>
              <a:ext uri="{FF2B5EF4-FFF2-40B4-BE49-F238E27FC236}">
                <a16:creationId xmlns:a16="http://schemas.microsoft.com/office/drawing/2014/main" id="{987086C4-DE21-523B-CED2-7AE5605C103B}"/>
              </a:ext>
            </a:extLst>
          </p:cNvPr>
          <p:cNvSpPr/>
          <p:nvPr/>
        </p:nvSpPr>
        <p:spPr bwMode="black">
          <a:xfrm>
            <a:off x="5774429" y="-70015"/>
            <a:ext cx="2800121" cy="593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6E3A4-0767-C477-CBC7-E6A52C486B7F}"/>
              </a:ext>
            </a:extLst>
          </p:cNvPr>
          <p:cNvSpPr/>
          <p:nvPr/>
        </p:nvSpPr>
        <p:spPr bwMode="black">
          <a:xfrm>
            <a:off x="8906285" y="-51443"/>
            <a:ext cx="3300843" cy="1948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hlinkClick r:id="" action="ppaction://hlinkshowjump?jump=nextslide">
              <a:snd r:embed="rId4" name="voltage.wav"/>
            </a:hlinkClick>
            <a:hlinkHover r:id="" action="ppaction://hlinkshowjump?jump=nextslide">
              <a:snd r:embed="rId4" name="voltage.wav"/>
            </a:hlinkHover>
            <a:extLst>
              <a:ext uri="{FF2B5EF4-FFF2-40B4-BE49-F238E27FC236}">
                <a16:creationId xmlns:a16="http://schemas.microsoft.com/office/drawing/2014/main" id="{A5074B38-BFDB-8086-469E-EE026355DCB0}"/>
              </a:ext>
            </a:extLst>
          </p:cNvPr>
          <p:cNvSpPr/>
          <p:nvPr/>
        </p:nvSpPr>
        <p:spPr>
          <a:xfrm>
            <a:off x="8478650" y="-226100"/>
            <a:ext cx="557577" cy="593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уууу | НА АВТО. Прикольные. Аксессуары для авто">
            <a:extLst>
              <a:ext uri="{FF2B5EF4-FFF2-40B4-BE49-F238E27FC236}">
                <a16:creationId xmlns:a16="http://schemas.microsoft.com/office/drawing/2014/main" id="{B52A324A-202D-22EF-6AE4-180BB21E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62" y="87762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 Lose&quot; Изображения: просматривайте стоковые фотографии, векторные  изображения и видео в количестве 77 | Adobe Stock">
            <a:extLst>
              <a:ext uri="{FF2B5EF4-FFF2-40B4-BE49-F238E27FC236}">
                <a16:creationId xmlns:a16="http://schemas.microsoft.com/office/drawing/2014/main" id="{C40B4BCE-CD2B-3CF6-AFE7-C24AF285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737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1</cp:revision>
  <dcterms:created xsi:type="dcterms:W3CDTF">2023-05-27T07:02:41Z</dcterms:created>
  <dcterms:modified xsi:type="dcterms:W3CDTF">2023-05-27T07:23:37Z</dcterms:modified>
</cp:coreProperties>
</file>