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35" autoAdjust="0"/>
  </p:normalViewPr>
  <p:slideViewPr>
    <p:cSldViewPr snapToGrid="0">
      <p:cViewPr varScale="1">
        <p:scale>
          <a:sx n="85" d="100"/>
          <a:sy n="85" d="100"/>
        </p:scale>
        <p:origin x="7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D80D-E2B1-4195-8661-6024541485C4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AA8FF2B-9216-43C3-B2F2-656D74358558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646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D80D-E2B1-4195-8661-6024541485C4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FF2B-9216-43C3-B2F2-656D74358558}" type="slidenum">
              <a:rPr lang="ru-RU" smtClean="0"/>
              <a:t>‹#›</a:t>
            </a:fld>
            <a:endParaRPr lang="ru-R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344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D80D-E2B1-4195-8661-6024541485C4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FF2B-9216-43C3-B2F2-656D74358558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846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D80D-E2B1-4195-8661-6024541485C4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FF2B-9216-43C3-B2F2-656D74358558}" type="slidenum">
              <a:rPr lang="ru-RU" smtClean="0"/>
              <a:t>‹#›</a:t>
            </a:fld>
            <a:endParaRPr lang="ru-R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879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D80D-E2B1-4195-8661-6024541485C4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FF2B-9216-43C3-B2F2-656D74358558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406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D80D-E2B1-4195-8661-6024541485C4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FF2B-9216-43C3-B2F2-656D74358558}" type="slidenum">
              <a:rPr lang="ru-RU" smtClean="0"/>
              <a:t>‹#›</a:t>
            </a:fld>
            <a:endParaRPr lang="ru-R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04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D80D-E2B1-4195-8661-6024541485C4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FF2B-9216-43C3-B2F2-656D74358558}" type="slidenum">
              <a:rPr lang="ru-RU" smtClean="0"/>
              <a:t>‹#›</a:t>
            </a:fld>
            <a:endParaRPr lang="ru-R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225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D80D-E2B1-4195-8661-6024541485C4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FF2B-9216-43C3-B2F2-656D74358558}" type="slidenum">
              <a:rPr lang="ru-RU" smtClean="0"/>
              <a:t>‹#›</a:t>
            </a:fld>
            <a:endParaRPr lang="ru-R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477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D80D-E2B1-4195-8661-6024541485C4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FF2B-9216-43C3-B2F2-656D743585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05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D80D-E2B1-4195-8661-6024541485C4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FF2B-9216-43C3-B2F2-656D74358558}" type="slidenum">
              <a:rPr lang="ru-RU" smtClean="0"/>
              <a:t>‹#›</a:t>
            </a:fld>
            <a:endParaRPr lang="ru-R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42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358D80D-E2B1-4195-8661-6024541485C4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FF2B-9216-43C3-B2F2-656D74358558}" type="slidenum">
              <a:rPr lang="ru-RU" smtClean="0"/>
              <a:t>‹#›</a:t>
            </a:fld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495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8D80D-E2B1-4195-8661-6024541485C4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AA8FF2B-9216-43C3-B2F2-656D74358558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47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5.wav"/><Relationship Id="rId5" Type="http://schemas.openxmlformats.org/officeDocument/2006/relationships/audio" Target="../media/audio4.wav"/><Relationship Id="rId4" Type="http://schemas.openxmlformats.org/officeDocument/2006/relationships/audio" Target="../media/audio3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E631C-6BC1-A22A-E469-15094A5FC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3850" y="2651604"/>
            <a:ext cx="8744764" cy="915619"/>
          </a:xfrm>
        </p:spPr>
        <p:txBody>
          <a:bodyPr>
            <a:normAutofit fontScale="90000"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Топ 5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лайфхаков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Полилиния: фигура 6">
            <a:hlinkClick r:id="" action="ppaction://hlinkshowjump?jump=nextslide">
              <a:snd r:embed="rId2" name="click.wav"/>
            </a:hlinkClick>
            <a:extLst>
              <a:ext uri="{FF2B5EF4-FFF2-40B4-BE49-F238E27FC236}">
                <a16:creationId xmlns:a16="http://schemas.microsoft.com/office/drawing/2014/main" id="{CC572619-D42E-D72A-9F68-F1DA072CB48C}"/>
              </a:ext>
            </a:extLst>
          </p:cNvPr>
          <p:cNvSpPr/>
          <p:nvPr/>
        </p:nvSpPr>
        <p:spPr>
          <a:xfrm>
            <a:off x="10708002" y="6073422"/>
            <a:ext cx="1287002" cy="606331"/>
          </a:xfrm>
          <a:custGeom>
            <a:avLst/>
            <a:gdLst>
              <a:gd name="connsiteX0" fmla="*/ 880602 w 1287002"/>
              <a:gd name="connsiteY0" fmla="*/ 598311 h 606331"/>
              <a:gd name="connsiteX1" fmla="*/ 271002 w 1287002"/>
              <a:gd name="connsiteY1" fmla="*/ 541866 h 606331"/>
              <a:gd name="connsiteX2" fmla="*/ 191979 w 1287002"/>
              <a:gd name="connsiteY2" fmla="*/ 530577 h 606331"/>
              <a:gd name="connsiteX3" fmla="*/ 124246 w 1287002"/>
              <a:gd name="connsiteY3" fmla="*/ 496711 h 606331"/>
              <a:gd name="connsiteX4" fmla="*/ 22646 w 1287002"/>
              <a:gd name="connsiteY4" fmla="*/ 451555 h 606331"/>
              <a:gd name="connsiteX5" fmla="*/ 68 w 1287002"/>
              <a:gd name="connsiteY5" fmla="*/ 383822 h 606331"/>
              <a:gd name="connsiteX6" fmla="*/ 33935 w 1287002"/>
              <a:gd name="connsiteY6" fmla="*/ 237066 h 606331"/>
              <a:gd name="connsiteX7" fmla="*/ 67802 w 1287002"/>
              <a:gd name="connsiteY7" fmla="*/ 214489 h 606331"/>
              <a:gd name="connsiteX8" fmla="*/ 169402 w 1287002"/>
              <a:gd name="connsiteY8" fmla="*/ 135466 h 606331"/>
              <a:gd name="connsiteX9" fmla="*/ 304868 w 1287002"/>
              <a:gd name="connsiteY9" fmla="*/ 79022 h 606331"/>
              <a:gd name="connsiteX10" fmla="*/ 372602 w 1287002"/>
              <a:gd name="connsiteY10" fmla="*/ 67733 h 606331"/>
              <a:gd name="connsiteX11" fmla="*/ 440335 w 1287002"/>
              <a:gd name="connsiteY11" fmla="*/ 33866 h 606331"/>
              <a:gd name="connsiteX12" fmla="*/ 508068 w 1287002"/>
              <a:gd name="connsiteY12" fmla="*/ 22577 h 606331"/>
              <a:gd name="connsiteX13" fmla="*/ 587091 w 1287002"/>
              <a:gd name="connsiteY13" fmla="*/ 0 h 606331"/>
              <a:gd name="connsiteX14" fmla="*/ 1027357 w 1287002"/>
              <a:gd name="connsiteY14" fmla="*/ 22577 h 606331"/>
              <a:gd name="connsiteX15" fmla="*/ 1072513 w 1287002"/>
              <a:gd name="connsiteY15" fmla="*/ 67733 h 606331"/>
              <a:gd name="connsiteX16" fmla="*/ 1196691 w 1287002"/>
              <a:gd name="connsiteY16" fmla="*/ 214489 h 606331"/>
              <a:gd name="connsiteX17" fmla="*/ 1287002 w 1287002"/>
              <a:gd name="connsiteY17" fmla="*/ 361244 h 606331"/>
              <a:gd name="connsiteX18" fmla="*/ 1219268 w 1287002"/>
              <a:gd name="connsiteY18" fmla="*/ 508000 h 606331"/>
              <a:gd name="connsiteX19" fmla="*/ 1140246 w 1287002"/>
              <a:gd name="connsiteY19" fmla="*/ 553155 h 606331"/>
              <a:gd name="connsiteX20" fmla="*/ 1072513 w 1287002"/>
              <a:gd name="connsiteY20" fmla="*/ 564444 h 606331"/>
              <a:gd name="connsiteX21" fmla="*/ 1038646 w 1287002"/>
              <a:gd name="connsiteY21" fmla="*/ 575733 h 606331"/>
              <a:gd name="connsiteX22" fmla="*/ 937046 w 1287002"/>
              <a:gd name="connsiteY22" fmla="*/ 598311 h 606331"/>
              <a:gd name="connsiteX23" fmla="*/ 880602 w 1287002"/>
              <a:gd name="connsiteY23" fmla="*/ 598311 h 60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87002" h="606331">
                <a:moveTo>
                  <a:pt x="880602" y="598311"/>
                </a:moveTo>
                <a:lnTo>
                  <a:pt x="271002" y="541866"/>
                </a:lnTo>
                <a:cubicBezTo>
                  <a:pt x="244521" y="539261"/>
                  <a:pt x="217411" y="538402"/>
                  <a:pt x="191979" y="530577"/>
                </a:cubicBezTo>
                <a:cubicBezTo>
                  <a:pt x="167853" y="523154"/>
                  <a:pt x="147120" y="507386"/>
                  <a:pt x="124246" y="496711"/>
                </a:cubicBezTo>
                <a:cubicBezTo>
                  <a:pt x="90662" y="481038"/>
                  <a:pt x="56513" y="466607"/>
                  <a:pt x="22646" y="451555"/>
                </a:cubicBezTo>
                <a:cubicBezTo>
                  <a:pt x="15120" y="428977"/>
                  <a:pt x="-1183" y="407588"/>
                  <a:pt x="68" y="383822"/>
                </a:cubicBezTo>
                <a:cubicBezTo>
                  <a:pt x="2707" y="333687"/>
                  <a:pt x="15289" y="283679"/>
                  <a:pt x="33935" y="237066"/>
                </a:cubicBezTo>
                <a:cubicBezTo>
                  <a:pt x="38974" y="224469"/>
                  <a:pt x="56948" y="222629"/>
                  <a:pt x="67802" y="214489"/>
                </a:cubicBezTo>
                <a:cubicBezTo>
                  <a:pt x="102126" y="188746"/>
                  <a:pt x="131027" y="154653"/>
                  <a:pt x="169402" y="135466"/>
                </a:cubicBezTo>
                <a:cubicBezTo>
                  <a:pt x="226005" y="107165"/>
                  <a:pt x="243750" y="94302"/>
                  <a:pt x="304868" y="79022"/>
                </a:cubicBezTo>
                <a:cubicBezTo>
                  <a:pt x="327074" y="73470"/>
                  <a:pt x="350024" y="71496"/>
                  <a:pt x="372602" y="67733"/>
                </a:cubicBezTo>
                <a:cubicBezTo>
                  <a:pt x="395180" y="56444"/>
                  <a:pt x="416388" y="41849"/>
                  <a:pt x="440335" y="33866"/>
                </a:cubicBezTo>
                <a:cubicBezTo>
                  <a:pt x="462049" y="26628"/>
                  <a:pt x="485765" y="27724"/>
                  <a:pt x="508068" y="22577"/>
                </a:cubicBezTo>
                <a:cubicBezTo>
                  <a:pt x="534761" y="16417"/>
                  <a:pt x="560750" y="7526"/>
                  <a:pt x="587091" y="0"/>
                </a:cubicBezTo>
                <a:cubicBezTo>
                  <a:pt x="733846" y="7526"/>
                  <a:pt x="881819" y="2269"/>
                  <a:pt x="1027357" y="22577"/>
                </a:cubicBezTo>
                <a:cubicBezTo>
                  <a:pt x="1048439" y="25519"/>
                  <a:pt x="1059362" y="50995"/>
                  <a:pt x="1072513" y="67733"/>
                </a:cubicBezTo>
                <a:cubicBezTo>
                  <a:pt x="1189101" y="216118"/>
                  <a:pt x="1103821" y="144836"/>
                  <a:pt x="1196691" y="214489"/>
                </a:cubicBezTo>
                <a:cubicBezTo>
                  <a:pt x="1273759" y="330091"/>
                  <a:pt x="1246221" y="279684"/>
                  <a:pt x="1287002" y="361244"/>
                </a:cubicBezTo>
                <a:cubicBezTo>
                  <a:pt x="1276288" y="398741"/>
                  <a:pt x="1260484" y="484448"/>
                  <a:pt x="1219268" y="508000"/>
                </a:cubicBezTo>
                <a:cubicBezTo>
                  <a:pt x="1192927" y="523052"/>
                  <a:pt x="1168562" y="542264"/>
                  <a:pt x="1140246" y="553155"/>
                </a:cubicBezTo>
                <a:cubicBezTo>
                  <a:pt x="1118883" y="561372"/>
                  <a:pt x="1094857" y="559479"/>
                  <a:pt x="1072513" y="564444"/>
                </a:cubicBezTo>
                <a:cubicBezTo>
                  <a:pt x="1060897" y="567025"/>
                  <a:pt x="1050088" y="572464"/>
                  <a:pt x="1038646" y="575733"/>
                </a:cubicBezTo>
                <a:cubicBezTo>
                  <a:pt x="1006934" y="584794"/>
                  <a:pt x="969058" y="592491"/>
                  <a:pt x="937046" y="598311"/>
                </a:cubicBezTo>
                <a:cubicBezTo>
                  <a:pt x="871554" y="610219"/>
                  <a:pt x="991609" y="607719"/>
                  <a:pt x="880602" y="59831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8432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Перезаряжаемая беспроводная Bluetooth 3.0 мышь с Li-Pol аккумулятором">
            <a:hlinkClick r:id="" action="ppaction://noaction">
              <a:snd r:embed="rId2" name="click.wav"/>
            </a:hlinkClick>
            <a:extLst>
              <a:ext uri="{FF2B5EF4-FFF2-40B4-BE49-F238E27FC236}">
                <a16:creationId xmlns:a16="http://schemas.microsoft.com/office/drawing/2014/main" id="{67E6F56D-C596-EE84-CBF3-CCBF646B2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12" y="238888"/>
            <a:ext cx="2392584" cy="319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 descr="Изображение выглядит как в помещении&#10;&#10;Автоматически созданное описание">
            <a:extLst>
              <a:ext uri="{FF2B5EF4-FFF2-40B4-BE49-F238E27FC236}">
                <a16:creationId xmlns:a16="http://schemas.microsoft.com/office/drawing/2014/main" id="{B62B724D-8CCC-0DAD-F547-D4B8AE218A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12" y="3618318"/>
            <a:ext cx="2391109" cy="30007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C2F338-6AAC-C2D7-641B-4A3CAFEADC2B}"/>
              </a:ext>
            </a:extLst>
          </p:cNvPr>
          <p:cNvSpPr txBox="1"/>
          <p:nvPr/>
        </p:nvSpPr>
        <p:spPr>
          <a:xfrm>
            <a:off x="3234267" y="264284"/>
            <a:ext cx="772212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Многим беспроводным мышкам достаточно и одной батарейки вместо двух.</a:t>
            </a:r>
            <a:endParaRPr lang="ru-RU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1" name="Полилиния: фигура 10">
            <a:hlinkClick r:id="" action="ppaction://hlinkshowjump?jump=nextslide">
              <a:snd r:embed="rId2" name="click.wav"/>
            </a:hlinkClick>
            <a:extLst>
              <a:ext uri="{FF2B5EF4-FFF2-40B4-BE49-F238E27FC236}">
                <a16:creationId xmlns:a16="http://schemas.microsoft.com/office/drawing/2014/main" id="{7C7E6A06-5BEB-288B-8F93-CA824C597D56}"/>
              </a:ext>
            </a:extLst>
          </p:cNvPr>
          <p:cNvSpPr/>
          <p:nvPr/>
        </p:nvSpPr>
        <p:spPr>
          <a:xfrm>
            <a:off x="10708002" y="6073422"/>
            <a:ext cx="1287002" cy="606331"/>
          </a:xfrm>
          <a:custGeom>
            <a:avLst/>
            <a:gdLst>
              <a:gd name="connsiteX0" fmla="*/ 880602 w 1287002"/>
              <a:gd name="connsiteY0" fmla="*/ 598311 h 606331"/>
              <a:gd name="connsiteX1" fmla="*/ 271002 w 1287002"/>
              <a:gd name="connsiteY1" fmla="*/ 541866 h 606331"/>
              <a:gd name="connsiteX2" fmla="*/ 191979 w 1287002"/>
              <a:gd name="connsiteY2" fmla="*/ 530577 h 606331"/>
              <a:gd name="connsiteX3" fmla="*/ 124246 w 1287002"/>
              <a:gd name="connsiteY3" fmla="*/ 496711 h 606331"/>
              <a:gd name="connsiteX4" fmla="*/ 22646 w 1287002"/>
              <a:gd name="connsiteY4" fmla="*/ 451555 h 606331"/>
              <a:gd name="connsiteX5" fmla="*/ 68 w 1287002"/>
              <a:gd name="connsiteY5" fmla="*/ 383822 h 606331"/>
              <a:gd name="connsiteX6" fmla="*/ 33935 w 1287002"/>
              <a:gd name="connsiteY6" fmla="*/ 237066 h 606331"/>
              <a:gd name="connsiteX7" fmla="*/ 67802 w 1287002"/>
              <a:gd name="connsiteY7" fmla="*/ 214489 h 606331"/>
              <a:gd name="connsiteX8" fmla="*/ 169402 w 1287002"/>
              <a:gd name="connsiteY8" fmla="*/ 135466 h 606331"/>
              <a:gd name="connsiteX9" fmla="*/ 304868 w 1287002"/>
              <a:gd name="connsiteY9" fmla="*/ 79022 h 606331"/>
              <a:gd name="connsiteX10" fmla="*/ 372602 w 1287002"/>
              <a:gd name="connsiteY10" fmla="*/ 67733 h 606331"/>
              <a:gd name="connsiteX11" fmla="*/ 440335 w 1287002"/>
              <a:gd name="connsiteY11" fmla="*/ 33866 h 606331"/>
              <a:gd name="connsiteX12" fmla="*/ 508068 w 1287002"/>
              <a:gd name="connsiteY12" fmla="*/ 22577 h 606331"/>
              <a:gd name="connsiteX13" fmla="*/ 587091 w 1287002"/>
              <a:gd name="connsiteY13" fmla="*/ 0 h 606331"/>
              <a:gd name="connsiteX14" fmla="*/ 1027357 w 1287002"/>
              <a:gd name="connsiteY14" fmla="*/ 22577 h 606331"/>
              <a:gd name="connsiteX15" fmla="*/ 1072513 w 1287002"/>
              <a:gd name="connsiteY15" fmla="*/ 67733 h 606331"/>
              <a:gd name="connsiteX16" fmla="*/ 1196691 w 1287002"/>
              <a:gd name="connsiteY16" fmla="*/ 214489 h 606331"/>
              <a:gd name="connsiteX17" fmla="*/ 1287002 w 1287002"/>
              <a:gd name="connsiteY17" fmla="*/ 361244 h 606331"/>
              <a:gd name="connsiteX18" fmla="*/ 1219268 w 1287002"/>
              <a:gd name="connsiteY18" fmla="*/ 508000 h 606331"/>
              <a:gd name="connsiteX19" fmla="*/ 1140246 w 1287002"/>
              <a:gd name="connsiteY19" fmla="*/ 553155 h 606331"/>
              <a:gd name="connsiteX20" fmla="*/ 1072513 w 1287002"/>
              <a:gd name="connsiteY20" fmla="*/ 564444 h 606331"/>
              <a:gd name="connsiteX21" fmla="*/ 1038646 w 1287002"/>
              <a:gd name="connsiteY21" fmla="*/ 575733 h 606331"/>
              <a:gd name="connsiteX22" fmla="*/ 937046 w 1287002"/>
              <a:gd name="connsiteY22" fmla="*/ 598311 h 606331"/>
              <a:gd name="connsiteX23" fmla="*/ 880602 w 1287002"/>
              <a:gd name="connsiteY23" fmla="*/ 598311 h 60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87002" h="606331">
                <a:moveTo>
                  <a:pt x="880602" y="598311"/>
                </a:moveTo>
                <a:lnTo>
                  <a:pt x="271002" y="541866"/>
                </a:lnTo>
                <a:cubicBezTo>
                  <a:pt x="244521" y="539261"/>
                  <a:pt x="217411" y="538402"/>
                  <a:pt x="191979" y="530577"/>
                </a:cubicBezTo>
                <a:cubicBezTo>
                  <a:pt x="167853" y="523154"/>
                  <a:pt x="147120" y="507386"/>
                  <a:pt x="124246" y="496711"/>
                </a:cubicBezTo>
                <a:cubicBezTo>
                  <a:pt x="90662" y="481038"/>
                  <a:pt x="56513" y="466607"/>
                  <a:pt x="22646" y="451555"/>
                </a:cubicBezTo>
                <a:cubicBezTo>
                  <a:pt x="15120" y="428977"/>
                  <a:pt x="-1183" y="407588"/>
                  <a:pt x="68" y="383822"/>
                </a:cubicBezTo>
                <a:cubicBezTo>
                  <a:pt x="2707" y="333687"/>
                  <a:pt x="15289" y="283679"/>
                  <a:pt x="33935" y="237066"/>
                </a:cubicBezTo>
                <a:cubicBezTo>
                  <a:pt x="38974" y="224469"/>
                  <a:pt x="56948" y="222629"/>
                  <a:pt x="67802" y="214489"/>
                </a:cubicBezTo>
                <a:cubicBezTo>
                  <a:pt x="102126" y="188746"/>
                  <a:pt x="131027" y="154653"/>
                  <a:pt x="169402" y="135466"/>
                </a:cubicBezTo>
                <a:cubicBezTo>
                  <a:pt x="226005" y="107165"/>
                  <a:pt x="243750" y="94302"/>
                  <a:pt x="304868" y="79022"/>
                </a:cubicBezTo>
                <a:cubicBezTo>
                  <a:pt x="327074" y="73470"/>
                  <a:pt x="350024" y="71496"/>
                  <a:pt x="372602" y="67733"/>
                </a:cubicBezTo>
                <a:cubicBezTo>
                  <a:pt x="395180" y="56444"/>
                  <a:pt x="416388" y="41849"/>
                  <a:pt x="440335" y="33866"/>
                </a:cubicBezTo>
                <a:cubicBezTo>
                  <a:pt x="462049" y="26628"/>
                  <a:pt x="485765" y="27724"/>
                  <a:pt x="508068" y="22577"/>
                </a:cubicBezTo>
                <a:cubicBezTo>
                  <a:pt x="534761" y="16417"/>
                  <a:pt x="560750" y="7526"/>
                  <a:pt x="587091" y="0"/>
                </a:cubicBezTo>
                <a:cubicBezTo>
                  <a:pt x="733846" y="7526"/>
                  <a:pt x="881819" y="2269"/>
                  <a:pt x="1027357" y="22577"/>
                </a:cubicBezTo>
                <a:cubicBezTo>
                  <a:pt x="1048439" y="25519"/>
                  <a:pt x="1059362" y="50995"/>
                  <a:pt x="1072513" y="67733"/>
                </a:cubicBezTo>
                <a:cubicBezTo>
                  <a:pt x="1189101" y="216118"/>
                  <a:pt x="1103821" y="144836"/>
                  <a:pt x="1196691" y="214489"/>
                </a:cubicBezTo>
                <a:cubicBezTo>
                  <a:pt x="1273759" y="330091"/>
                  <a:pt x="1246221" y="279684"/>
                  <a:pt x="1287002" y="361244"/>
                </a:cubicBezTo>
                <a:cubicBezTo>
                  <a:pt x="1276288" y="398741"/>
                  <a:pt x="1260484" y="484448"/>
                  <a:pt x="1219268" y="508000"/>
                </a:cubicBezTo>
                <a:cubicBezTo>
                  <a:pt x="1192927" y="523052"/>
                  <a:pt x="1168562" y="542264"/>
                  <a:pt x="1140246" y="553155"/>
                </a:cubicBezTo>
                <a:cubicBezTo>
                  <a:pt x="1118883" y="561372"/>
                  <a:pt x="1094857" y="559479"/>
                  <a:pt x="1072513" y="564444"/>
                </a:cubicBezTo>
                <a:cubicBezTo>
                  <a:pt x="1060897" y="567025"/>
                  <a:pt x="1050088" y="572464"/>
                  <a:pt x="1038646" y="575733"/>
                </a:cubicBezTo>
                <a:cubicBezTo>
                  <a:pt x="1006934" y="584794"/>
                  <a:pt x="969058" y="592491"/>
                  <a:pt x="937046" y="598311"/>
                </a:cubicBezTo>
                <a:cubicBezTo>
                  <a:pt x="871554" y="610219"/>
                  <a:pt x="991609" y="607719"/>
                  <a:pt x="880602" y="59831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7573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в помещении, еда, поднос, открытый&#10;&#10;Автоматически созданное описание">
            <a:extLst>
              <a:ext uri="{FF2B5EF4-FFF2-40B4-BE49-F238E27FC236}">
                <a16:creationId xmlns:a16="http://schemas.microsoft.com/office/drawing/2014/main" id="{1B51D98D-DC4D-AE8C-290F-F985A9E6F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91" y="324026"/>
            <a:ext cx="4267200" cy="29813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251A5A-50B3-421F-1782-9AB8F38CB626}"/>
              </a:ext>
            </a:extLst>
          </p:cNvPr>
          <p:cNvSpPr txBox="1"/>
          <p:nvPr/>
        </p:nvSpPr>
        <p:spPr>
          <a:xfrm>
            <a:off x="4753147" y="241491"/>
            <a:ext cx="732084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0" i="0" dirty="0">
                <a:effectLst/>
                <a:latin typeface="Arial Black" panose="020B0A04020102020204" pitchFamily="34" charset="0"/>
              </a:rPr>
              <a:t>Если у вас слишком большая форма для запекания, её можно уменьшить при помощи </a:t>
            </a:r>
            <a:r>
              <a:rPr lang="ru-RU" sz="3200" b="0" i="0" u="none" strike="noStrike" dirty="0">
                <a:effectLst/>
                <a:latin typeface="Arial Black" panose="020B0A04020102020204" pitchFamily="34" charset="0"/>
              </a:rPr>
              <a:t>фольги</a:t>
            </a:r>
            <a:r>
              <a:rPr lang="ru-RU" sz="3200" b="0" i="0" dirty="0">
                <a:effectLst/>
                <a:latin typeface="Arial Black" panose="020B0A04020102020204" pitchFamily="34" charset="0"/>
              </a:rPr>
              <a:t>.</a:t>
            </a:r>
            <a:endParaRPr lang="ru-RU" sz="3200" dirty="0">
              <a:latin typeface="Arial Black" panose="020B0A04020102020204" pitchFamily="34" charset="0"/>
            </a:endParaRPr>
          </a:p>
        </p:txBody>
      </p:sp>
      <p:sp>
        <p:nvSpPr>
          <p:cNvPr id="8" name="Полилиния: фигура 7">
            <a:hlinkClick r:id="" action="ppaction://hlinkshowjump?jump=nextslide">
              <a:snd r:embed="rId3" name="click.wav"/>
            </a:hlinkClick>
            <a:extLst>
              <a:ext uri="{FF2B5EF4-FFF2-40B4-BE49-F238E27FC236}">
                <a16:creationId xmlns:a16="http://schemas.microsoft.com/office/drawing/2014/main" id="{8851FEEA-A182-4363-3828-D329A0535E4F}"/>
              </a:ext>
            </a:extLst>
          </p:cNvPr>
          <p:cNvSpPr/>
          <p:nvPr/>
        </p:nvSpPr>
        <p:spPr>
          <a:xfrm>
            <a:off x="10708002" y="6073422"/>
            <a:ext cx="1287002" cy="606331"/>
          </a:xfrm>
          <a:custGeom>
            <a:avLst/>
            <a:gdLst>
              <a:gd name="connsiteX0" fmla="*/ 880602 w 1287002"/>
              <a:gd name="connsiteY0" fmla="*/ 598311 h 606331"/>
              <a:gd name="connsiteX1" fmla="*/ 271002 w 1287002"/>
              <a:gd name="connsiteY1" fmla="*/ 541866 h 606331"/>
              <a:gd name="connsiteX2" fmla="*/ 191979 w 1287002"/>
              <a:gd name="connsiteY2" fmla="*/ 530577 h 606331"/>
              <a:gd name="connsiteX3" fmla="*/ 124246 w 1287002"/>
              <a:gd name="connsiteY3" fmla="*/ 496711 h 606331"/>
              <a:gd name="connsiteX4" fmla="*/ 22646 w 1287002"/>
              <a:gd name="connsiteY4" fmla="*/ 451555 h 606331"/>
              <a:gd name="connsiteX5" fmla="*/ 68 w 1287002"/>
              <a:gd name="connsiteY5" fmla="*/ 383822 h 606331"/>
              <a:gd name="connsiteX6" fmla="*/ 33935 w 1287002"/>
              <a:gd name="connsiteY6" fmla="*/ 237066 h 606331"/>
              <a:gd name="connsiteX7" fmla="*/ 67802 w 1287002"/>
              <a:gd name="connsiteY7" fmla="*/ 214489 h 606331"/>
              <a:gd name="connsiteX8" fmla="*/ 169402 w 1287002"/>
              <a:gd name="connsiteY8" fmla="*/ 135466 h 606331"/>
              <a:gd name="connsiteX9" fmla="*/ 304868 w 1287002"/>
              <a:gd name="connsiteY9" fmla="*/ 79022 h 606331"/>
              <a:gd name="connsiteX10" fmla="*/ 372602 w 1287002"/>
              <a:gd name="connsiteY10" fmla="*/ 67733 h 606331"/>
              <a:gd name="connsiteX11" fmla="*/ 440335 w 1287002"/>
              <a:gd name="connsiteY11" fmla="*/ 33866 h 606331"/>
              <a:gd name="connsiteX12" fmla="*/ 508068 w 1287002"/>
              <a:gd name="connsiteY12" fmla="*/ 22577 h 606331"/>
              <a:gd name="connsiteX13" fmla="*/ 587091 w 1287002"/>
              <a:gd name="connsiteY13" fmla="*/ 0 h 606331"/>
              <a:gd name="connsiteX14" fmla="*/ 1027357 w 1287002"/>
              <a:gd name="connsiteY14" fmla="*/ 22577 h 606331"/>
              <a:gd name="connsiteX15" fmla="*/ 1072513 w 1287002"/>
              <a:gd name="connsiteY15" fmla="*/ 67733 h 606331"/>
              <a:gd name="connsiteX16" fmla="*/ 1196691 w 1287002"/>
              <a:gd name="connsiteY16" fmla="*/ 214489 h 606331"/>
              <a:gd name="connsiteX17" fmla="*/ 1287002 w 1287002"/>
              <a:gd name="connsiteY17" fmla="*/ 361244 h 606331"/>
              <a:gd name="connsiteX18" fmla="*/ 1219268 w 1287002"/>
              <a:gd name="connsiteY18" fmla="*/ 508000 h 606331"/>
              <a:gd name="connsiteX19" fmla="*/ 1140246 w 1287002"/>
              <a:gd name="connsiteY19" fmla="*/ 553155 h 606331"/>
              <a:gd name="connsiteX20" fmla="*/ 1072513 w 1287002"/>
              <a:gd name="connsiteY20" fmla="*/ 564444 h 606331"/>
              <a:gd name="connsiteX21" fmla="*/ 1038646 w 1287002"/>
              <a:gd name="connsiteY21" fmla="*/ 575733 h 606331"/>
              <a:gd name="connsiteX22" fmla="*/ 937046 w 1287002"/>
              <a:gd name="connsiteY22" fmla="*/ 598311 h 606331"/>
              <a:gd name="connsiteX23" fmla="*/ 880602 w 1287002"/>
              <a:gd name="connsiteY23" fmla="*/ 598311 h 60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87002" h="606331">
                <a:moveTo>
                  <a:pt x="880602" y="598311"/>
                </a:moveTo>
                <a:lnTo>
                  <a:pt x="271002" y="541866"/>
                </a:lnTo>
                <a:cubicBezTo>
                  <a:pt x="244521" y="539261"/>
                  <a:pt x="217411" y="538402"/>
                  <a:pt x="191979" y="530577"/>
                </a:cubicBezTo>
                <a:cubicBezTo>
                  <a:pt x="167853" y="523154"/>
                  <a:pt x="147120" y="507386"/>
                  <a:pt x="124246" y="496711"/>
                </a:cubicBezTo>
                <a:cubicBezTo>
                  <a:pt x="90662" y="481038"/>
                  <a:pt x="56513" y="466607"/>
                  <a:pt x="22646" y="451555"/>
                </a:cubicBezTo>
                <a:cubicBezTo>
                  <a:pt x="15120" y="428977"/>
                  <a:pt x="-1183" y="407588"/>
                  <a:pt x="68" y="383822"/>
                </a:cubicBezTo>
                <a:cubicBezTo>
                  <a:pt x="2707" y="333687"/>
                  <a:pt x="15289" y="283679"/>
                  <a:pt x="33935" y="237066"/>
                </a:cubicBezTo>
                <a:cubicBezTo>
                  <a:pt x="38974" y="224469"/>
                  <a:pt x="56948" y="222629"/>
                  <a:pt x="67802" y="214489"/>
                </a:cubicBezTo>
                <a:cubicBezTo>
                  <a:pt x="102126" y="188746"/>
                  <a:pt x="131027" y="154653"/>
                  <a:pt x="169402" y="135466"/>
                </a:cubicBezTo>
                <a:cubicBezTo>
                  <a:pt x="226005" y="107165"/>
                  <a:pt x="243750" y="94302"/>
                  <a:pt x="304868" y="79022"/>
                </a:cubicBezTo>
                <a:cubicBezTo>
                  <a:pt x="327074" y="73470"/>
                  <a:pt x="350024" y="71496"/>
                  <a:pt x="372602" y="67733"/>
                </a:cubicBezTo>
                <a:cubicBezTo>
                  <a:pt x="395180" y="56444"/>
                  <a:pt x="416388" y="41849"/>
                  <a:pt x="440335" y="33866"/>
                </a:cubicBezTo>
                <a:cubicBezTo>
                  <a:pt x="462049" y="26628"/>
                  <a:pt x="485765" y="27724"/>
                  <a:pt x="508068" y="22577"/>
                </a:cubicBezTo>
                <a:cubicBezTo>
                  <a:pt x="534761" y="16417"/>
                  <a:pt x="560750" y="7526"/>
                  <a:pt x="587091" y="0"/>
                </a:cubicBezTo>
                <a:cubicBezTo>
                  <a:pt x="733846" y="7526"/>
                  <a:pt x="881819" y="2269"/>
                  <a:pt x="1027357" y="22577"/>
                </a:cubicBezTo>
                <a:cubicBezTo>
                  <a:pt x="1048439" y="25519"/>
                  <a:pt x="1059362" y="50995"/>
                  <a:pt x="1072513" y="67733"/>
                </a:cubicBezTo>
                <a:cubicBezTo>
                  <a:pt x="1189101" y="216118"/>
                  <a:pt x="1103821" y="144836"/>
                  <a:pt x="1196691" y="214489"/>
                </a:cubicBezTo>
                <a:cubicBezTo>
                  <a:pt x="1273759" y="330091"/>
                  <a:pt x="1246221" y="279684"/>
                  <a:pt x="1287002" y="361244"/>
                </a:cubicBezTo>
                <a:cubicBezTo>
                  <a:pt x="1276288" y="398741"/>
                  <a:pt x="1260484" y="484448"/>
                  <a:pt x="1219268" y="508000"/>
                </a:cubicBezTo>
                <a:cubicBezTo>
                  <a:pt x="1192927" y="523052"/>
                  <a:pt x="1168562" y="542264"/>
                  <a:pt x="1140246" y="553155"/>
                </a:cubicBezTo>
                <a:cubicBezTo>
                  <a:pt x="1118883" y="561372"/>
                  <a:pt x="1094857" y="559479"/>
                  <a:pt x="1072513" y="564444"/>
                </a:cubicBezTo>
                <a:cubicBezTo>
                  <a:pt x="1060897" y="567025"/>
                  <a:pt x="1050088" y="572464"/>
                  <a:pt x="1038646" y="575733"/>
                </a:cubicBezTo>
                <a:cubicBezTo>
                  <a:pt x="1006934" y="584794"/>
                  <a:pt x="969058" y="592491"/>
                  <a:pt x="937046" y="598311"/>
                </a:cubicBezTo>
                <a:cubicBezTo>
                  <a:pt x="871554" y="610219"/>
                  <a:pt x="991609" y="607719"/>
                  <a:pt x="880602" y="59831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5768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E956AE-09DF-485F-2F33-9D3651082AB6}"/>
              </a:ext>
            </a:extLst>
          </p:cNvPr>
          <p:cNvSpPr txBox="1"/>
          <p:nvPr/>
        </p:nvSpPr>
        <p:spPr>
          <a:xfrm>
            <a:off x="4507089" y="169334"/>
            <a:ext cx="76849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0" i="0" dirty="0">
                <a:effectLst/>
                <a:latin typeface="Arial Black" panose="020B0A04020102020204" pitchFamily="34" charset="0"/>
              </a:rPr>
              <a:t>Нужно разогреть в </a:t>
            </a:r>
            <a:r>
              <a:rPr lang="ru-RU" sz="3200" b="0" i="0" u="none" strike="noStrike" dirty="0">
                <a:effectLst/>
                <a:latin typeface="Arial Black" panose="020B0A04020102020204" pitchFamily="34" charset="0"/>
              </a:rPr>
              <a:t>микроволновке</a:t>
            </a:r>
            <a:r>
              <a:rPr lang="ru-RU" sz="3200" b="0" i="0" dirty="0">
                <a:effectLst/>
                <a:latin typeface="Arial Black" panose="020B0A04020102020204" pitchFamily="34" charset="0"/>
              </a:rPr>
              <a:t> две тарелки сразу? Воспользуйтесь банкой</a:t>
            </a:r>
            <a:endParaRPr lang="ru-RU" sz="3200" dirty="0">
              <a:latin typeface="Arial Black" panose="020B0A040201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5321A84-83D0-9AEB-44B4-5D2703EC6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14" y="351366"/>
            <a:ext cx="4257675" cy="2971800"/>
          </a:xfrm>
          <a:prstGeom prst="rect">
            <a:avLst/>
          </a:prstGeom>
        </p:spPr>
      </p:pic>
      <p:sp>
        <p:nvSpPr>
          <p:cNvPr id="9" name="Полилиния: фигура 8">
            <a:hlinkClick r:id="" action="ppaction://hlinkshowjump?jump=nextslide">
              <a:snd r:embed="rId3" name="click.wav"/>
            </a:hlinkClick>
            <a:extLst>
              <a:ext uri="{FF2B5EF4-FFF2-40B4-BE49-F238E27FC236}">
                <a16:creationId xmlns:a16="http://schemas.microsoft.com/office/drawing/2014/main" id="{C1C73309-A0DD-F2A4-565F-A976F1CE94B9}"/>
              </a:ext>
            </a:extLst>
          </p:cNvPr>
          <p:cNvSpPr/>
          <p:nvPr/>
        </p:nvSpPr>
        <p:spPr>
          <a:xfrm>
            <a:off x="10708002" y="6073422"/>
            <a:ext cx="1287002" cy="606331"/>
          </a:xfrm>
          <a:custGeom>
            <a:avLst/>
            <a:gdLst>
              <a:gd name="connsiteX0" fmla="*/ 880602 w 1287002"/>
              <a:gd name="connsiteY0" fmla="*/ 598311 h 606331"/>
              <a:gd name="connsiteX1" fmla="*/ 271002 w 1287002"/>
              <a:gd name="connsiteY1" fmla="*/ 541866 h 606331"/>
              <a:gd name="connsiteX2" fmla="*/ 191979 w 1287002"/>
              <a:gd name="connsiteY2" fmla="*/ 530577 h 606331"/>
              <a:gd name="connsiteX3" fmla="*/ 124246 w 1287002"/>
              <a:gd name="connsiteY3" fmla="*/ 496711 h 606331"/>
              <a:gd name="connsiteX4" fmla="*/ 22646 w 1287002"/>
              <a:gd name="connsiteY4" fmla="*/ 451555 h 606331"/>
              <a:gd name="connsiteX5" fmla="*/ 68 w 1287002"/>
              <a:gd name="connsiteY5" fmla="*/ 383822 h 606331"/>
              <a:gd name="connsiteX6" fmla="*/ 33935 w 1287002"/>
              <a:gd name="connsiteY6" fmla="*/ 237066 h 606331"/>
              <a:gd name="connsiteX7" fmla="*/ 67802 w 1287002"/>
              <a:gd name="connsiteY7" fmla="*/ 214489 h 606331"/>
              <a:gd name="connsiteX8" fmla="*/ 169402 w 1287002"/>
              <a:gd name="connsiteY8" fmla="*/ 135466 h 606331"/>
              <a:gd name="connsiteX9" fmla="*/ 304868 w 1287002"/>
              <a:gd name="connsiteY9" fmla="*/ 79022 h 606331"/>
              <a:gd name="connsiteX10" fmla="*/ 372602 w 1287002"/>
              <a:gd name="connsiteY10" fmla="*/ 67733 h 606331"/>
              <a:gd name="connsiteX11" fmla="*/ 440335 w 1287002"/>
              <a:gd name="connsiteY11" fmla="*/ 33866 h 606331"/>
              <a:gd name="connsiteX12" fmla="*/ 508068 w 1287002"/>
              <a:gd name="connsiteY12" fmla="*/ 22577 h 606331"/>
              <a:gd name="connsiteX13" fmla="*/ 587091 w 1287002"/>
              <a:gd name="connsiteY13" fmla="*/ 0 h 606331"/>
              <a:gd name="connsiteX14" fmla="*/ 1027357 w 1287002"/>
              <a:gd name="connsiteY14" fmla="*/ 22577 h 606331"/>
              <a:gd name="connsiteX15" fmla="*/ 1072513 w 1287002"/>
              <a:gd name="connsiteY15" fmla="*/ 67733 h 606331"/>
              <a:gd name="connsiteX16" fmla="*/ 1196691 w 1287002"/>
              <a:gd name="connsiteY16" fmla="*/ 214489 h 606331"/>
              <a:gd name="connsiteX17" fmla="*/ 1287002 w 1287002"/>
              <a:gd name="connsiteY17" fmla="*/ 361244 h 606331"/>
              <a:gd name="connsiteX18" fmla="*/ 1219268 w 1287002"/>
              <a:gd name="connsiteY18" fmla="*/ 508000 h 606331"/>
              <a:gd name="connsiteX19" fmla="*/ 1140246 w 1287002"/>
              <a:gd name="connsiteY19" fmla="*/ 553155 h 606331"/>
              <a:gd name="connsiteX20" fmla="*/ 1072513 w 1287002"/>
              <a:gd name="connsiteY20" fmla="*/ 564444 h 606331"/>
              <a:gd name="connsiteX21" fmla="*/ 1038646 w 1287002"/>
              <a:gd name="connsiteY21" fmla="*/ 575733 h 606331"/>
              <a:gd name="connsiteX22" fmla="*/ 937046 w 1287002"/>
              <a:gd name="connsiteY22" fmla="*/ 598311 h 606331"/>
              <a:gd name="connsiteX23" fmla="*/ 880602 w 1287002"/>
              <a:gd name="connsiteY23" fmla="*/ 598311 h 60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87002" h="606331">
                <a:moveTo>
                  <a:pt x="880602" y="598311"/>
                </a:moveTo>
                <a:lnTo>
                  <a:pt x="271002" y="541866"/>
                </a:lnTo>
                <a:cubicBezTo>
                  <a:pt x="244521" y="539261"/>
                  <a:pt x="217411" y="538402"/>
                  <a:pt x="191979" y="530577"/>
                </a:cubicBezTo>
                <a:cubicBezTo>
                  <a:pt x="167853" y="523154"/>
                  <a:pt x="147120" y="507386"/>
                  <a:pt x="124246" y="496711"/>
                </a:cubicBezTo>
                <a:cubicBezTo>
                  <a:pt x="90662" y="481038"/>
                  <a:pt x="56513" y="466607"/>
                  <a:pt x="22646" y="451555"/>
                </a:cubicBezTo>
                <a:cubicBezTo>
                  <a:pt x="15120" y="428977"/>
                  <a:pt x="-1183" y="407588"/>
                  <a:pt x="68" y="383822"/>
                </a:cubicBezTo>
                <a:cubicBezTo>
                  <a:pt x="2707" y="333687"/>
                  <a:pt x="15289" y="283679"/>
                  <a:pt x="33935" y="237066"/>
                </a:cubicBezTo>
                <a:cubicBezTo>
                  <a:pt x="38974" y="224469"/>
                  <a:pt x="56948" y="222629"/>
                  <a:pt x="67802" y="214489"/>
                </a:cubicBezTo>
                <a:cubicBezTo>
                  <a:pt x="102126" y="188746"/>
                  <a:pt x="131027" y="154653"/>
                  <a:pt x="169402" y="135466"/>
                </a:cubicBezTo>
                <a:cubicBezTo>
                  <a:pt x="226005" y="107165"/>
                  <a:pt x="243750" y="94302"/>
                  <a:pt x="304868" y="79022"/>
                </a:cubicBezTo>
                <a:cubicBezTo>
                  <a:pt x="327074" y="73470"/>
                  <a:pt x="350024" y="71496"/>
                  <a:pt x="372602" y="67733"/>
                </a:cubicBezTo>
                <a:cubicBezTo>
                  <a:pt x="395180" y="56444"/>
                  <a:pt x="416388" y="41849"/>
                  <a:pt x="440335" y="33866"/>
                </a:cubicBezTo>
                <a:cubicBezTo>
                  <a:pt x="462049" y="26628"/>
                  <a:pt x="485765" y="27724"/>
                  <a:pt x="508068" y="22577"/>
                </a:cubicBezTo>
                <a:cubicBezTo>
                  <a:pt x="534761" y="16417"/>
                  <a:pt x="560750" y="7526"/>
                  <a:pt x="587091" y="0"/>
                </a:cubicBezTo>
                <a:cubicBezTo>
                  <a:pt x="733846" y="7526"/>
                  <a:pt x="881819" y="2269"/>
                  <a:pt x="1027357" y="22577"/>
                </a:cubicBezTo>
                <a:cubicBezTo>
                  <a:pt x="1048439" y="25519"/>
                  <a:pt x="1059362" y="50995"/>
                  <a:pt x="1072513" y="67733"/>
                </a:cubicBezTo>
                <a:cubicBezTo>
                  <a:pt x="1189101" y="216118"/>
                  <a:pt x="1103821" y="144836"/>
                  <a:pt x="1196691" y="214489"/>
                </a:cubicBezTo>
                <a:cubicBezTo>
                  <a:pt x="1273759" y="330091"/>
                  <a:pt x="1246221" y="279684"/>
                  <a:pt x="1287002" y="361244"/>
                </a:cubicBezTo>
                <a:cubicBezTo>
                  <a:pt x="1276288" y="398741"/>
                  <a:pt x="1260484" y="484448"/>
                  <a:pt x="1219268" y="508000"/>
                </a:cubicBezTo>
                <a:cubicBezTo>
                  <a:pt x="1192927" y="523052"/>
                  <a:pt x="1168562" y="542264"/>
                  <a:pt x="1140246" y="553155"/>
                </a:cubicBezTo>
                <a:cubicBezTo>
                  <a:pt x="1118883" y="561372"/>
                  <a:pt x="1094857" y="559479"/>
                  <a:pt x="1072513" y="564444"/>
                </a:cubicBezTo>
                <a:cubicBezTo>
                  <a:pt x="1060897" y="567025"/>
                  <a:pt x="1050088" y="572464"/>
                  <a:pt x="1038646" y="575733"/>
                </a:cubicBezTo>
                <a:cubicBezTo>
                  <a:pt x="1006934" y="584794"/>
                  <a:pt x="969058" y="592491"/>
                  <a:pt x="937046" y="598311"/>
                </a:cubicBezTo>
                <a:cubicBezTo>
                  <a:pt x="871554" y="610219"/>
                  <a:pt x="991609" y="607719"/>
                  <a:pt x="880602" y="59831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2420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Картинки со словом конец">
            <a:extLst>
              <a:ext uri="{FF2B5EF4-FFF2-40B4-BE49-F238E27FC236}">
                <a16:creationId xmlns:a16="http://schemas.microsoft.com/office/drawing/2014/main" id="{04596070-2AFC-872C-16C3-EB91B3F55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2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E3F1441-F585-EBD2-3E09-5ACC78A145C6}"/>
              </a:ext>
            </a:extLst>
          </p:cNvPr>
          <p:cNvSpPr/>
          <p:nvPr/>
        </p:nvSpPr>
        <p:spPr>
          <a:xfrm>
            <a:off x="3206044" y="2641600"/>
            <a:ext cx="5836356" cy="1501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hlinkClick r:id="" action="ppaction://hlinkshowjump?jump=endshow">
              <a:snd r:embed="rId3" name="explode.wav"/>
            </a:hlinkClick>
            <a:extLst>
              <a:ext uri="{FF2B5EF4-FFF2-40B4-BE49-F238E27FC236}">
                <a16:creationId xmlns:a16="http://schemas.microsoft.com/office/drawing/2014/main" id="{A286A80A-61A6-3885-7C35-C08E7E261069}"/>
              </a:ext>
            </a:extLst>
          </p:cNvPr>
          <p:cNvSpPr/>
          <p:nvPr/>
        </p:nvSpPr>
        <p:spPr>
          <a:xfrm>
            <a:off x="349955" y="169333"/>
            <a:ext cx="11266312" cy="24722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hlinkClick r:id="" action="ppaction://hlinkshowjump?jump=endshow">
              <a:snd r:embed="rId4" name="voltage.wav"/>
            </a:hlinkClick>
            <a:extLst>
              <a:ext uri="{FF2B5EF4-FFF2-40B4-BE49-F238E27FC236}">
                <a16:creationId xmlns:a16="http://schemas.microsoft.com/office/drawing/2014/main" id="{A53DC475-8343-95D5-3DF8-C28B54B63B36}"/>
              </a:ext>
            </a:extLst>
          </p:cNvPr>
          <p:cNvSpPr/>
          <p:nvPr/>
        </p:nvSpPr>
        <p:spPr>
          <a:xfrm>
            <a:off x="491066" y="4143022"/>
            <a:ext cx="11266312" cy="24722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hlinkClick r:id="" action="ppaction://hlinkshowjump?jump=endshow">
              <a:snd r:embed="rId5" name="cashreg.wav"/>
            </a:hlinkClick>
            <a:extLst>
              <a:ext uri="{FF2B5EF4-FFF2-40B4-BE49-F238E27FC236}">
                <a16:creationId xmlns:a16="http://schemas.microsoft.com/office/drawing/2014/main" id="{568DA592-C60B-D1F6-E687-6D0AA101FB0A}"/>
              </a:ext>
            </a:extLst>
          </p:cNvPr>
          <p:cNvSpPr/>
          <p:nvPr/>
        </p:nvSpPr>
        <p:spPr>
          <a:xfrm>
            <a:off x="392289" y="2048933"/>
            <a:ext cx="2771422" cy="24722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hlinkClick r:id="" action="ppaction://hlinkshowjump?jump=endshow">
              <a:snd r:embed="rId6" name="bomb.wav"/>
            </a:hlinkClick>
            <a:extLst>
              <a:ext uri="{FF2B5EF4-FFF2-40B4-BE49-F238E27FC236}">
                <a16:creationId xmlns:a16="http://schemas.microsoft.com/office/drawing/2014/main" id="{B19B9BCE-B08C-EA96-9A87-E013B6CAF40A}"/>
              </a:ext>
            </a:extLst>
          </p:cNvPr>
          <p:cNvSpPr/>
          <p:nvPr/>
        </p:nvSpPr>
        <p:spPr>
          <a:xfrm>
            <a:off x="9467144" y="2156177"/>
            <a:ext cx="2384778" cy="24722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35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40</TotalTime>
  <Words>43</Words>
  <Application>Microsoft Office PowerPoint</Application>
  <PresentationFormat>Широкоэкранный</PresentationFormat>
  <Paragraphs>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Arial Black</vt:lpstr>
      <vt:lpstr>Gill Sans MT</vt:lpstr>
      <vt:lpstr>Галерея</vt:lpstr>
      <vt:lpstr>Топ 5 лайфхаков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Топ 5 лайфхаков</dc:title>
  <dc:creator>Андрей</dc:creator>
  <cp:lastModifiedBy>Андрей</cp:lastModifiedBy>
  <cp:revision>1</cp:revision>
  <dcterms:created xsi:type="dcterms:W3CDTF">2023-05-27T06:00:44Z</dcterms:created>
  <dcterms:modified xsi:type="dcterms:W3CDTF">2023-05-27T06:40:58Z</dcterms:modified>
</cp:coreProperties>
</file>