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5" r:id="rId5"/>
    <p:sldId id="266" r:id="rId6"/>
    <p:sldId id="274" r:id="rId7"/>
    <p:sldId id="275" r:id="rId8"/>
    <p:sldId id="260" r:id="rId9"/>
    <p:sldId id="276" r:id="rId10"/>
    <p:sldId id="268" r:id="rId11"/>
    <p:sldId id="277" r:id="rId12"/>
    <p:sldId id="278" r:id="rId13"/>
    <p:sldId id="263" r:id="rId14"/>
    <p:sldId id="262" r:id="rId15"/>
    <p:sldId id="267" r:id="rId16"/>
    <p:sldId id="271" r:id="rId17"/>
    <p:sldId id="272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1554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278433281921502"/>
          <c:y val="0.39548795020855759"/>
          <c:w val="0.31012044807436112"/>
          <c:h val="0.6045120497914423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6-4A0C-9102-E7D5E2A6BC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6-4A0C-9102-E7D5E2A6BC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6-4A0C-9102-E7D5E2A6BCF2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46-4A0C-9102-E7D5E2A6B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32945572546521"/>
          <c:y val="0.51541947765202134"/>
          <c:w val="0.24718843489697948"/>
          <c:h val="0.3990564212667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235650238858457"/>
          <c:y val="2.3951734921658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9295049951879586"/>
          <c:y val="0.33334313178946551"/>
          <c:w val="0.35184197907446091"/>
          <c:h val="0.6490888127452785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B-4B79-AA38-CDBD0CA9D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B-4B79-AA38-CDBD0CA9D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B-4B79-AA38-CDBD0CA9DED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EB-4B79-AA38-CDBD0CA9D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24612046712986"/>
          <c:y val="0.43824309762167252"/>
          <c:w val="0.30675387953287014"/>
          <c:h val="0.44520668748089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0439351097479153"/>
          <c:y val="0.26211331294687884"/>
          <c:w val="0.32843247242868634"/>
          <c:h val="0.717389735504786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9-45D2-BFB2-A2F935B1C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9-45D2-BFB2-A2F935B1C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09-45D2-BFB2-A2F935B1CC8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65806923834338"/>
          <c:y val="0.35444196136425071"/>
          <c:w val="0.37878860492202771"/>
          <c:h val="0.50771936219496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 Вы относитесь к идее установки лимитов времени на использование соц. сетей?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786058226871495"/>
          <c:y val="0.31412700926471382"/>
          <c:w val="0.3346270621071501"/>
          <c:h val="0.6858729907352861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A-444F-BE4A-3E5B68FF6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A-444F-BE4A-3E5B68FF6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4A-444F-BE4A-3E5B68FF62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84639830310487"/>
          <c:y val="0.40812943322684569"/>
          <c:w val="0.30613943621122364"/>
          <c:h val="0.44708747962898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52703623335097"/>
          <c:y val="0.22585150203820673"/>
          <c:w val="0.38777076108827191"/>
          <c:h val="0.7170521463991478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15478949876447"/>
          <c:y val="0.22458103867783874"/>
          <c:w val="0.47726338321703121"/>
          <c:h val="0.705284559671932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18653196224038"/>
          <c:y val="0.27969698621314831"/>
          <c:w val="0.38976250670839335"/>
          <c:h val="0.71750924521576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320-8DA2-FB67D0CFC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320-8DA2-FB67D0CFC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320-8DA2-FB67D0CFC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30517345174369"/>
          <c:y val="0.34975424994952553"/>
          <c:w val="0.25467035201496829"/>
          <c:h val="0.4214703260367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04969479679593"/>
          <c:y val="0.27211206535784932"/>
          <c:w val="0.41758206448977742"/>
          <c:h val="0.6708380492382762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D-4377-893E-0A59D5E14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D-4377-893E-0A59D5E14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2D-4377-893E-0A59D5E142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2D-4377-893E-0A59D5E142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2D-4377-893E-0A59D5E142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381253772246054"/>
          <c:y val="0.26139632545931757"/>
          <c:w val="0.4361874333431664"/>
          <c:h val="0.73799146631422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Как Вы относитесь к идее создания виртуального куратора?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EB-4F36-AE2E-CA8BAC0DD6B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EB-4F36-AE2E-CA8BAC0DD6B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EB-4F36-AE2E-CA8BAC0DD6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EB-4F36-AE2E-CA8BAC0DD6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78848002818047"/>
          <c:y val="0.44380411206912013"/>
          <c:w val="0.33421151997181953"/>
          <c:h val="0.386090644919385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1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8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6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Механизм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</a:t>
            </a:r>
          </a:p>
          <a:p>
            <a:endParaRPr lang="ru-RU" sz="2400" dirty="0"/>
          </a:p>
          <a:p>
            <a:r>
              <a:rPr lang="ru-RU" sz="2400" dirty="0"/>
              <a:t>Если открыты «сообщения», то ничего страшного, но если открыты «клипы», ассистент об этом сразу предупредит. 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1662E-79DD-47E3-ABE7-1938A9AE60EB}"/>
              </a:ext>
            </a:extLst>
          </p:cNvPr>
          <p:cNvSpPr txBox="1"/>
          <p:nvPr/>
        </p:nvSpPr>
        <p:spPr>
          <a:xfrm>
            <a:off x="6275388" y="1125538"/>
            <a:ext cx="5508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</a:t>
            </a:r>
            <a:r>
              <a:rPr lang="ru-RU" sz="2400" b="1" dirty="0"/>
              <a:t>конфиденциальны</a:t>
            </a:r>
            <a:r>
              <a:rPr lang="ru-RU" sz="2400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9706B-5334-4784-8E0C-669C0AED5374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Гарантия конфиденциальности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51E0FD6-9FA0-40F9-83A0-FFED68059E8B}"/>
              </a:ext>
            </a:extLst>
          </p:cNvPr>
          <p:cNvGrpSpPr/>
          <p:nvPr/>
        </p:nvGrpSpPr>
        <p:grpSpPr>
          <a:xfrm>
            <a:off x="5589" y="1125538"/>
            <a:ext cx="5916612" cy="5732462"/>
            <a:chOff x="6275388" y="1125538"/>
            <a:chExt cx="5916612" cy="5732462"/>
          </a:xfrm>
        </p:grpSpPr>
        <p:pic>
          <p:nvPicPr>
            <p:cNvPr id="5" name="Picture 6" descr="Новости — Microsoft начала тестировать виджеты на рабочем столе Windows 11">
              <a:extLst>
                <a:ext uri="{FF2B5EF4-FFF2-40B4-BE49-F238E27FC236}">
                  <a16:creationId xmlns:a16="http://schemas.microsoft.com/office/drawing/2014/main" id="{A6374DAD-7A60-4D38-842B-B2BAC1993D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12" t="20061" r="5431" b="5433"/>
            <a:stretch/>
          </p:blipFill>
          <p:spPr bwMode="auto">
            <a:xfrm>
              <a:off x="6275388" y="1125538"/>
              <a:ext cx="5916612" cy="5732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Picture background">
              <a:extLst>
                <a:ext uri="{FF2B5EF4-FFF2-40B4-BE49-F238E27FC236}">
                  <a16:creationId xmlns:a16="http://schemas.microsoft.com/office/drawing/2014/main" id="{3F4D7559-498A-47B0-8F74-4B8B7DE780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75" b="92145" l="10000" r="90000">
                          <a14:foregroundMark x1="50333" y1="78554" x2="57750" y2="80050"/>
                          <a14:foregroundMark x1="57750" y1="80050" x2="49823" y2="89109"/>
                          <a14:foregroundMark x1="49890" y1="89786" x2="53500" y2="86658"/>
                          <a14:foregroundMark x1="27500" y1="27431" x2="27500" y2="30923"/>
                          <a14:foregroundMark x1="82667" y1="64838" x2="82167" y2="64838"/>
                          <a14:foregroundMark x1="87750" y1="69451" x2="86417" y2="66085"/>
                          <a14:foregroundMark x1="30833" y1="76683" x2="32167" y2="80424"/>
                          <a14:backgroundMark x1="21667" y1="59601" x2="18500" y2="71696"/>
                          <a14:backgroundMark x1="18500" y1="71696" x2="25583" y2="79676"/>
                          <a14:backgroundMark x1="25583" y1="79676" x2="30439" y2="80080"/>
                          <a14:backgroundMark x1="47000" y1="93766" x2="49000" y2="93392"/>
                          <a14:backgroundMark x1="47250" y1="90898" x2="49417" y2="90898"/>
                        </a14:backgroundRemoval>
                      </a14:imgEffect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97"/>
            <a:stretch/>
          </p:blipFill>
          <p:spPr bwMode="auto">
            <a:xfrm>
              <a:off x="6515100" y="2371725"/>
              <a:ext cx="4940300" cy="415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95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A4C8E-0735-4809-B5A4-2100E03B278A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Размещение</a:t>
            </a:r>
          </a:p>
        </p:txBody>
      </p:sp>
      <p:pic>
        <p:nvPicPr>
          <p:cNvPr id="2050" name="Picture 2" descr="GitHub - CNews">
            <a:extLst>
              <a:ext uri="{FF2B5EF4-FFF2-40B4-BE49-F238E27FC236}">
                <a16:creationId xmlns:a16="http://schemas.microsoft.com/office/drawing/2014/main" id="{70E12515-5917-4F4E-90FE-3F820D3F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255" y="1041261"/>
            <a:ext cx="7285966" cy="27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5D64AA-D28D-4A84-9BCF-0CE9F6F0CC28}"/>
              </a:ext>
            </a:extLst>
          </p:cNvPr>
          <p:cNvSpPr txBox="1"/>
          <p:nvPr/>
        </p:nvSpPr>
        <p:spPr>
          <a:xfrm>
            <a:off x="407988" y="1125537"/>
            <a:ext cx="5508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Размещение проекта планируется на </a:t>
            </a:r>
            <a:r>
              <a:rPr lang="en-US" sz="2400" dirty="0"/>
              <a:t>GitHub</a:t>
            </a:r>
            <a:r>
              <a:rPr lang="ru-RU" sz="2400" dirty="0"/>
              <a:t>. Исходный код полностью открыт, использование бесплатно</a:t>
            </a:r>
            <a:r>
              <a:rPr lang="en-US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6099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4075136"/>
            <a:chOff x="6275388" y="1991595"/>
            <a:chExt cx="5508623" cy="4075136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Коммуникатор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128425"/>
              </p:ext>
            </p:extLst>
          </p:nvPr>
        </p:nvGraphicFramePr>
        <p:xfrm>
          <a:off x="139205" y="3417115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396644"/>
              </p:ext>
            </p:extLst>
          </p:nvPr>
        </p:nvGraphicFramePr>
        <p:xfrm>
          <a:off x="6413213" y="3598088"/>
          <a:ext cx="5334534" cy="289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413137"/>
              </p:ext>
            </p:extLst>
          </p:nvPr>
        </p:nvGraphicFramePr>
        <p:xfrm>
          <a:off x="425451" y="1076152"/>
          <a:ext cx="5508624" cy="252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738459"/>
              </p:ext>
            </p:extLst>
          </p:nvPr>
        </p:nvGraphicFramePr>
        <p:xfrm>
          <a:off x="6275388" y="1147927"/>
          <a:ext cx="5508625" cy="24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752135"/>
              </p:ext>
            </p:extLst>
          </p:nvPr>
        </p:nvGraphicFramePr>
        <p:xfrm>
          <a:off x="6096000" y="3582816"/>
          <a:ext cx="6056354" cy="327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916166"/>
              </p:ext>
            </p:extLst>
          </p:nvPr>
        </p:nvGraphicFramePr>
        <p:xfrm>
          <a:off x="3782972" y="1125538"/>
          <a:ext cx="5876966" cy="319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422777"/>
              </p:ext>
            </p:extLst>
          </p:nvPr>
        </p:nvGraphicFramePr>
        <p:xfrm>
          <a:off x="407988" y="3429000"/>
          <a:ext cx="5508625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2D76B2-F2C8-44FB-995F-06BED8978495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A1045043-E108-4706-8C4A-1745D4538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701790"/>
              </p:ext>
            </p:extLst>
          </p:nvPr>
        </p:nvGraphicFramePr>
        <p:xfrm>
          <a:off x="407988" y="1125538"/>
          <a:ext cx="11376025" cy="536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FAAC17-CD53-4233-A813-AFBFACD4292F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3393069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961</Words>
  <Application>Microsoft Office PowerPoint</Application>
  <PresentationFormat>Широкоэкранный</PresentationFormat>
  <Paragraphs>133</Paragraphs>
  <Slides>20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42</cp:revision>
  <dcterms:created xsi:type="dcterms:W3CDTF">2025-03-19T17:49:07Z</dcterms:created>
  <dcterms:modified xsi:type="dcterms:W3CDTF">2025-05-14T04:09:20Z</dcterms:modified>
</cp:coreProperties>
</file>